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0.svg"/><Relationship Id="rId5" Type="http://schemas.openxmlformats.org/officeDocument/2006/relationships/image" Target="../media/image22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0.svg"/><Relationship Id="rId5" Type="http://schemas.openxmlformats.org/officeDocument/2006/relationships/image" Target="../media/image22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DFD20-F596-4B38-861A-F986B209739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83D812-3717-47C7-A26A-71B38FB00FBB}">
      <dgm:prSet/>
      <dgm:spPr/>
      <dgm:t>
        <a:bodyPr/>
        <a:lstStyle/>
        <a:p>
          <a:pPr>
            <a:defRPr cap="all"/>
          </a:pPr>
          <a:r>
            <a:rPr lang="en-US"/>
            <a:t>• Predict prices based on model, year, mileage, and condition.</a:t>
          </a:r>
        </a:p>
      </dgm:t>
    </dgm:pt>
    <dgm:pt modelId="{B63C8D31-9C30-4E74-8A83-9C7C856F086F}" type="parTrans" cxnId="{812078CE-1A55-4FFB-999A-38FCB06D6A12}">
      <dgm:prSet/>
      <dgm:spPr/>
      <dgm:t>
        <a:bodyPr/>
        <a:lstStyle/>
        <a:p>
          <a:endParaRPr lang="en-US"/>
        </a:p>
      </dgm:t>
    </dgm:pt>
    <dgm:pt modelId="{5E054687-8686-4159-B312-23AF1D0F10C6}" type="sibTrans" cxnId="{812078CE-1A55-4FFB-999A-38FCB06D6A12}">
      <dgm:prSet/>
      <dgm:spPr/>
      <dgm:t>
        <a:bodyPr/>
        <a:lstStyle/>
        <a:p>
          <a:endParaRPr lang="en-US"/>
        </a:p>
      </dgm:t>
    </dgm:pt>
    <dgm:pt modelId="{9A919A0F-8C90-4F55-AD16-5762B7597B8C}">
      <dgm:prSet/>
      <dgm:spPr/>
      <dgm:t>
        <a:bodyPr/>
        <a:lstStyle/>
        <a:p>
          <a:pPr>
            <a:defRPr cap="all"/>
          </a:pPr>
          <a:r>
            <a:rPr lang="en-US"/>
            <a:t>• Helps buyers/sellers make informed decisions.</a:t>
          </a:r>
        </a:p>
      </dgm:t>
    </dgm:pt>
    <dgm:pt modelId="{B7925EE6-D2EE-49D2-8AA9-2D8C63803CEE}" type="parTrans" cxnId="{3E904310-E30F-45F1-BFFD-F802916C4B89}">
      <dgm:prSet/>
      <dgm:spPr/>
      <dgm:t>
        <a:bodyPr/>
        <a:lstStyle/>
        <a:p>
          <a:endParaRPr lang="en-US"/>
        </a:p>
      </dgm:t>
    </dgm:pt>
    <dgm:pt modelId="{7F31F27C-8871-4745-AF50-A12B1BDB08F3}" type="sibTrans" cxnId="{3E904310-E30F-45F1-BFFD-F802916C4B89}">
      <dgm:prSet/>
      <dgm:spPr/>
      <dgm:t>
        <a:bodyPr/>
        <a:lstStyle/>
        <a:p>
          <a:endParaRPr lang="en-US"/>
        </a:p>
      </dgm:t>
    </dgm:pt>
    <dgm:pt modelId="{BB7679DB-BA25-463A-B94E-61FAA5136891}">
      <dgm:prSet/>
      <dgm:spPr/>
      <dgm:t>
        <a:bodyPr/>
        <a:lstStyle/>
        <a:p>
          <a:pPr>
            <a:defRPr cap="all"/>
          </a:pPr>
          <a:r>
            <a:rPr lang="en-US"/>
            <a:t>• Optimizes pricing strategies for manufacturers.</a:t>
          </a:r>
        </a:p>
      </dgm:t>
    </dgm:pt>
    <dgm:pt modelId="{8AB39EA9-BB02-4919-8BF7-7163FFACF5B6}" type="parTrans" cxnId="{E32183E1-FB41-420D-9BF9-17CEFF28749A}">
      <dgm:prSet/>
      <dgm:spPr/>
      <dgm:t>
        <a:bodyPr/>
        <a:lstStyle/>
        <a:p>
          <a:endParaRPr lang="en-US"/>
        </a:p>
      </dgm:t>
    </dgm:pt>
    <dgm:pt modelId="{1A143BCB-6C9A-476B-99AE-2DC4C9C6461E}" type="sibTrans" cxnId="{E32183E1-FB41-420D-9BF9-17CEFF28749A}">
      <dgm:prSet/>
      <dgm:spPr/>
      <dgm:t>
        <a:bodyPr/>
        <a:lstStyle/>
        <a:p>
          <a:endParaRPr lang="en-US"/>
        </a:p>
      </dgm:t>
    </dgm:pt>
    <dgm:pt modelId="{6E8BB89D-A25F-44FD-8CCF-940A61CB1628}" type="pres">
      <dgm:prSet presAssocID="{002DFD20-F596-4B38-861A-F986B209739F}" presName="root" presStyleCnt="0">
        <dgm:presLayoutVars>
          <dgm:dir/>
          <dgm:resizeHandles val="exact"/>
        </dgm:presLayoutVars>
      </dgm:prSet>
      <dgm:spPr/>
    </dgm:pt>
    <dgm:pt modelId="{F6B9E70C-9B73-40B1-A895-51AB0F6C2088}" type="pres">
      <dgm:prSet presAssocID="{0183D812-3717-47C7-A26A-71B38FB00FBB}" presName="compNode" presStyleCnt="0"/>
      <dgm:spPr/>
    </dgm:pt>
    <dgm:pt modelId="{36084A91-05BD-4D87-800D-32C4AD8009BD}" type="pres">
      <dgm:prSet presAssocID="{0183D812-3717-47C7-A26A-71B38FB00FBB}" presName="iconBgRect" presStyleLbl="bgShp" presStyleIdx="0" presStyleCnt="3"/>
      <dgm:spPr/>
    </dgm:pt>
    <dgm:pt modelId="{FCA18299-B823-44B0-B736-4C63436C60F1}" type="pres">
      <dgm:prSet presAssocID="{0183D812-3717-47C7-A26A-71B38FB00F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B31AAE6-584E-47B6-B902-36602052ED4F}" type="pres">
      <dgm:prSet presAssocID="{0183D812-3717-47C7-A26A-71B38FB00FBB}" presName="spaceRect" presStyleCnt="0"/>
      <dgm:spPr/>
    </dgm:pt>
    <dgm:pt modelId="{91CFA908-B082-4A25-8A75-73E979C3B30B}" type="pres">
      <dgm:prSet presAssocID="{0183D812-3717-47C7-A26A-71B38FB00FBB}" presName="textRect" presStyleLbl="revTx" presStyleIdx="0" presStyleCnt="3">
        <dgm:presLayoutVars>
          <dgm:chMax val="1"/>
          <dgm:chPref val="1"/>
        </dgm:presLayoutVars>
      </dgm:prSet>
      <dgm:spPr/>
    </dgm:pt>
    <dgm:pt modelId="{04908478-706D-4267-9E1C-5FCEB2D08EB8}" type="pres">
      <dgm:prSet presAssocID="{5E054687-8686-4159-B312-23AF1D0F10C6}" presName="sibTrans" presStyleCnt="0"/>
      <dgm:spPr/>
    </dgm:pt>
    <dgm:pt modelId="{5FFF9C4A-FC01-43A3-8FCE-B3824EBF19BA}" type="pres">
      <dgm:prSet presAssocID="{9A919A0F-8C90-4F55-AD16-5762B7597B8C}" presName="compNode" presStyleCnt="0"/>
      <dgm:spPr/>
    </dgm:pt>
    <dgm:pt modelId="{315D6060-374E-430A-B4AA-8A02755CC5E2}" type="pres">
      <dgm:prSet presAssocID="{9A919A0F-8C90-4F55-AD16-5762B7597B8C}" presName="iconBgRect" presStyleLbl="bgShp" presStyleIdx="1" presStyleCnt="3"/>
      <dgm:spPr/>
    </dgm:pt>
    <dgm:pt modelId="{E1FD0749-EF01-4C9B-9E0A-3639C6977A29}" type="pres">
      <dgm:prSet presAssocID="{9A919A0F-8C90-4F55-AD16-5762B7597B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D4FE172-3507-494D-A9AA-AC29108BD51B}" type="pres">
      <dgm:prSet presAssocID="{9A919A0F-8C90-4F55-AD16-5762B7597B8C}" presName="spaceRect" presStyleCnt="0"/>
      <dgm:spPr/>
    </dgm:pt>
    <dgm:pt modelId="{FC85DA31-D77B-4078-B8D0-EFAC6BFA2BE7}" type="pres">
      <dgm:prSet presAssocID="{9A919A0F-8C90-4F55-AD16-5762B7597B8C}" presName="textRect" presStyleLbl="revTx" presStyleIdx="1" presStyleCnt="3">
        <dgm:presLayoutVars>
          <dgm:chMax val="1"/>
          <dgm:chPref val="1"/>
        </dgm:presLayoutVars>
      </dgm:prSet>
      <dgm:spPr/>
    </dgm:pt>
    <dgm:pt modelId="{1366FF25-63FD-49CB-ACB0-476219979B84}" type="pres">
      <dgm:prSet presAssocID="{7F31F27C-8871-4745-AF50-A12B1BDB08F3}" presName="sibTrans" presStyleCnt="0"/>
      <dgm:spPr/>
    </dgm:pt>
    <dgm:pt modelId="{1FF5A20A-3013-4923-86D0-1B7F2E8B978B}" type="pres">
      <dgm:prSet presAssocID="{BB7679DB-BA25-463A-B94E-61FAA5136891}" presName="compNode" presStyleCnt="0"/>
      <dgm:spPr/>
    </dgm:pt>
    <dgm:pt modelId="{C726B4F2-8744-4D6F-98D4-1131C7D4FD44}" type="pres">
      <dgm:prSet presAssocID="{BB7679DB-BA25-463A-B94E-61FAA5136891}" presName="iconBgRect" presStyleLbl="bgShp" presStyleIdx="2" presStyleCnt="3"/>
      <dgm:spPr/>
    </dgm:pt>
    <dgm:pt modelId="{88BFA7A5-912A-41E9-93D4-B004BA01B7D8}" type="pres">
      <dgm:prSet presAssocID="{BB7679DB-BA25-463A-B94E-61FAA51368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BE0E7F-3FFA-4A7D-8A7D-173C687F7BCF}" type="pres">
      <dgm:prSet presAssocID="{BB7679DB-BA25-463A-B94E-61FAA5136891}" presName="spaceRect" presStyleCnt="0"/>
      <dgm:spPr/>
    </dgm:pt>
    <dgm:pt modelId="{031FA49B-1695-4766-9D81-1B11570DB636}" type="pres">
      <dgm:prSet presAssocID="{BB7679DB-BA25-463A-B94E-61FAA51368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360D03-48E1-428F-9973-21CBFC5EB03F}" type="presOf" srcId="{BB7679DB-BA25-463A-B94E-61FAA5136891}" destId="{031FA49B-1695-4766-9D81-1B11570DB636}" srcOrd="0" destOrd="0" presId="urn:microsoft.com/office/officeart/2018/5/layout/IconCircleLabelList"/>
    <dgm:cxn modelId="{3E904310-E30F-45F1-BFFD-F802916C4B89}" srcId="{002DFD20-F596-4B38-861A-F986B209739F}" destId="{9A919A0F-8C90-4F55-AD16-5762B7597B8C}" srcOrd="1" destOrd="0" parTransId="{B7925EE6-D2EE-49D2-8AA9-2D8C63803CEE}" sibTransId="{7F31F27C-8871-4745-AF50-A12B1BDB08F3}"/>
    <dgm:cxn modelId="{3E9DAE15-926B-4EA6-828F-6F8E6579961D}" type="presOf" srcId="{002DFD20-F596-4B38-861A-F986B209739F}" destId="{6E8BB89D-A25F-44FD-8CCF-940A61CB1628}" srcOrd="0" destOrd="0" presId="urn:microsoft.com/office/officeart/2018/5/layout/IconCircleLabelList"/>
    <dgm:cxn modelId="{F0598246-5EEE-46AB-B0A6-399C22CC654D}" type="presOf" srcId="{9A919A0F-8C90-4F55-AD16-5762B7597B8C}" destId="{FC85DA31-D77B-4078-B8D0-EFAC6BFA2BE7}" srcOrd="0" destOrd="0" presId="urn:microsoft.com/office/officeart/2018/5/layout/IconCircleLabelList"/>
    <dgm:cxn modelId="{4A3E8447-CA52-4591-98C5-0DC1FDF7B477}" type="presOf" srcId="{0183D812-3717-47C7-A26A-71B38FB00FBB}" destId="{91CFA908-B082-4A25-8A75-73E979C3B30B}" srcOrd="0" destOrd="0" presId="urn:microsoft.com/office/officeart/2018/5/layout/IconCircleLabelList"/>
    <dgm:cxn modelId="{812078CE-1A55-4FFB-999A-38FCB06D6A12}" srcId="{002DFD20-F596-4B38-861A-F986B209739F}" destId="{0183D812-3717-47C7-A26A-71B38FB00FBB}" srcOrd="0" destOrd="0" parTransId="{B63C8D31-9C30-4E74-8A83-9C7C856F086F}" sibTransId="{5E054687-8686-4159-B312-23AF1D0F10C6}"/>
    <dgm:cxn modelId="{E32183E1-FB41-420D-9BF9-17CEFF28749A}" srcId="{002DFD20-F596-4B38-861A-F986B209739F}" destId="{BB7679DB-BA25-463A-B94E-61FAA5136891}" srcOrd="2" destOrd="0" parTransId="{8AB39EA9-BB02-4919-8BF7-7163FFACF5B6}" sibTransId="{1A143BCB-6C9A-476B-99AE-2DC4C9C6461E}"/>
    <dgm:cxn modelId="{12E83A50-0954-4C33-B593-1EDA8B239F2A}" type="presParOf" srcId="{6E8BB89D-A25F-44FD-8CCF-940A61CB1628}" destId="{F6B9E70C-9B73-40B1-A895-51AB0F6C2088}" srcOrd="0" destOrd="0" presId="urn:microsoft.com/office/officeart/2018/5/layout/IconCircleLabelList"/>
    <dgm:cxn modelId="{6FA033BF-870E-4220-9AD6-AE9F54210C24}" type="presParOf" srcId="{F6B9E70C-9B73-40B1-A895-51AB0F6C2088}" destId="{36084A91-05BD-4D87-800D-32C4AD8009BD}" srcOrd="0" destOrd="0" presId="urn:microsoft.com/office/officeart/2018/5/layout/IconCircleLabelList"/>
    <dgm:cxn modelId="{A6CAB66E-802E-4C37-AA67-BDFF1CB0DE32}" type="presParOf" srcId="{F6B9E70C-9B73-40B1-A895-51AB0F6C2088}" destId="{FCA18299-B823-44B0-B736-4C63436C60F1}" srcOrd="1" destOrd="0" presId="urn:microsoft.com/office/officeart/2018/5/layout/IconCircleLabelList"/>
    <dgm:cxn modelId="{A3DDB2DF-7F49-46A8-8F04-FE969B9A9479}" type="presParOf" srcId="{F6B9E70C-9B73-40B1-A895-51AB0F6C2088}" destId="{0B31AAE6-584E-47B6-B902-36602052ED4F}" srcOrd="2" destOrd="0" presId="urn:microsoft.com/office/officeart/2018/5/layout/IconCircleLabelList"/>
    <dgm:cxn modelId="{C4BD554F-F9B2-4DEF-A437-9A1D9E0D6E2D}" type="presParOf" srcId="{F6B9E70C-9B73-40B1-A895-51AB0F6C2088}" destId="{91CFA908-B082-4A25-8A75-73E979C3B30B}" srcOrd="3" destOrd="0" presId="urn:microsoft.com/office/officeart/2018/5/layout/IconCircleLabelList"/>
    <dgm:cxn modelId="{328D4568-D10A-4B4C-AAC8-0875E05BBD0B}" type="presParOf" srcId="{6E8BB89D-A25F-44FD-8CCF-940A61CB1628}" destId="{04908478-706D-4267-9E1C-5FCEB2D08EB8}" srcOrd="1" destOrd="0" presId="urn:microsoft.com/office/officeart/2018/5/layout/IconCircleLabelList"/>
    <dgm:cxn modelId="{7B10AEB0-D40E-4F4B-8997-49D8E816337B}" type="presParOf" srcId="{6E8BB89D-A25F-44FD-8CCF-940A61CB1628}" destId="{5FFF9C4A-FC01-43A3-8FCE-B3824EBF19BA}" srcOrd="2" destOrd="0" presId="urn:microsoft.com/office/officeart/2018/5/layout/IconCircleLabelList"/>
    <dgm:cxn modelId="{71DA9C85-BE68-4C82-9CBC-A3CA5D04B8F2}" type="presParOf" srcId="{5FFF9C4A-FC01-43A3-8FCE-B3824EBF19BA}" destId="{315D6060-374E-430A-B4AA-8A02755CC5E2}" srcOrd="0" destOrd="0" presId="urn:microsoft.com/office/officeart/2018/5/layout/IconCircleLabelList"/>
    <dgm:cxn modelId="{0F04CE18-EE4B-4918-8261-75DB9B1D3554}" type="presParOf" srcId="{5FFF9C4A-FC01-43A3-8FCE-B3824EBF19BA}" destId="{E1FD0749-EF01-4C9B-9E0A-3639C6977A29}" srcOrd="1" destOrd="0" presId="urn:microsoft.com/office/officeart/2018/5/layout/IconCircleLabelList"/>
    <dgm:cxn modelId="{4123ABD9-3AC1-46FC-9645-4FB8EF3BF694}" type="presParOf" srcId="{5FFF9C4A-FC01-43A3-8FCE-B3824EBF19BA}" destId="{2D4FE172-3507-494D-A9AA-AC29108BD51B}" srcOrd="2" destOrd="0" presId="urn:microsoft.com/office/officeart/2018/5/layout/IconCircleLabelList"/>
    <dgm:cxn modelId="{28BDDE74-B47B-4F4D-8307-C68D4B26927A}" type="presParOf" srcId="{5FFF9C4A-FC01-43A3-8FCE-B3824EBF19BA}" destId="{FC85DA31-D77B-4078-B8D0-EFAC6BFA2BE7}" srcOrd="3" destOrd="0" presId="urn:microsoft.com/office/officeart/2018/5/layout/IconCircleLabelList"/>
    <dgm:cxn modelId="{032587F5-F85A-4A23-B9B8-71D637BDFE01}" type="presParOf" srcId="{6E8BB89D-A25F-44FD-8CCF-940A61CB1628}" destId="{1366FF25-63FD-49CB-ACB0-476219979B84}" srcOrd="3" destOrd="0" presId="urn:microsoft.com/office/officeart/2018/5/layout/IconCircleLabelList"/>
    <dgm:cxn modelId="{9382A44B-56DC-4303-9D16-255EA8081675}" type="presParOf" srcId="{6E8BB89D-A25F-44FD-8CCF-940A61CB1628}" destId="{1FF5A20A-3013-4923-86D0-1B7F2E8B978B}" srcOrd="4" destOrd="0" presId="urn:microsoft.com/office/officeart/2018/5/layout/IconCircleLabelList"/>
    <dgm:cxn modelId="{4CFF328D-5449-4283-A44B-691B171ED818}" type="presParOf" srcId="{1FF5A20A-3013-4923-86D0-1B7F2E8B978B}" destId="{C726B4F2-8744-4D6F-98D4-1131C7D4FD44}" srcOrd="0" destOrd="0" presId="urn:microsoft.com/office/officeart/2018/5/layout/IconCircleLabelList"/>
    <dgm:cxn modelId="{BF7FF6DA-C87E-42E2-B8E2-FEA21AE549F6}" type="presParOf" srcId="{1FF5A20A-3013-4923-86D0-1B7F2E8B978B}" destId="{88BFA7A5-912A-41E9-93D4-B004BA01B7D8}" srcOrd="1" destOrd="0" presId="urn:microsoft.com/office/officeart/2018/5/layout/IconCircleLabelList"/>
    <dgm:cxn modelId="{03059469-C5DE-4DC0-9EB1-59F33340DE78}" type="presParOf" srcId="{1FF5A20A-3013-4923-86D0-1B7F2E8B978B}" destId="{FBBE0E7F-3FFA-4A7D-8A7D-173C687F7BCF}" srcOrd="2" destOrd="0" presId="urn:microsoft.com/office/officeart/2018/5/layout/IconCircleLabelList"/>
    <dgm:cxn modelId="{73E9C6E5-F9A9-489E-A261-9F0409FFA762}" type="presParOf" srcId="{1FF5A20A-3013-4923-86D0-1B7F2E8B978B}" destId="{031FA49B-1695-4766-9D81-1B11570DB6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07591-1765-469C-A093-8FDC211221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CEDF01-72F1-4861-8CDF-EFF7F608AA94}">
      <dgm:prSet/>
      <dgm:spPr/>
      <dgm:t>
        <a:bodyPr/>
        <a:lstStyle/>
        <a:p>
          <a:pPr>
            <a:defRPr cap="all"/>
          </a:pPr>
          <a:r>
            <a:rPr lang="en-US"/>
            <a:t>• Develop an ML model for car price predictions.</a:t>
          </a:r>
        </a:p>
      </dgm:t>
    </dgm:pt>
    <dgm:pt modelId="{B36141E1-80DB-4891-B658-DCC9B93AF395}" type="parTrans" cxnId="{DAD5AA8F-2DE2-4E22-BDE5-FE55777E715F}">
      <dgm:prSet/>
      <dgm:spPr/>
      <dgm:t>
        <a:bodyPr/>
        <a:lstStyle/>
        <a:p>
          <a:endParaRPr lang="en-US"/>
        </a:p>
      </dgm:t>
    </dgm:pt>
    <dgm:pt modelId="{C9E78DB1-CBD7-46AC-BA0B-E8FCB130996B}" type="sibTrans" cxnId="{DAD5AA8F-2DE2-4E22-BDE5-FE55777E715F}">
      <dgm:prSet/>
      <dgm:spPr/>
      <dgm:t>
        <a:bodyPr/>
        <a:lstStyle/>
        <a:p>
          <a:endParaRPr lang="en-US"/>
        </a:p>
      </dgm:t>
    </dgm:pt>
    <dgm:pt modelId="{09D2F442-9B55-48E9-9F41-7F375EEACFE3}">
      <dgm:prSet/>
      <dgm:spPr/>
      <dgm:t>
        <a:bodyPr/>
        <a:lstStyle/>
        <a:p>
          <a:pPr>
            <a:defRPr cap="all"/>
          </a:pPr>
          <a:r>
            <a:rPr lang="en-US"/>
            <a:t>• Evaluate and compare multiple algorithms.</a:t>
          </a:r>
        </a:p>
      </dgm:t>
    </dgm:pt>
    <dgm:pt modelId="{801BBD33-96A5-4048-8784-947A24145844}" type="parTrans" cxnId="{B9581EFD-3829-4098-9393-18BD4564B9DE}">
      <dgm:prSet/>
      <dgm:spPr/>
      <dgm:t>
        <a:bodyPr/>
        <a:lstStyle/>
        <a:p>
          <a:endParaRPr lang="en-US"/>
        </a:p>
      </dgm:t>
    </dgm:pt>
    <dgm:pt modelId="{F424F585-C731-4030-91CB-37AC5595EAB3}" type="sibTrans" cxnId="{B9581EFD-3829-4098-9393-18BD4564B9DE}">
      <dgm:prSet/>
      <dgm:spPr/>
      <dgm:t>
        <a:bodyPr/>
        <a:lstStyle/>
        <a:p>
          <a:endParaRPr lang="en-US"/>
        </a:p>
      </dgm:t>
    </dgm:pt>
    <dgm:pt modelId="{F278072D-EE12-4B16-BFBA-91FCF78FE729}">
      <dgm:prSet/>
      <dgm:spPr/>
      <dgm:t>
        <a:bodyPr/>
        <a:lstStyle/>
        <a:p>
          <a:pPr>
            <a:defRPr cap="all"/>
          </a:pPr>
          <a:r>
            <a:rPr lang="en-US"/>
            <a:t>• Determine factors most influencing car prices.</a:t>
          </a:r>
        </a:p>
      </dgm:t>
    </dgm:pt>
    <dgm:pt modelId="{B1222619-3023-4090-A833-AF5B02544EFC}" type="parTrans" cxnId="{345618AF-92B8-42FA-8AA6-E67AF4BA3F7E}">
      <dgm:prSet/>
      <dgm:spPr/>
      <dgm:t>
        <a:bodyPr/>
        <a:lstStyle/>
        <a:p>
          <a:endParaRPr lang="en-US"/>
        </a:p>
      </dgm:t>
    </dgm:pt>
    <dgm:pt modelId="{33BCCBE7-38BA-407C-BC57-98CBC388A1B9}" type="sibTrans" cxnId="{345618AF-92B8-42FA-8AA6-E67AF4BA3F7E}">
      <dgm:prSet/>
      <dgm:spPr/>
      <dgm:t>
        <a:bodyPr/>
        <a:lstStyle/>
        <a:p>
          <a:endParaRPr lang="en-US"/>
        </a:p>
      </dgm:t>
    </dgm:pt>
    <dgm:pt modelId="{AD88872D-A4FD-4139-92D1-2B0D33E34D2C}" type="pres">
      <dgm:prSet presAssocID="{C9007591-1765-469C-A093-8FDC211221FF}" presName="root" presStyleCnt="0">
        <dgm:presLayoutVars>
          <dgm:dir/>
          <dgm:resizeHandles val="exact"/>
        </dgm:presLayoutVars>
      </dgm:prSet>
      <dgm:spPr/>
    </dgm:pt>
    <dgm:pt modelId="{15253F3E-3896-4C7A-AB58-704256D30AA0}" type="pres">
      <dgm:prSet presAssocID="{05CEDF01-72F1-4861-8CDF-EFF7F608AA94}" presName="compNode" presStyleCnt="0"/>
      <dgm:spPr/>
    </dgm:pt>
    <dgm:pt modelId="{7D710218-CA81-458A-97CB-BB6522708D47}" type="pres">
      <dgm:prSet presAssocID="{05CEDF01-72F1-4861-8CDF-EFF7F608AA94}" presName="iconBgRect" presStyleLbl="bgShp" presStyleIdx="0" presStyleCnt="3"/>
      <dgm:spPr/>
    </dgm:pt>
    <dgm:pt modelId="{084425D0-436F-4C34-9306-C3718FBCEE26}" type="pres">
      <dgm:prSet presAssocID="{05CEDF01-72F1-4861-8CDF-EFF7F608AA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6BBFF2-598B-4E5D-BF99-9568896F45BF}" type="pres">
      <dgm:prSet presAssocID="{05CEDF01-72F1-4861-8CDF-EFF7F608AA94}" presName="spaceRect" presStyleCnt="0"/>
      <dgm:spPr/>
    </dgm:pt>
    <dgm:pt modelId="{BD5FD875-CC18-436C-8F85-B7B982DF2B8F}" type="pres">
      <dgm:prSet presAssocID="{05CEDF01-72F1-4861-8CDF-EFF7F608AA94}" presName="textRect" presStyleLbl="revTx" presStyleIdx="0" presStyleCnt="3">
        <dgm:presLayoutVars>
          <dgm:chMax val="1"/>
          <dgm:chPref val="1"/>
        </dgm:presLayoutVars>
      </dgm:prSet>
      <dgm:spPr/>
    </dgm:pt>
    <dgm:pt modelId="{581BEA71-E51F-4C13-9BA4-EE47FA3CEC22}" type="pres">
      <dgm:prSet presAssocID="{C9E78DB1-CBD7-46AC-BA0B-E8FCB130996B}" presName="sibTrans" presStyleCnt="0"/>
      <dgm:spPr/>
    </dgm:pt>
    <dgm:pt modelId="{6DE4ED68-94F9-4CBF-8725-A0A3D0CD541D}" type="pres">
      <dgm:prSet presAssocID="{09D2F442-9B55-48E9-9F41-7F375EEACFE3}" presName="compNode" presStyleCnt="0"/>
      <dgm:spPr/>
    </dgm:pt>
    <dgm:pt modelId="{00B7E2C4-23F8-4644-B102-6BD2B461E68D}" type="pres">
      <dgm:prSet presAssocID="{09D2F442-9B55-48E9-9F41-7F375EEACFE3}" presName="iconBgRect" presStyleLbl="bgShp" presStyleIdx="1" presStyleCnt="3"/>
      <dgm:spPr/>
    </dgm:pt>
    <dgm:pt modelId="{30E73170-E60A-4E2E-B0DF-4C73821529B7}" type="pres">
      <dgm:prSet presAssocID="{09D2F442-9B55-48E9-9F41-7F375EEACF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FA5447B-58BB-4724-B01E-2F65CBC4F39E}" type="pres">
      <dgm:prSet presAssocID="{09D2F442-9B55-48E9-9F41-7F375EEACFE3}" presName="spaceRect" presStyleCnt="0"/>
      <dgm:spPr/>
    </dgm:pt>
    <dgm:pt modelId="{561DDC6C-D98A-4B4F-AF05-8B6D061AA4ED}" type="pres">
      <dgm:prSet presAssocID="{09D2F442-9B55-48E9-9F41-7F375EEACFE3}" presName="textRect" presStyleLbl="revTx" presStyleIdx="1" presStyleCnt="3">
        <dgm:presLayoutVars>
          <dgm:chMax val="1"/>
          <dgm:chPref val="1"/>
        </dgm:presLayoutVars>
      </dgm:prSet>
      <dgm:spPr/>
    </dgm:pt>
    <dgm:pt modelId="{8D565407-E850-4BCE-8E77-A521999891B5}" type="pres">
      <dgm:prSet presAssocID="{F424F585-C731-4030-91CB-37AC5595EAB3}" presName="sibTrans" presStyleCnt="0"/>
      <dgm:spPr/>
    </dgm:pt>
    <dgm:pt modelId="{E3A629A1-CDF6-4EF5-A897-3301CEA9C57C}" type="pres">
      <dgm:prSet presAssocID="{F278072D-EE12-4B16-BFBA-91FCF78FE729}" presName="compNode" presStyleCnt="0"/>
      <dgm:spPr/>
    </dgm:pt>
    <dgm:pt modelId="{DA463733-8115-4463-B167-F5E8DB64C014}" type="pres">
      <dgm:prSet presAssocID="{F278072D-EE12-4B16-BFBA-91FCF78FE729}" presName="iconBgRect" presStyleLbl="bgShp" presStyleIdx="2" presStyleCnt="3"/>
      <dgm:spPr/>
    </dgm:pt>
    <dgm:pt modelId="{2A380061-3862-4DD4-8926-C86AC388BA1C}" type="pres">
      <dgm:prSet presAssocID="{F278072D-EE12-4B16-BFBA-91FCF78FE7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55001AE-4C4A-4BF8-BA8D-10F75F518C46}" type="pres">
      <dgm:prSet presAssocID="{F278072D-EE12-4B16-BFBA-91FCF78FE729}" presName="spaceRect" presStyleCnt="0"/>
      <dgm:spPr/>
    </dgm:pt>
    <dgm:pt modelId="{D4C46C66-2129-4F76-90A4-907150E2E5BD}" type="pres">
      <dgm:prSet presAssocID="{F278072D-EE12-4B16-BFBA-91FCF78FE7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38918B-B273-487A-8EAD-BBEE8C4EC2E0}" type="presOf" srcId="{05CEDF01-72F1-4861-8CDF-EFF7F608AA94}" destId="{BD5FD875-CC18-436C-8F85-B7B982DF2B8F}" srcOrd="0" destOrd="0" presId="urn:microsoft.com/office/officeart/2018/5/layout/IconCircleLabelList"/>
    <dgm:cxn modelId="{DAD5AA8F-2DE2-4E22-BDE5-FE55777E715F}" srcId="{C9007591-1765-469C-A093-8FDC211221FF}" destId="{05CEDF01-72F1-4861-8CDF-EFF7F608AA94}" srcOrd="0" destOrd="0" parTransId="{B36141E1-80DB-4891-B658-DCC9B93AF395}" sibTransId="{C9E78DB1-CBD7-46AC-BA0B-E8FCB130996B}"/>
    <dgm:cxn modelId="{C2C49293-EBB1-4045-82B4-429E28EA4AB2}" type="presOf" srcId="{09D2F442-9B55-48E9-9F41-7F375EEACFE3}" destId="{561DDC6C-D98A-4B4F-AF05-8B6D061AA4ED}" srcOrd="0" destOrd="0" presId="urn:microsoft.com/office/officeart/2018/5/layout/IconCircleLabelList"/>
    <dgm:cxn modelId="{345618AF-92B8-42FA-8AA6-E67AF4BA3F7E}" srcId="{C9007591-1765-469C-A093-8FDC211221FF}" destId="{F278072D-EE12-4B16-BFBA-91FCF78FE729}" srcOrd="2" destOrd="0" parTransId="{B1222619-3023-4090-A833-AF5B02544EFC}" sibTransId="{33BCCBE7-38BA-407C-BC57-98CBC388A1B9}"/>
    <dgm:cxn modelId="{98131ED7-D9B8-42AF-B61A-136468BDB694}" type="presOf" srcId="{F278072D-EE12-4B16-BFBA-91FCF78FE729}" destId="{D4C46C66-2129-4F76-90A4-907150E2E5BD}" srcOrd="0" destOrd="0" presId="urn:microsoft.com/office/officeart/2018/5/layout/IconCircleLabelList"/>
    <dgm:cxn modelId="{AF38C2E5-6743-4B9C-B642-080C3E09981D}" type="presOf" srcId="{C9007591-1765-469C-A093-8FDC211221FF}" destId="{AD88872D-A4FD-4139-92D1-2B0D33E34D2C}" srcOrd="0" destOrd="0" presId="urn:microsoft.com/office/officeart/2018/5/layout/IconCircleLabelList"/>
    <dgm:cxn modelId="{B9581EFD-3829-4098-9393-18BD4564B9DE}" srcId="{C9007591-1765-469C-A093-8FDC211221FF}" destId="{09D2F442-9B55-48E9-9F41-7F375EEACFE3}" srcOrd="1" destOrd="0" parTransId="{801BBD33-96A5-4048-8784-947A24145844}" sibTransId="{F424F585-C731-4030-91CB-37AC5595EAB3}"/>
    <dgm:cxn modelId="{2C0768BA-871B-4D04-BC56-664285AB52B8}" type="presParOf" srcId="{AD88872D-A4FD-4139-92D1-2B0D33E34D2C}" destId="{15253F3E-3896-4C7A-AB58-704256D30AA0}" srcOrd="0" destOrd="0" presId="urn:microsoft.com/office/officeart/2018/5/layout/IconCircleLabelList"/>
    <dgm:cxn modelId="{3CB4DA03-B796-4143-8433-C0D9ED87B1A7}" type="presParOf" srcId="{15253F3E-3896-4C7A-AB58-704256D30AA0}" destId="{7D710218-CA81-458A-97CB-BB6522708D47}" srcOrd="0" destOrd="0" presId="urn:microsoft.com/office/officeart/2018/5/layout/IconCircleLabelList"/>
    <dgm:cxn modelId="{62A1A78D-70F5-4147-BD9D-A73AE746D95E}" type="presParOf" srcId="{15253F3E-3896-4C7A-AB58-704256D30AA0}" destId="{084425D0-436F-4C34-9306-C3718FBCEE26}" srcOrd="1" destOrd="0" presId="urn:microsoft.com/office/officeart/2018/5/layout/IconCircleLabelList"/>
    <dgm:cxn modelId="{4103152A-F046-425C-ABB7-0E5D008698DE}" type="presParOf" srcId="{15253F3E-3896-4C7A-AB58-704256D30AA0}" destId="{5C6BBFF2-598B-4E5D-BF99-9568896F45BF}" srcOrd="2" destOrd="0" presId="urn:microsoft.com/office/officeart/2018/5/layout/IconCircleLabelList"/>
    <dgm:cxn modelId="{05D16A7C-9A78-4EFF-A036-84521BB0EC71}" type="presParOf" srcId="{15253F3E-3896-4C7A-AB58-704256D30AA0}" destId="{BD5FD875-CC18-436C-8F85-B7B982DF2B8F}" srcOrd="3" destOrd="0" presId="urn:microsoft.com/office/officeart/2018/5/layout/IconCircleLabelList"/>
    <dgm:cxn modelId="{3995DD24-07BA-4CA8-956A-6E34FF630008}" type="presParOf" srcId="{AD88872D-A4FD-4139-92D1-2B0D33E34D2C}" destId="{581BEA71-E51F-4C13-9BA4-EE47FA3CEC22}" srcOrd="1" destOrd="0" presId="urn:microsoft.com/office/officeart/2018/5/layout/IconCircleLabelList"/>
    <dgm:cxn modelId="{BA69FEAF-0717-4092-9455-7A89B02247BB}" type="presParOf" srcId="{AD88872D-A4FD-4139-92D1-2B0D33E34D2C}" destId="{6DE4ED68-94F9-4CBF-8725-A0A3D0CD541D}" srcOrd="2" destOrd="0" presId="urn:microsoft.com/office/officeart/2018/5/layout/IconCircleLabelList"/>
    <dgm:cxn modelId="{94A4D6FB-9497-453C-B019-CD3E429D16E0}" type="presParOf" srcId="{6DE4ED68-94F9-4CBF-8725-A0A3D0CD541D}" destId="{00B7E2C4-23F8-4644-B102-6BD2B461E68D}" srcOrd="0" destOrd="0" presId="urn:microsoft.com/office/officeart/2018/5/layout/IconCircleLabelList"/>
    <dgm:cxn modelId="{66A0B878-979D-45DB-9CE0-4680E0F86D88}" type="presParOf" srcId="{6DE4ED68-94F9-4CBF-8725-A0A3D0CD541D}" destId="{30E73170-E60A-4E2E-B0DF-4C73821529B7}" srcOrd="1" destOrd="0" presId="urn:microsoft.com/office/officeart/2018/5/layout/IconCircleLabelList"/>
    <dgm:cxn modelId="{F85E9589-F209-4DB4-843A-8ADD68B664A3}" type="presParOf" srcId="{6DE4ED68-94F9-4CBF-8725-A0A3D0CD541D}" destId="{EFA5447B-58BB-4724-B01E-2F65CBC4F39E}" srcOrd="2" destOrd="0" presId="urn:microsoft.com/office/officeart/2018/5/layout/IconCircleLabelList"/>
    <dgm:cxn modelId="{ECE4884F-7836-4EEE-A6C7-05541B13A494}" type="presParOf" srcId="{6DE4ED68-94F9-4CBF-8725-A0A3D0CD541D}" destId="{561DDC6C-D98A-4B4F-AF05-8B6D061AA4ED}" srcOrd="3" destOrd="0" presId="urn:microsoft.com/office/officeart/2018/5/layout/IconCircleLabelList"/>
    <dgm:cxn modelId="{9A4D15FD-C8F0-494C-B51D-830348E965BD}" type="presParOf" srcId="{AD88872D-A4FD-4139-92D1-2B0D33E34D2C}" destId="{8D565407-E850-4BCE-8E77-A521999891B5}" srcOrd="3" destOrd="0" presId="urn:microsoft.com/office/officeart/2018/5/layout/IconCircleLabelList"/>
    <dgm:cxn modelId="{35980DA6-D0DE-4A7F-8EA6-2F1805B565DC}" type="presParOf" srcId="{AD88872D-A4FD-4139-92D1-2B0D33E34D2C}" destId="{E3A629A1-CDF6-4EF5-A897-3301CEA9C57C}" srcOrd="4" destOrd="0" presId="urn:microsoft.com/office/officeart/2018/5/layout/IconCircleLabelList"/>
    <dgm:cxn modelId="{6F688C60-BB6C-483A-B31E-A66E5E4B8C85}" type="presParOf" srcId="{E3A629A1-CDF6-4EF5-A897-3301CEA9C57C}" destId="{DA463733-8115-4463-B167-F5E8DB64C014}" srcOrd="0" destOrd="0" presId="urn:microsoft.com/office/officeart/2018/5/layout/IconCircleLabelList"/>
    <dgm:cxn modelId="{BD9BE4BB-41C1-4AEF-8C8D-39EEC753B36F}" type="presParOf" srcId="{E3A629A1-CDF6-4EF5-A897-3301CEA9C57C}" destId="{2A380061-3862-4DD4-8926-C86AC388BA1C}" srcOrd="1" destOrd="0" presId="urn:microsoft.com/office/officeart/2018/5/layout/IconCircleLabelList"/>
    <dgm:cxn modelId="{EAAAFAAF-42E5-48F8-9D7B-60CF219A79C1}" type="presParOf" srcId="{E3A629A1-CDF6-4EF5-A897-3301CEA9C57C}" destId="{C55001AE-4C4A-4BF8-BA8D-10F75F518C46}" srcOrd="2" destOrd="0" presId="urn:microsoft.com/office/officeart/2018/5/layout/IconCircleLabelList"/>
    <dgm:cxn modelId="{2A63D29A-3510-4F62-A2D6-2C23842D76CF}" type="presParOf" srcId="{E3A629A1-CDF6-4EF5-A897-3301CEA9C57C}" destId="{D4C46C66-2129-4F76-90A4-907150E2E5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956125-EDB6-44EB-A097-C95B0888CB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BD08B-5AD3-4ED2-8695-8464B0D1D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301 records with features like mileage, model, brand.</a:t>
          </a:r>
        </a:p>
      </dgm:t>
    </dgm:pt>
    <dgm:pt modelId="{342513A8-12C0-46B0-8166-287061217431}" type="parTrans" cxnId="{4FF533D5-9482-4A43-A7E5-4B168F82BBE1}">
      <dgm:prSet/>
      <dgm:spPr/>
      <dgm:t>
        <a:bodyPr/>
        <a:lstStyle/>
        <a:p>
          <a:endParaRPr lang="en-US"/>
        </a:p>
      </dgm:t>
    </dgm:pt>
    <dgm:pt modelId="{1DFADDDE-318F-4CD3-B37E-C32F8F8F1394}" type="sibTrans" cxnId="{4FF533D5-9482-4A43-A7E5-4B168F82BBE1}">
      <dgm:prSet/>
      <dgm:spPr/>
      <dgm:t>
        <a:bodyPr/>
        <a:lstStyle/>
        <a:p>
          <a:endParaRPr lang="en-US"/>
        </a:p>
      </dgm:t>
    </dgm:pt>
    <dgm:pt modelId="{BDAA5EA7-108C-422D-A9A2-D3F9103CD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Includes car fiscal power, gear type, and fuel type.</a:t>
          </a:r>
        </a:p>
      </dgm:t>
    </dgm:pt>
    <dgm:pt modelId="{A95D2272-C8FA-4183-A33B-ED29A9421AE0}" type="parTrans" cxnId="{1D2FBBBD-872F-47C7-9AF1-9DD15EC8913A}">
      <dgm:prSet/>
      <dgm:spPr/>
      <dgm:t>
        <a:bodyPr/>
        <a:lstStyle/>
        <a:p>
          <a:endParaRPr lang="en-US"/>
        </a:p>
      </dgm:t>
    </dgm:pt>
    <dgm:pt modelId="{998A75BA-D6E8-46F7-A6D4-6327ECC7CDAF}" type="sibTrans" cxnId="{1D2FBBBD-872F-47C7-9AF1-9DD15EC8913A}">
      <dgm:prSet/>
      <dgm:spPr/>
      <dgm:t>
        <a:bodyPr/>
        <a:lstStyle/>
        <a:p>
          <a:endParaRPr lang="en-US"/>
        </a:p>
      </dgm:t>
    </dgm:pt>
    <dgm:pt modelId="{8C04CC3A-92AC-47EA-B4FB-203FE2BBCB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Enables effective analysis and accurate predictions.</a:t>
          </a:r>
        </a:p>
      </dgm:t>
    </dgm:pt>
    <dgm:pt modelId="{203BE915-16B9-4F28-A7E7-60425786458C}" type="parTrans" cxnId="{C31923B2-A864-4CA9-A149-0FA1ED02EB0D}">
      <dgm:prSet/>
      <dgm:spPr/>
      <dgm:t>
        <a:bodyPr/>
        <a:lstStyle/>
        <a:p>
          <a:endParaRPr lang="en-US"/>
        </a:p>
      </dgm:t>
    </dgm:pt>
    <dgm:pt modelId="{60F8DDCA-3984-4282-BFAA-7A19E964331E}" type="sibTrans" cxnId="{C31923B2-A864-4CA9-A149-0FA1ED02EB0D}">
      <dgm:prSet/>
      <dgm:spPr/>
      <dgm:t>
        <a:bodyPr/>
        <a:lstStyle/>
        <a:p>
          <a:endParaRPr lang="en-US"/>
        </a:p>
      </dgm:t>
    </dgm:pt>
    <dgm:pt modelId="{F69D0A97-1EAA-4996-A5BD-7D23D832A241}" type="pres">
      <dgm:prSet presAssocID="{8A956125-EDB6-44EB-A097-C95B0888CB42}" presName="root" presStyleCnt="0">
        <dgm:presLayoutVars>
          <dgm:dir/>
          <dgm:resizeHandles val="exact"/>
        </dgm:presLayoutVars>
      </dgm:prSet>
      <dgm:spPr/>
    </dgm:pt>
    <dgm:pt modelId="{FA70D0B7-F6C7-458B-9E9D-440D7C29E805}" type="pres">
      <dgm:prSet presAssocID="{41CBD08B-5AD3-4ED2-8695-8464B0D1DD95}" presName="compNode" presStyleCnt="0"/>
      <dgm:spPr/>
    </dgm:pt>
    <dgm:pt modelId="{C03B2178-83AC-4370-813A-B91DE5FED0DB}" type="pres">
      <dgm:prSet presAssocID="{41CBD08B-5AD3-4ED2-8695-8464B0D1DD95}" presName="bgRect" presStyleLbl="bgShp" presStyleIdx="0" presStyleCnt="3"/>
      <dgm:spPr/>
    </dgm:pt>
    <dgm:pt modelId="{78E583B3-CA78-4988-AB2F-E0C128B871A4}" type="pres">
      <dgm:prSet presAssocID="{41CBD08B-5AD3-4ED2-8695-8464B0D1DD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45053E48-4BAE-42C9-B667-B4C46A5D0593}" type="pres">
      <dgm:prSet presAssocID="{41CBD08B-5AD3-4ED2-8695-8464B0D1DD95}" presName="spaceRect" presStyleCnt="0"/>
      <dgm:spPr/>
    </dgm:pt>
    <dgm:pt modelId="{6726E9F9-1E6B-48A2-8707-809D02ECE48C}" type="pres">
      <dgm:prSet presAssocID="{41CBD08B-5AD3-4ED2-8695-8464B0D1DD95}" presName="parTx" presStyleLbl="revTx" presStyleIdx="0" presStyleCnt="3">
        <dgm:presLayoutVars>
          <dgm:chMax val="0"/>
          <dgm:chPref val="0"/>
        </dgm:presLayoutVars>
      </dgm:prSet>
      <dgm:spPr/>
    </dgm:pt>
    <dgm:pt modelId="{402D66AD-7F8F-4FE0-8F95-9CC7E6AD8C00}" type="pres">
      <dgm:prSet presAssocID="{1DFADDDE-318F-4CD3-B37E-C32F8F8F1394}" presName="sibTrans" presStyleCnt="0"/>
      <dgm:spPr/>
    </dgm:pt>
    <dgm:pt modelId="{FE4E68E9-C816-4A33-BBB2-39006432E276}" type="pres">
      <dgm:prSet presAssocID="{BDAA5EA7-108C-422D-A9A2-D3F9103CD3AD}" presName="compNode" presStyleCnt="0"/>
      <dgm:spPr/>
    </dgm:pt>
    <dgm:pt modelId="{165613F1-4D6D-4252-B70B-88F77B8EB3C6}" type="pres">
      <dgm:prSet presAssocID="{BDAA5EA7-108C-422D-A9A2-D3F9103CD3AD}" presName="bgRect" presStyleLbl="bgShp" presStyleIdx="1" presStyleCnt="3"/>
      <dgm:spPr/>
    </dgm:pt>
    <dgm:pt modelId="{9B4EC4E6-D7C9-43E8-8CC3-309F0CF79DD3}" type="pres">
      <dgm:prSet presAssocID="{BDAA5EA7-108C-422D-A9A2-D3F9103CD3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4EB6A39-3C7D-49A4-B872-567099F37DED}" type="pres">
      <dgm:prSet presAssocID="{BDAA5EA7-108C-422D-A9A2-D3F9103CD3AD}" presName="spaceRect" presStyleCnt="0"/>
      <dgm:spPr/>
    </dgm:pt>
    <dgm:pt modelId="{0385B95E-4BF2-42FD-8550-AEE2B8E95113}" type="pres">
      <dgm:prSet presAssocID="{BDAA5EA7-108C-422D-A9A2-D3F9103CD3AD}" presName="parTx" presStyleLbl="revTx" presStyleIdx="1" presStyleCnt="3">
        <dgm:presLayoutVars>
          <dgm:chMax val="0"/>
          <dgm:chPref val="0"/>
        </dgm:presLayoutVars>
      </dgm:prSet>
      <dgm:spPr/>
    </dgm:pt>
    <dgm:pt modelId="{E3522B8A-B43C-458A-B9B7-64824E2C32DB}" type="pres">
      <dgm:prSet presAssocID="{998A75BA-D6E8-46F7-A6D4-6327ECC7CDAF}" presName="sibTrans" presStyleCnt="0"/>
      <dgm:spPr/>
    </dgm:pt>
    <dgm:pt modelId="{519DE4B1-BE86-476F-9002-84BCE5853B78}" type="pres">
      <dgm:prSet presAssocID="{8C04CC3A-92AC-47EA-B4FB-203FE2BBCBE0}" presName="compNode" presStyleCnt="0"/>
      <dgm:spPr/>
    </dgm:pt>
    <dgm:pt modelId="{0EC49D2D-7B7F-4D87-8000-DBCA2D917CDF}" type="pres">
      <dgm:prSet presAssocID="{8C04CC3A-92AC-47EA-B4FB-203FE2BBCBE0}" presName="bgRect" presStyleLbl="bgShp" presStyleIdx="2" presStyleCnt="3"/>
      <dgm:spPr/>
    </dgm:pt>
    <dgm:pt modelId="{366E55E5-1EB7-4E64-96E3-2D745B137DEF}" type="pres">
      <dgm:prSet presAssocID="{8C04CC3A-92AC-47EA-B4FB-203FE2BBCB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942D6847-19E8-4ABD-88D5-F566492A337C}" type="pres">
      <dgm:prSet presAssocID="{8C04CC3A-92AC-47EA-B4FB-203FE2BBCBE0}" presName="spaceRect" presStyleCnt="0"/>
      <dgm:spPr/>
    </dgm:pt>
    <dgm:pt modelId="{2A571E9E-3CC4-4814-B19F-4874763E30D7}" type="pres">
      <dgm:prSet presAssocID="{8C04CC3A-92AC-47EA-B4FB-203FE2BBCB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126004-0218-42F3-82BA-D2E0E5C7F1EE}" type="presOf" srcId="{8C04CC3A-92AC-47EA-B4FB-203FE2BBCBE0}" destId="{2A571E9E-3CC4-4814-B19F-4874763E30D7}" srcOrd="0" destOrd="0" presId="urn:microsoft.com/office/officeart/2018/2/layout/IconVerticalSolidList"/>
    <dgm:cxn modelId="{FEA5AD26-044A-4350-BF2E-2346301E17D0}" type="presOf" srcId="{41CBD08B-5AD3-4ED2-8695-8464B0D1DD95}" destId="{6726E9F9-1E6B-48A2-8707-809D02ECE48C}" srcOrd="0" destOrd="0" presId="urn:microsoft.com/office/officeart/2018/2/layout/IconVerticalSolidList"/>
    <dgm:cxn modelId="{D026336C-9FF2-4A63-80CD-B9CDED7D4492}" type="presOf" srcId="{8A956125-EDB6-44EB-A097-C95B0888CB42}" destId="{F69D0A97-1EAA-4996-A5BD-7D23D832A241}" srcOrd="0" destOrd="0" presId="urn:microsoft.com/office/officeart/2018/2/layout/IconVerticalSolidList"/>
    <dgm:cxn modelId="{4E022690-C4B9-4ADE-845A-D8FDDB6DC7C8}" type="presOf" srcId="{BDAA5EA7-108C-422D-A9A2-D3F9103CD3AD}" destId="{0385B95E-4BF2-42FD-8550-AEE2B8E95113}" srcOrd="0" destOrd="0" presId="urn:microsoft.com/office/officeart/2018/2/layout/IconVerticalSolidList"/>
    <dgm:cxn modelId="{C31923B2-A864-4CA9-A149-0FA1ED02EB0D}" srcId="{8A956125-EDB6-44EB-A097-C95B0888CB42}" destId="{8C04CC3A-92AC-47EA-B4FB-203FE2BBCBE0}" srcOrd="2" destOrd="0" parTransId="{203BE915-16B9-4F28-A7E7-60425786458C}" sibTransId="{60F8DDCA-3984-4282-BFAA-7A19E964331E}"/>
    <dgm:cxn modelId="{1D2FBBBD-872F-47C7-9AF1-9DD15EC8913A}" srcId="{8A956125-EDB6-44EB-A097-C95B0888CB42}" destId="{BDAA5EA7-108C-422D-A9A2-D3F9103CD3AD}" srcOrd="1" destOrd="0" parTransId="{A95D2272-C8FA-4183-A33B-ED29A9421AE0}" sibTransId="{998A75BA-D6E8-46F7-A6D4-6327ECC7CDAF}"/>
    <dgm:cxn modelId="{4FF533D5-9482-4A43-A7E5-4B168F82BBE1}" srcId="{8A956125-EDB6-44EB-A097-C95B0888CB42}" destId="{41CBD08B-5AD3-4ED2-8695-8464B0D1DD95}" srcOrd="0" destOrd="0" parTransId="{342513A8-12C0-46B0-8166-287061217431}" sibTransId="{1DFADDDE-318F-4CD3-B37E-C32F8F8F1394}"/>
    <dgm:cxn modelId="{C3B20CF1-C9F4-4C17-A988-BDAD7AE170BD}" type="presParOf" srcId="{F69D0A97-1EAA-4996-A5BD-7D23D832A241}" destId="{FA70D0B7-F6C7-458B-9E9D-440D7C29E805}" srcOrd="0" destOrd="0" presId="urn:microsoft.com/office/officeart/2018/2/layout/IconVerticalSolidList"/>
    <dgm:cxn modelId="{E1B133FE-3E93-4DCE-B569-BB27AF08A44B}" type="presParOf" srcId="{FA70D0B7-F6C7-458B-9E9D-440D7C29E805}" destId="{C03B2178-83AC-4370-813A-B91DE5FED0DB}" srcOrd="0" destOrd="0" presId="urn:microsoft.com/office/officeart/2018/2/layout/IconVerticalSolidList"/>
    <dgm:cxn modelId="{CFC0691C-4584-424A-878B-0A1660326ACA}" type="presParOf" srcId="{FA70D0B7-F6C7-458B-9E9D-440D7C29E805}" destId="{78E583B3-CA78-4988-AB2F-E0C128B871A4}" srcOrd="1" destOrd="0" presId="urn:microsoft.com/office/officeart/2018/2/layout/IconVerticalSolidList"/>
    <dgm:cxn modelId="{9299157A-BBA5-46B9-BAB1-C40A88F20798}" type="presParOf" srcId="{FA70D0B7-F6C7-458B-9E9D-440D7C29E805}" destId="{45053E48-4BAE-42C9-B667-B4C46A5D0593}" srcOrd="2" destOrd="0" presId="urn:microsoft.com/office/officeart/2018/2/layout/IconVerticalSolidList"/>
    <dgm:cxn modelId="{44975E4E-8150-43AA-926C-EECDB2A03C14}" type="presParOf" srcId="{FA70D0B7-F6C7-458B-9E9D-440D7C29E805}" destId="{6726E9F9-1E6B-48A2-8707-809D02ECE48C}" srcOrd="3" destOrd="0" presId="urn:microsoft.com/office/officeart/2018/2/layout/IconVerticalSolidList"/>
    <dgm:cxn modelId="{05EDC6CE-DD5A-40EB-B4AE-D2F874520030}" type="presParOf" srcId="{F69D0A97-1EAA-4996-A5BD-7D23D832A241}" destId="{402D66AD-7F8F-4FE0-8F95-9CC7E6AD8C00}" srcOrd="1" destOrd="0" presId="urn:microsoft.com/office/officeart/2018/2/layout/IconVerticalSolidList"/>
    <dgm:cxn modelId="{559C9F29-CAD8-4198-8B74-B172733E5A0A}" type="presParOf" srcId="{F69D0A97-1EAA-4996-A5BD-7D23D832A241}" destId="{FE4E68E9-C816-4A33-BBB2-39006432E276}" srcOrd="2" destOrd="0" presId="urn:microsoft.com/office/officeart/2018/2/layout/IconVerticalSolidList"/>
    <dgm:cxn modelId="{5D10A71B-D8E5-4B4C-80A7-3658F8194283}" type="presParOf" srcId="{FE4E68E9-C816-4A33-BBB2-39006432E276}" destId="{165613F1-4D6D-4252-B70B-88F77B8EB3C6}" srcOrd="0" destOrd="0" presId="urn:microsoft.com/office/officeart/2018/2/layout/IconVerticalSolidList"/>
    <dgm:cxn modelId="{18C541B0-E99E-4B96-97B8-06024443006F}" type="presParOf" srcId="{FE4E68E9-C816-4A33-BBB2-39006432E276}" destId="{9B4EC4E6-D7C9-43E8-8CC3-309F0CF79DD3}" srcOrd="1" destOrd="0" presId="urn:microsoft.com/office/officeart/2018/2/layout/IconVerticalSolidList"/>
    <dgm:cxn modelId="{31D0CBA0-F5DD-4092-B134-AF9A1B8BDA47}" type="presParOf" srcId="{FE4E68E9-C816-4A33-BBB2-39006432E276}" destId="{24EB6A39-3C7D-49A4-B872-567099F37DED}" srcOrd="2" destOrd="0" presId="urn:microsoft.com/office/officeart/2018/2/layout/IconVerticalSolidList"/>
    <dgm:cxn modelId="{52F1D327-96A0-4A0F-88E5-7706D4E74515}" type="presParOf" srcId="{FE4E68E9-C816-4A33-BBB2-39006432E276}" destId="{0385B95E-4BF2-42FD-8550-AEE2B8E95113}" srcOrd="3" destOrd="0" presId="urn:microsoft.com/office/officeart/2018/2/layout/IconVerticalSolidList"/>
    <dgm:cxn modelId="{6DD303B7-5D46-4467-B50E-1768C1330F16}" type="presParOf" srcId="{F69D0A97-1EAA-4996-A5BD-7D23D832A241}" destId="{E3522B8A-B43C-458A-B9B7-64824E2C32DB}" srcOrd="3" destOrd="0" presId="urn:microsoft.com/office/officeart/2018/2/layout/IconVerticalSolidList"/>
    <dgm:cxn modelId="{5331BA66-2BE9-4D05-9558-C90F46866E21}" type="presParOf" srcId="{F69D0A97-1EAA-4996-A5BD-7D23D832A241}" destId="{519DE4B1-BE86-476F-9002-84BCE5853B78}" srcOrd="4" destOrd="0" presId="urn:microsoft.com/office/officeart/2018/2/layout/IconVerticalSolidList"/>
    <dgm:cxn modelId="{4E66F28A-9EC6-49E6-B558-2D7E4661D94A}" type="presParOf" srcId="{519DE4B1-BE86-476F-9002-84BCE5853B78}" destId="{0EC49D2D-7B7F-4D87-8000-DBCA2D917CDF}" srcOrd="0" destOrd="0" presId="urn:microsoft.com/office/officeart/2018/2/layout/IconVerticalSolidList"/>
    <dgm:cxn modelId="{3B437312-21FC-45BC-88C0-3E104A6A4996}" type="presParOf" srcId="{519DE4B1-BE86-476F-9002-84BCE5853B78}" destId="{366E55E5-1EB7-4E64-96E3-2D745B137DEF}" srcOrd="1" destOrd="0" presId="urn:microsoft.com/office/officeart/2018/2/layout/IconVerticalSolidList"/>
    <dgm:cxn modelId="{F319296A-32A9-4A01-97D8-979A6F6B22DE}" type="presParOf" srcId="{519DE4B1-BE86-476F-9002-84BCE5853B78}" destId="{942D6847-19E8-4ABD-88D5-F566492A337C}" srcOrd="2" destOrd="0" presId="urn:microsoft.com/office/officeart/2018/2/layout/IconVerticalSolidList"/>
    <dgm:cxn modelId="{33D38094-00BD-412D-8AEE-09E8500BC4C4}" type="presParOf" srcId="{519DE4B1-BE86-476F-9002-84BCE5853B78}" destId="{2A571E9E-3CC4-4814-B19F-4874763E30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C1B30C-E5CB-4A42-B7CA-091B6253165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7982AD-19CF-46EC-A493-F0A1289A021A}">
      <dgm:prSet/>
      <dgm:spPr/>
      <dgm:t>
        <a:bodyPr/>
        <a:lstStyle/>
        <a:p>
          <a:r>
            <a:rPr lang="en-US"/>
            <a:t>• Handled missing/irrelevant data.</a:t>
          </a:r>
        </a:p>
      </dgm:t>
    </dgm:pt>
    <dgm:pt modelId="{337C8629-BB6A-47C3-BB16-70524BB882CE}" type="parTrans" cxnId="{436D9EED-5AAB-4757-B6E8-2867503CDF4F}">
      <dgm:prSet/>
      <dgm:spPr/>
      <dgm:t>
        <a:bodyPr/>
        <a:lstStyle/>
        <a:p>
          <a:endParaRPr lang="en-US"/>
        </a:p>
      </dgm:t>
    </dgm:pt>
    <dgm:pt modelId="{0E76D173-4768-4312-8EE4-9DC1B7B759FB}" type="sibTrans" cxnId="{436D9EED-5AAB-4757-B6E8-2867503CDF4F}">
      <dgm:prSet/>
      <dgm:spPr/>
      <dgm:t>
        <a:bodyPr/>
        <a:lstStyle/>
        <a:p>
          <a:endParaRPr lang="en-US"/>
        </a:p>
      </dgm:t>
    </dgm:pt>
    <dgm:pt modelId="{8D130FFB-3554-48F4-A76E-3BBBA6C8E63B}">
      <dgm:prSet/>
      <dgm:spPr/>
      <dgm:t>
        <a:bodyPr/>
        <a:lstStyle/>
        <a:p>
          <a:r>
            <a:rPr lang="en-US"/>
            <a:t>• Created 'Age of Car' and removed redundant columns.</a:t>
          </a:r>
        </a:p>
      </dgm:t>
    </dgm:pt>
    <dgm:pt modelId="{536013FC-4074-4F94-80FE-2E4F67D64F71}" type="parTrans" cxnId="{0332094A-3DF7-4C83-8834-E5F5F60F3D58}">
      <dgm:prSet/>
      <dgm:spPr/>
      <dgm:t>
        <a:bodyPr/>
        <a:lstStyle/>
        <a:p>
          <a:endParaRPr lang="en-US"/>
        </a:p>
      </dgm:t>
    </dgm:pt>
    <dgm:pt modelId="{75D866C4-EB64-4DA5-B16A-CB7F82E06BB4}" type="sibTrans" cxnId="{0332094A-3DF7-4C83-8834-E5F5F60F3D58}">
      <dgm:prSet/>
      <dgm:spPr/>
      <dgm:t>
        <a:bodyPr/>
        <a:lstStyle/>
        <a:p>
          <a:endParaRPr lang="en-US"/>
        </a:p>
      </dgm:t>
    </dgm:pt>
    <dgm:pt modelId="{F6371742-3F19-4083-80A3-54945FD5E469}">
      <dgm:prSet/>
      <dgm:spPr/>
      <dgm:t>
        <a:bodyPr/>
        <a:lstStyle/>
        <a:p>
          <a:r>
            <a:rPr lang="en-US"/>
            <a:t>• Detected and treated outliers using visual analysis.</a:t>
          </a:r>
        </a:p>
      </dgm:t>
    </dgm:pt>
    <dgm:pt modelId="{FF3A2FA7-15A5-47C2-A97E-BAF0950D10CC}" type="parTrans" cxnId="{C3EC9966-6BDF-4920-B642-BF44EBA8869D}">
      <dgm:prSet/>
      <dgm:spPr/>
      <dgm:t>
        <a:bodyPr/>
        <a:lstStyle/>
        <a:p>
          <a:endParaRPr lang="en-US"/>
        </a:p>
      </dgm:t>
    </dgm:pt>
    <dgm:pt modelId="{A10149EA-A2CD-442C-A9B2-699B6B5A379D}" type="sibTrans" cxnId="{C3EC9966-6BDF-4920-B642-BF44EBA8869D}">
      <dgm:prSet/>
      <dgm:spPr/>
      <dgm:t>
        <a:bodyPr/>
        <a:lstStyle/>
        <a:p>
          <a:endParaRPr lang="en-US"/>
        </a:p>
      </dgm:t>
    </dgm:pt>
    <dgm:pt modelId="{7FA0DD10-B842-4B1E-A329-6730CF4CBF6F}">
      <dgm:prSet/>
      <dgm:spPr/>
      <dgm:t>
        <a:bodyPr/>
        <a:lstStyle/>
        <a:p>
          <a:r>
            <a:rPr lang="en-US"/>
            <a:t>• Standardized numerical features for scaling.</a:t>
          </a:r>
        </a:p>
      </dgm:t>
    </dgm:pt>
    <dgm:pt modelId="{A6035C72-CACE-4305-B5A4-473F888CF05C}" type="parTrans" cxnId="{AB57063D-354C-4E90-8D3B-D23CC75945BD}">
      <dgm:prSet/>
      <dgm:spPr/>
      <dgm:t>
        <a:bodyPr/>
        <a:lstStyle/>
        <a:p>
          <a:endParaRPr lang="en-US"/>
        </a:p>
      </dgm:t>
    </dgm:pt>
    <dgm:pt modelId="{45CFD767-504D-48B6-831E-0D694EDFA594}" type="sibTrans" cxnId="{AB57063D-354C-4E90-8D3B-D23CC75945BD}">
      <dgm:prSet/>
      <dgm:spPr/>
      <dgm:t>
        <a:bodyPr/>
        <a:lstStyle/>
        <a:p>
          <a:endParaRPr lang="en-US"/>
        </a:p>
      </dgm:t>
    </dgm:pt>
    <dgm:pt modelId="{D8BCB861-301A-4F88-880C-03B0E80ECEEA}" type="pres">
      <dgm:prSet presAssocID="{D0C1B30C-E5CB-4A42-B7CA-091B6253165F}" presName="outerComposite" presStyleCnt="0">
        <dgm:presLayoutVars>
          <dgm:chMax val="5"/>
          <dgm:dir/>
          <dgm:resizeHandles val="exact"/>
        </dgm:presLayoutVars>
      </dgm:prSet>
      <dgm:spPr/>
    </dgm:pt>
    <dgm:pt modelId="{E4D58B9B-51F9-4E0F-AFC4-DB98CAF9B7E3}" type="pres">
      <dgm:prSet presAssocID="{D0C1B30C-E5CB-4A42-B7CA-091B6253165F}" presName="dummyMaxCanvas" presStyleCnt="0">
        <dgm:presLayoutVars/>
      </dgm:prSet>
      <dgm:spPr/>
    </dgm:pt>
    <dgm:pt modelId="{4A27E017-BC36-413E-BDA3-94B3ABFCF9FD}" type="pres">
      <dgm:prSet presAssocID="{D0C1B30C-E5CB-4A42-B7CA-091B6253165F}" presName="FourNodes_1" presStyleLbl="node1" presStyleIdx="0" presStyleCnt="4">
        <dgm:presLayoutVars>
          <dgm:bulletEnabled val="1"/>
        </dgm:presLayoutVars>
      </dgm:prSet>
      <dgm:spPr/>
    </dgm:pt>
    <dgm:pt modelId="{C7A35A71-0CFB-49C0-80C9-89966D223A38}" type="pres">
      <dgm:prSet presAssocID="{D0C1B30C-E5CB-4A42-B7CA-091B6253165F}" presName="FourNodes_2" presStyleLbl="node1" presStyleIdx="1" presStyleCnt="4">
        <dgm:presLayoutVars>
          <dgm:bulletEnabled val="1"/>
        </dgm:presLayoutVars>
      </dgm:prSet>
      <dgm:spPr/>
    </dgm:pt>
    <dgm:pt modelId="{D89D0E13-D66A-412E-BA38-626CD9508B87}" type="pres">
      <dgm:prSet presAssocID="{D0C1B30C-E5CB-4A42-B7CA-091B6253165F}" presName="FourNodes_3" presStyleLbl="node1" presStyleIdx="2" presStyleCnt="4">
        <dgm:presLayoutVars>
          <dgm:bulletEnabled val="1"/>
        </dgm:presLayoutVars>
      </dgm:prSet>
      <dgm:spPr/>
    </dgm:pt>
    <dgm:pt modelId="{93F23B11-3DCB-4074-AAE4-0688C5ADC4E7}" type="pres">
      <dgm:prSet presAssocID="{D0C1B30C-E5CB-4A42-B7CA-091B6253165F}" presName="FourNodes_4" presStyleLbl="node1" presStyleIdx="3" presStyleCnt="4">
        <dgm:presLayoutVars>
          <dgm:bulletEnabled val="1"/>
        </dgm:presLayoutVars>
      </dgm:prSet>
      <dgm:spPr/>
    </dgm:pt>
    <dgm:pt modelId="{6AFE0ADD-1B0B-4870-B84B-54EA3089CCE6}" type="pres">
      <dgm:prSet presAssocID="{D0C1B30C-E5CB-4A42-B7CA-091B6253165F}" presName="FourConn_1-2" presStyleLbl="fgAccFollowNode1" presStyleIdx="0" presStyleCnt="3">
        <dgm:presLayoutVars>
          <dgm:bulletEnabled val="1"/>
        </dgm:presLayoutVars>
      </dgm:prSet>
      <dgm:spPr/>
    </dgm:pt>
    <dgm:pt modelId="{B9EB74F9-5577-48A2-A8AE-582AC43CCA24}" type="pres">
      <dgm:prSet presAssocID="{D0C1B30C-E5CB-4A42-B7CA-091B6253165F}" presName="FourConn_2-3" presStyleLbl="fgAccFollowNode1" presStyleIdx="1" presStyleCnt="3">
        <dgm:presLayoutVars>
          <dgm:bulletEnabled val="1"/>
        </dgm:presLayoutVars>
      </dgm:prSet>
      <dgm:spPr/>
    </dgm:pt>
    <dgm:pt modelId="{3B4DB52D-FBC1-4208-9571-0BBE4B127E05}" type="pres">
      <dgm:prSet presAssocID="{D0C1B30C-E5CB-4A42-B7CA-091B6253165F}" presName="FourConn_3-4" presStyleLbl="fgAccFollowNode1" presStyleIdx="2" presStyleCnt="3">
        <dgm:presLayoutVars>
          <dgm:bulletEnabled val="1"/>
        </dgm:presLayoutVars>
      </dgm:prSet>
      <dgm:spPr/>
    </dgm:pt>
    <dgm:pt modelId="{EF91D62C-FC8C-448D-B0DC-E7573B78E9D6}" type="pres">
      <dgm:prSet presAssocID="{D0C1B30C-E5CB-4A42-B7CA-091B6253165F}" presName="FourNodes_1_text" presStyleLbl="node1" presStyleIdx="3" presStyleCnt="4">
        <dgm:presLayoutVars>
          <dgm:bulletEnabled val="1"/>
        </dgm:presLayoutVars>
      </dgm:prSet>
      <dgm:spPr/>
    </dgm:pt>
    <dgm:pt modelId="{F0600860-3BDB-451E-843B-7ABDA466523E}" type="pres">
      <dgm:prSet presAssocID="{D0C1B30C-E5CB-4A42-B7CA-091B6253165F}" presName="FourNodes_2_text" presStyleLbl="node1" presStyleIdx="3" presStyleCnt="4">
        <dgm:presLayoutVars>
          <dgm:bulletEnabled val="1"/>
        </dgm:presLayoutVars>
      </dgm:prSet>
      <dgm:spPr/>
    </dgm:pt>
    <dgm:pt modelId="{FCEC1464-25D0-491C-B8DD-289B7446B0F8}" type="pres">
      <dgm:prSet presAssocID="{D0C1B30C-E5CB-4A42-B7CA-091B6253165F}" presName="FourNodes_3_text" presStyleLbl="node1" presStyleIdx="3" presStyleCnt="4">
        <dgm:presLayoutVars>
          <dgm:bulletEnabled val="1"/>
        </dgm:presLayoutVars>
      </dgm:prSet>
      <dgm:spPr/>
    </dgm:pt>
    <dgm:pt modelId="{1922340F-EE15-40AA-A58C-4A75D2A63ED4}" type="pres">
      <dgm:prSet presAssocID="{D0C1B30C-E5CB-4A42-B7CA-091B6253165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B7B400C-1060-44A3-95CF-5BF8E5490D85}" type="presOf" srcId="{A10149EA-A2CD-442C-A9B2-699B6B5A379D}" destId="{3B4DB52D-FBC1-4208-9571-0BBE4B127E05}" srcOrd="0" destOrd="0" presId="urn:microsoft.com/office/officeart/2005/8/layout/vProcess5"/>
    <dgm:cxn modelId="{75525A11-F4A6-4CF8-B401-A9AEDA9210FF}" type="presOf" srcId="{D87982AD-19CF-46EC-A493-F0A1289A021A}" destId="{4A27E017-BC36-413E-BDA3-94B3ABFCF9FD}" srcOrd="0" destOrd="0" presId="urn:microsoft.com/office/officeart/2005/8/layout/vProcess5"/>
    <dgm:cxn modelId="{7DD6B818-17DE-47B5-8874-7153025A29C5}" type="presOf" srcId="{75D866C4-EB64-4DA5-B16A-CB7F82E06BB4}" destId="{B9EB74F9-5577-48A2-A8AE-582AC43CCA24}" srcOrd="0" destOrd="0" presId="urn:microsoft.com/office/officeart/2005/8/layout/vProcess5"/>
    <dgm:cxn modelId="{177C1E2E-3553-4ABC-B3F0-D770DD60B378}" type="presOf" srcId="{F6371742-3F19-4083-80A3-54945FD5E469}" destId="{FCEC1464-25D0-491C-B8DD-289B7446B0F8}" srcOrd="1" destOrd="0" presId="urn:microsoft.com/office/officeart/2005/8/layout/vProcess5"/>
    <dgm:cxn modelId="{24F09539-89E1-4A45-B647-880E15742C67}" type="presOf" srcId="{8D130FFB-3554-48F4-A76E-3BBBA6C8E63B}" destId="{C7A35A71-0CFB-49C0-80C9-89966D223A38}" srcOrd="0" destOrd="0" presId="urn:microsoft.com/office/officeart/2005/8/layout/vProcess5"/>
    <dgm:cxn modelId="{AB57063D-354C-4E90-8D3B-D23CC75945BD}" srcId="{D0C1B30C-E5CB-4A42-B7CA-091B6253165F}" destId="{7FA0DD10-B842-4B1E-A329-6730CF4CBF6F}" srcOrd="3" destOrd="0" parTransId="{A6035C72-CACE-4305-B5A4-473F888CF05C}" sibTransId="{45CFD767-504D-48B6-831E-0D694EDFA594}"/>
    <dgm:cxn modelId="{C3EC9966-6BDF-4920-B642-BF44EBA8869D}" srcId="{D0C1B30C-E5CB-4A42-B7CA-091B6253165F}" destId="{F6371742-3F19-4083-80A3-54945FD5E469}" srcOrd="2" destOrd="0" parTransId="{FF3A2FA7-15A5-47C2-A97E-BAF0950D10CC}" sibTransId="{A10149EA-A2CD-442C-A9B2-699B6B5A379D}"/>
    <dgm:cxn modelId="{0332094A-3DF7-4C83-8834-E5F5F60F3D58}" srcId="{D0C1B30C-E5CB-4A42-B7CA-091B6253165F}" destId="{8D130FFB-3554-48F4-A76E-3BBBA6C8E63B}" srcOrd="1" destOrd="0" parTransId="{536013FC-4074-4F94-80FE-2E4F67D64F71}" sibTransId="{75D866C4-EB64-4DA5-B16A-CB7F82E06BB4}"/>
    <dgm:cxn modelId="{1260A085-E93C-432B-9835-B0B7B45DCAB5}" type="presOf" srcId="{8D130FFB-3554-48F4-A76E-3BBBA6C8E63B}" destId="{F0600860-3BDB-451E-843B-7ABDA466523E}" srcOrd="1" destOrd="0" presId="urn:microsoft.com/office/officeart/2005/8/layout/vProcess5"/>
    <dgm:cxn modelId="{3754C6A3-AD27-45B1-A89A-E63B3631E9E4}" type="presOf" srcId="{D87982AD-19CF-46EC-A493-F0A1289A021A}" destId="{EF91D62C-FC8C-448D-B0DC-E7573B78E9D6}" srcOrd="1" destOrd="0" presId="urn:microsoft.com/office/officeart/2005/8/layout/vProcess5"/>
    <dgm:cxn modelId="{D5A64CA5-D512-4991-A21B-CE174D103F02}" type="presOf" srcId="{7FA0DD10-B842-4B1E-A329-6730CF4CBF6F}" destId="{1922340F-EE15-40AA-A58C-4A75D2A63ED4}" srcOrd="1" destOrd="0" presId="urn:microsoft.com/office/officeart/2005/8/layout/vProcess5"/>
    <dgm:cxn modelId="{0FFC01B8-1671-4682-935C-0C48B2BA0CF8}" type="presOf" srcId="{D0C1B30C-E5CB-4A42-B7CA-091B6253165F}" destId="{D8BCB861-301A-4F88-880C-03B0E80ECEEA}" srcOrd="0" destOrd="0" presId="urn:microsoft.com/office/officeart/2005/8/layout/vProcess5"/>
    <dgm:cxn modelId="{857898E1-EB63-4AFA-8E36-A05309BF26B6}" type="presOf" srcId="{0E76D173-4768-4312-8EE4-9DC1B7B759FB}" destId="{6AFE0ADD-1B0B-4870-B84B-54EA3089CCE6}" srcOrd="0" destOrd="0" presId="urn:microsoft.com/office/officeart/2005/8/layout/vProcess5"/>
    <dgm:cxn modelId="{11A3F0EA-7FA9-4EC3-9183-956506CDD762}" type="presOf" srcId="{F6371742-3F19-4083-80A3-54945FD5E469}" destId="{D89D0E13-D66A-412E-BA38-626CD9508B87}" srcOrd="0" destOrd="0" presId="urn:microsoft.com/office/officeart/2005/8/layout/vProcess5"/>
    <dgm:cxn modelId="{436D9EED-5AAB-4757-B6E8-2867503CDF4F}" srcId="{D0C1B30C-E5CB-4A42-B7CA-091B6253165F}" destId="{D87982AD-19CF-46EC-A493-F0A1289A021A}" srcOrd="0" destOrd="0" parTransId="{337C8629-BB6A-47C3-BB16-70524BB882CE}" sibTransId="{0E76D173-4768-4312-8EE4-9DC1B7B759FB}"/>
    <dgm:cxn modelId="{00A004FE-61E4-47C3-AF39-1A2BA4CE88EA}" type="presOf" srcId="{7FA0DD10-B842-4B1E-A329-6730CF4CBF6F}" destId="{93F23B11-3DCB-4074-AAE4-0688C5ADC4E7}" srcOrd="0" destOrd="0" presId="urn:microsoft.com/office/officeart/2005/8/layout/vProcess5"/>
    <dgm:cxn modelId="{FB600A54-652E-42EE-8D75-F6925A64AEFB}" type="presParOf" srcId="{D8BCB861-301A-4F88-880C-03B0E80ECEEA}" destId="{E4D58B9B-51F9-4E0F-AFC4-DB98CAF9B7E3}" srcOrd="0" destOrd="0" presId="urn:microsoft.com/office/officeart/2005/8/layout/vProcess5"/>
    <dgm:cxn modelId="{2C5CC287-A771-40B6-AA2F-7D32F5F1E266}" type="presParOf" srcId="{D8BCB861-301A-4F88-880C-03B0E80ECEEA}" destId="{4A27E017-BC36-413E-BDA3-94B3ABFCF9FD}" srcOrd="1" destOrd="0" presId="urn:microsoft.com/office/officeart/2005/8/layout/vProcess5"/>
    <dgm:cxn modelId="{C0D9A8F5-8A47-471F-81BE-89D6A5B51A73}" type="presParOf" srcId="{D8BCB861-301A-4F88-880C-03B0E80ECEEA}" destId="{C7A35A71-0CFB-49C0-80C9-89966D223A38}" srcOrd="2" destOrd="0" presId="urn:microsoft.com/office/officeart/2005/8/layout/vProcess5"/>
    <dgm:cxn modelId="{37ADCEB3-F3FA-4FB2-A36B-CF2840E25235}" type="presParOf" srcId="{D8BCB861-301A-4F88-880C-03B0E80ECEEA}" destId="{D89D0E13-D66A-412E-BA38-626CD9508B87}" srcOrd="3" destOrd="0" presId="urn:microsoft.com/office/officeart/2005/8/layout/vProcess5"/>
    <dgm:cxn modelId="{EA4B021D-6563-4944-882E-70A4ABE48DCA}" type="presParOf" srcId="{D8BCB861-301A-4F88-880C-03B0E80ECEEA}" destId="{93F23B11-3DCB-4074-AAE4-0688C5ADC4E7}" srcOrd="4" destOrd="0" presId="urn:microsoft.com/office/officeart/2005/8/layout/vProcess5"/>
    <dgm:cxn modelId="{F7561E08-469B-45DE-A18B-0F785EB5F534}" type="presParOf" srcId="{D8BCB861-301A-4F88-880C-03B0E80ECEEA}" destId="{6AFE0ADD-1B0B-4870-B84B-54EA3089CCE6}" srcOrd="5" destOrd="0" presId="urn:microsoft.com/office/officeart/2005/8/layout/vProcess5"/>
    <dgm:cxn modelId="{06ABC5C7-F3B5-4CF2-9FAA-377EEB13B1BE}" type="presParOf" srcId="{D8BCB861-301A-4F88-880C-03B0E80ECEEA}" destId="{B9EB74F9-5577-48A2-A8AE-582AC43CCA24}" srcOrd="6" destOrd="0" presId="urn:microsoft.com/office/officeart/2005/8/layout/vProcess5"/>
    <dgm:cxn modelId="{FF35136D-207B-4FE7-8052-38291A660237}" type="presParOf" srcId="{D8BCB861-301A-4F88-880C-03B0E80ECEEA}" destId="{3B4DB52D-FBC1-4208-9571-0BBE4B127E05}" srcOrd="7" destOrd="0" presId="urn:microsoft.com/office/officeart/2005/8/layout/vProcess5"/>
    <dgm:cxn modelId="{D20C0B67-0588-4C2B-BB1B-794B5357BE9E}" type="presParOf" srcId="{D8BCB861-301A-4F88-880C-03B0E80ECEEA}" destId="{EF91D62C-FC8C-448D-B0DC-E7573B78E9D6}" srcOrd="8" destOrd="0" presId="urn:microsoft.com/office/officeart/2005/8/layout/vProcess5"/>
    <dgm:cxn modelId="{D1CEFF32-22C8-47D5-B7AB-D45EF26E8703}" type="presParOf" srcId="{D8BCB861-301A-4F88-880C-03B0E80ECEEA}" destId="{F0600860-3BDB-451E-843B-7ABDA466523E}" srcOrd="9" destOrd="0" presId="urn:microsoft.com/office/officeart/2005/8/layout/vProcess5"/>
    <dgm:cxn modelId="{1C46E9B9-DAE7-4502-AE07-0B66FBF7E2D0}" type="presParOf" srcId="{D8BCB861-301A-4F88-880C-03B0E80ECEEA}" destId="{FCEC1464-25D0-491C-B8DD-289B7446B0F8}" srcOrd="10" destOrd="0" presId="urn:microsoft.com/office/officeart/2005/8/layout/vProcess5"/>
    <dgm:cxn modelId="{FB866A8D-E24B-4388-A99C-F074F2D15880}" type="presParOf" srcId="{D8BCB861-301A-4F88-880C-03B0E80ECEEA}" destId="{1922340F-EE15-40AA-A58C-4A75D2A63ED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39CB3-26DB-4F74-BB27-54D00C4A7C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51941-ED72-4372-802B-D5A46D4ED2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Price negatively correlates with car age and mileage.</a:t>
          </a:r>
        </a:p>
      </dgm:t>
    </dgm:pt>
    <dgm:pt modelId="{AA689296-FCEC-4F2B-9F0D-EC24FDD3863E}" type="parTrans" cxnId="{5642FEAB-A21E-4ACE-B821-92B8C344C709}">
      <dgm:prSet/>
      <dgm:spPr/>
      <dgm:t>
        <a:bodyPr/>
        <a:lstStyle/>
        <a:p>
          <a:endParaRPr lang="en-US"/>
        </a:p>
      </dgm:t>
    </dgm:pt>
    <dgm:pt modelId="{B76A07E7-7387-41A3-9542-BF955A0C3F72}" type="sibTrans" cxnId="{5642FEAB-A21E-4ACE-B821-92B8C344C709}">
      <dgm:prSet/>
      <dgm:spPr/>
      <dgm:t>
        <a:bodyPr/>
        <a:lstStyle/>
        <a:p>
          <a:endParaRPr lang="en-US"/>
        </a:p>
      </dgm:t>
    </dgm:pt>
    <dgm:pt modelId="{1D3764D4-D8C5-479B-B666-8131F84DC3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Visualized data patterns with scatter plots and heatmaps.</a:t>
          </a:r>
        </a:p>
      </dgm:t>
    </dgm:pt>
    <dgm:pt modelId="{50413EAE-1DC7-47E2-B13C-FC72AD6C8C6A}" type="parTrans" cxnId="{64461AE7-0203-4DF3-B030-84916D62F234}">
      <dgm:prSet/>
      <dgm:spPr/>
      <dgm:t>
        <a:bodyPr/>
        <a:lstStyle/>
        <a:p>
          <a:endParaRPr lang="en-US"/>
        </a:p>
      </dgm:t>
    </dgm:pt>
    <dgm:pt modelId="{8F898E71-0891-4289-AA2B-EDC989CB1C8D}" type="sibTrans" cxnId="{64461AE7-0203-4DF3-B030-84916D62F234}">
      <dgm:prSet/>
      <dgm:spPr/>
      <dgm:t>
        <a:bodyPr/>
        <a:lstStyle/>
        <a:p>
          <a:endParaRPr lang="en-US"/>
        </a:p>
      </dgm:t>
    </dgm:pt>
    <dgm:pt modelId="{A3C1AA7D-D070-4B71-8D65-CD13653372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Tools used: Pandas, Matplotlib, Seaborn.</a:t>
          </a:r>
        </a:p>
      </dgm:t>
    </dgm:pt>
    <dgm:pt modelId="{71A31041-E665-4525-B60E-2E0A78386AA0}" type="parTrans" cxnId="{307E9460-27E5-4D11-A77A-A65D6569BAD6}">
      <dgm:prSet/>
      <dgm:spPr/>
      <dgm:t>
        <a:bodyPr/>
        <a:lstStyle/>
        <a:p>
          <a:endParaRPr lang="en-US"/>
        </a:p>
      </dgm:t>
    </dgm:pt>
    <dgm:pt modelId="{D2038249-991E-416A-B8FD-C15D9574CF55}" type="sibTrans" cxnId="{307E9460-27E5-4D11-A77A-A65D6569BAD6}">
      <dgm:prSet/>
      <dgm:spPr/>
      <dgm:t>
        <a:bodyPr/>
        <a:lstStyle/>
        <a:p>
          <a:endParaRPr lang="en-US"/>
        </a:p>
      </dgm:t>
    </dgm:pt>
    <dgm:pt modelId="{50085608-0727-44A1-BB36-C0F8A4F7D8EA}" type="pres">
      <dgm:prSet presAssocID="{7D339CB3-26DB-4F74-BB27-54D00C4A7C52}" presName="root" presStyleCnt="0">
        <dgm:presLayoutVars>
          <dgm:dir/>
          <dgm:resizeHandles val="exact"/>
        </dgm:presLayoutVars>
      </dgm:prSet>
      <dgm:spPr/>
    </dgm:pt>
    <dgm:pt modelId="{36908B28-9120-4430-BE27-9D00D00B2444}" type="pres">
      <dgm:prSet presAssocID="{49751941-ED72-4372-802B-D5A46D4ED288}" presName="compNode" presStyleCnt="0"/>
      <dgm:spPr/>
    </dgm:pt>
    <dgm:pt modelId="{045A40FB-E921-480F-88EA-E5EE740E15AF}" type="pres">
      <dgm:prSet presAssocID="{49751941-ED72-4372-802B-D5A46D4ED288}" presName="bgRect" presStyleLbl="bgShp" presStyleIdx="0" presStyleCnt="3"/>
      <dgm:spPr/>
    </dgm:pt>
    <dgm:pt modelId="{42ADAE7D-C332-40CE-801D-35A884732305}" type="pres">
      <dgm:prSet presAssocID="{49751941-ED72-4372-802B-D5A46D4ED2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B4CBA8F-2A01-4672-8B97-3B3359762AA4}" type="pres">
      <dgm:prSet presAssocID="{49751941-ED72-4372-802B-D5A46D4ED288}" presName="spaceRect" presStyleCnt="0"/>
      <dgm:spPr/>
    </dgm:pt>
    <dgm:pt modelId="{B7299F7F-8E50-4C29-AE63-229195C5DA2C}" type="pres">
      <dgm:prSet presAssocID="{49751941-ED72-4372-802B-D5A46D4ED288}" presName="parTx" presStyleLbl="revTx" presStyleIdx="0" presStyleCnt="3">
        <dgm:presLayoutVars>
          <dgm:chMax val="0"/>
          <dgm:chPref val="0"/>
        </dgm:presLayoutVars>
      </dgm:prSet>
      <dgm:spPr/>
    </dgm:pt>
    <dgm:pt modelId="{C6F44299-3B35-49E2-8811-3DEC80989A24}" type="pres">
      <dgm:prSet presAssocID="{B76A07E7-7387-41A3-9542-BF955A0C3F72}" presName="sibTrans" presStyleCnt="0"/>
      <dgm:spPr/>
    </dgm:pt>
    <dgm:pt modelId="{9D70B98E-2116-4235-81CB-E29C283A9BA2}" type="pres">
      <dgm:prSet presAssocID="{1D3764D4-D8C5-479B-B666-8131F84DC36C}" presName="compNode" presStyleCnt="0"/>
      <dgm:spPr/>
    </dgm:pt>
    <dgm:pt modelId="{7AA2A6BF-8F00-404C-A5F2-71573E91C67D}" type="pres">
      <dgm:prSet presAssocID="{1D3764D4-D8C5-479B-B666-8131F84DC36C}" presName="bgRect" presStyleLbl="bgShp" presStyleIdx="1" presStyleCnt="3"/>
      <dgm:spPr/>
    </dgm:pt>
    <dgm:pt modelId="{EB89D2D6-68D1-436C-88CE-10992CDAFBC5}" type="pres">
      <dgm:prSet presAssocID="{1D3764D4-D8C5-479B-B666-8131F84DC3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893FD4-F149-41FB-A5AD-6580512E4970}" type="pres">
      <dgm:prSet presAssocID="{1D3764D4-D8C5-479B-B666-8131F84DC36C}" presName="spaceRect" presStyleCnt="0"/>
      <dgm:spPr/>
    </dgm:pt>
    <dgm:pt modelId="{19DB4D0D-27DB-4F80-A675-A505BC1696EF}" type="pres">
      <dgm:prSet presAssocID="{1D3764D4-D8C5-479B-B666-8131F84DC36C}" presName="parTx" presStyleLbl="revTx" presStyleIdx="1" presStyleCnt="3">
        <dgm:presLayoutVars>
          <dgm:chMax val="0"/>
          <dgm:chPref val="0"/>
        </dgm:presLayoutVars>
      </dgm:prSet>
      <dgm:spPr/>
    </dgm:pt>
    <dgm:pt modelId="{A3587235-F74D-4179-AE51-58661EC32A7D}" type="pres">
      <dgm:prSet presAssocID="{8F898E71-0891-4289-AA2B-EDC989CB1C8D}" presName="sibTrans" presStyleCnt="0"/>
      <dgm:spPr/>
    </dgm:pt>
    <dgm:pt modelId="{FA07676C-DC62-4394-AA64-3A44F9DFB1D4}" type="pres">
      <dgm:prSet presAssocID="{A3C1AA7D-D070-4B71-8D65-CD136533725A}" presName="compNode" presStyleCnt="0"/>
      <dgm:spPr/>
    </dgm:pt>
    <dgm:pt modelId="{C0593C2A-4C71-41AF-B289-A89C63EFC0CC}" type="pres">
      <dgm:prSet presAssocID="{A3C1AA7D-D070-4B71-8D65-CD136533725A}" presName="bgRect" presStyleLbl="bgShp" presStyleIdx="2" presStyleCnt="3"/>
      <dgm:spPr/>
    </dgm:pt>
    <dgm:pt modelId="{20A17C59-81EE-4777-8DF5-19A052857733}" type="pres">
      <dgm:prSet presAssocID="{A3C1AA7D-D070-4B71-8D65-CD13653372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1681484-DEE5-47EA-BC08-146D6D09F475}" type="pres">
      <dgm:prSet presAssocID="{A3C1AA7D-D070-4B71-8D65-CD136533725A}" presName="spaceRect" presStyleCnt="0"/>
      <dgm:spPr/>
    </dgm:pt>
    <dgm:pt modelId="{93B92C35-9F45-4FE9-89DA-449861C505E3}" type="pres">
      <dgm:prSet presAssocID="{A3C1AA7D-D070-4B71-8D65-CD13653372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7E9460-27E5-4D11-A77A-A65D6569BAD6}" srcId="{7D339CB3-26DB-4F74-BB27-54D00C4A7C52}" destId="{A3C1AA7D-D070-4B71-8D65-CD136533725A}" srcOrd="2" destOrd="0" parTransId="{71A31041-E665-4525-B60E-2E0A78386AA0}" sibTransId="{D2038249-991E-416A-B8FD-C15D9574CF55}"/>
    <dgm:cxn modelId="{C2B82586-3B1F-479F-9428-81B407B806C9}" type="presOf" srcId="{49751941-ED72-4372-802B-D5A46D4ED288}" destId="{B7299F7F-8E50-4C29-AE63-229195C5DA2C}" srcOrd="0" destOrd="0" presId="urn:microsoft.com/office/officeart/2018/2/layout/IconVerticalSolidList"/>
    <dgm:cxn modelId="{5642FEAB-A21E-4ACE-B821-92B8C344C709}" srcId="{7D339CB3-26DB-4F74-BB27-54D00C4A7C52}" destId="{49751941-ED72-4372-802B-D5A46D4ED288}" srcOrd="0" destOrd="0" parTransId="{AA689296-FCEC-4F2B-9F0D-EC24FDD3863E}" sibTransId="{B76A07E7-7387-41A3-9542-BF955A0C3F72}"/>
    <dgm:cxn modelId="{8383A2C9-3802-453B-BF89-C40C56C7598E}" type="presOf" srcId="{7D339CB3-26DB-4F74-BB27-54D00C4A7C52}" destId="{50085608-0727-44A1-BB36-C0F8A4F7D8EA}" srcOrd="0" destOrd="0" presId="urn:microsoft.com/office/officeart/2018/2/layout/IconVerticalSolidList"/>
    <dgm:cxn modelId="{75D68CD2-1619-48CD-A75B-C6FE4A171E74}" type="presOf" srcId="{A3C1AA7D-D070-4B71-8D65-CD136533725A}" destId="{93B92C35-9F45-4FE9-89DA-449861C505E3}" srcOrd="0" destOrd="0" presId="urn:microsoft.com/office/officeart/2018/2/layout/IconVerticalSolidList"/>
    <dgm:cxn modelId="{9499CFD5-3648-4FE2-99FC-12B8342AE2DE}" type="presOf" srcId="{1D3764D4-D8C5-479B-B666-8131F84DC36C}" destId="{19DB4D0D-27DB-4F80-A675-A505BC1696EF}" srcOrd="0" destOrd="0" presId="urn:microsoft.com/office/officeart/2018/2/layout/IconVerticalSolidList"/>
    <dgm:cxn modelId="{64461AE7-0203-4DF3-B030-84916D62F234}" srcId="{7D339CB3-26DB-4F74-BB27-54D00C4A7C52}" destId="{1D3764D4-D8C5-479B-B666-8131F84DC36C}" srcOrd="1" destOrd="0" parTransId="{50413EAE-1DC7-47E2-B13C-FC72AD6C8C6A}" sibTransId="{8F898E71-0891-4289-AA2B-EDC989CB1C8D}"/>
    <dgm:cxn modelId="{3CC91631-8016-4A57-BBC5-8F86AEC33044}" type="presParOf" srcId="{50085608-0727-44A1-BB36-C0F8A4F7D8EA}" destId="{36908B28-9120-4430-BE27-9D00D00B2444}" srcOrd="0" destOrd="0" presId="urn:microsoft.com/office/officeart/2018/2/layout/IconVerticalSolidList"/>
    <dgm:cxn modelId="{7D681728-D4DC-44B2-A175-8BFE642FF9A2}" type="presParOf" srcId="{36908B28-9120-4430-BE27-9D00D00B2444}" destId="{045A40FB-E921-480F-88EA-E5EE740E15AF}" srcOrd="0" destOrd="0" presId="urn:microsoft.com/office/officeart/2018/2/layout/IconVerticalSolidList"/>
    <dgm:cxn modelId="{00F973AA-EB89-45FE-A6D0-3A2A56D7ED98}" type="presParOf" srcId="{36908B28-9120-4430-BE27-9D00D00B2444}" destId="{42ADAE7D-C332-40CE-801D-35A884732305}" srcOrd="1" destOrd="0" presId="urn:microsoft.com/office/officeart/2018/2/layout/IconVerticalSolidList"/>
    <dgm:cxn modelId="{4AEBF058-FA7C-4E98-B05B-82FBCECE0291}" type="presParOf" srcId="{36908B28-9120-4430-BE27-9D00D00B2444}" destId="{9B4CBA8F-2A01-4672-8B97-3B3359762AA4}" srcOrd="2" destOrd="0" presId="urn:microsoft.com/office/officeart/2018/2/layout/IconVerticalSolidList"/>
    <dgm:cxn modelId="{B96D2963-F5AF-4EC2-9E40-F78B61EFC370}" type="presParOf" srcId="{36908B28-9120-4430-BE27-9D00D00B2444}" destId="{B7299F7F-8E50-4C29-AE63-229195C5DA2C}" srcOrd="3" destOrd="0" presId="urn:microsoft.com/office/officeart/2018/2/layout/IconVerticalSolidList"/>
    <dgm:cxn modelId="{0D62E6D2-9D0A-4D3B-943B-0D9EBE2F8D06}" type="presParOf" srcId="{50085608-0727-44A1-BB36-C0F8A4F7D8EA}" destId="{C6F44299-3B35-49E2-8811-3DEC80989A24}" srcOrd="1" destOrd="0" presId="urn:microsoft.com/office/officeart/2018/2/layout/IconVerticalSolidList"/>
    <dgm:cxn modelId="{D7028D8C-D4DE-401E-A06D-A4530A6F87E7}" type="presParOf" srcId="{50085608-0727-44A1-BB36-C0F8A4F7D8EA}" destId="{9D70B98E-2116-4235-81CB-E29C283A9BA2}" srcOrd="2" destOrd="0" presId="urn:microsoft.com/office/officeart/2018/2/layout/IconVerticalSolidList"/>
    <dgm:cxn modelId="{0744A0EA-7C15-47DD-A2E2-9E370B4B4B1F}" type="presParOf" srcId="{9D70B98E-2116-4235-81CB-E29C283A9BA2}" destId="{7AA2A6BF-8F00-404C-A5F2-71573E91C67D}" srcOrd="0" destOrd="0" presId="urn:microsoft.com/office/officeart/2018/2/layout/IconVerticalSolidList"/>
    <dgm:cxn modelId="{15099AD5-AF74-4515-96F4-04C0855AC0FE}" type="presParOf" srcId="{9D70B98E-2116-4235-81CB-E29C283A9BA2}" destId="{EB89D2D6-68D1-436C-88CE-10992CDAFBC5}" srcOrd="1" destOrd="0" presId="urn:microsoft.com/office/officeart/2018/2/layout/IconVerticalSolidList"/>
    <dgm:cxn modelId="{7ACC35F2-4D40-40BB-A52C-DCC110EFAF4F}" type="presParOf" srcId="{9D70B98E-2116-4235-81CB-E29C283A9BA2}" destId="{16893FD4-F149-41FB-A5AD-6580512E4970}" srcOrd="2" destOrd="0" presId="urn:microsoft.com/office/officeart/2018/2/layout/IconVerticalSolidList"/>
    <dgm:cxn modelId="{F80286EB-3263-45A7-A1E2-31B4778DF519}" type="presParOf" srcId="{9D70B98E-2116-4235-81CB-E29C283A9BA2}" destId="{19DB4D0D-27DB-4F80-A675-A505BC1696EF}" srcOrd="3" destOrd="0" presId="urn:microsoft.com/office/officeart/2018/2/layout/IconVerticalSolidList"/>
    <dgm:cxn modelId="{958022CF-107B-4E39-AE22-16AB17F22B7B}" type="presParOf" srcId="{50085608-0727-44A1-BB36-C0F8A4F7D8EA}" destId="{A3587235-F74D-4179-AE51-58661EC32A7D}" srcOrd="3" destOrd="0" presId="urn:microsoft.com/office/officeart/2018/2/layout/IconVerticalSolidList"/>
    <dgm:cxn modelId="{F9A18A0D-56CF-413A-AA65-E09CBC6150ED}" type="presParOf" srcId="{50085608-0727-44A1-BB36-C0F8A4F7D8EA}" destId="{FA07676C-DC62-4394-AA64-3A44F9DFB1D4}" srcOrd="4" destOrd="0" presId="urn:microsoft.com/office/officeart/2018/2/layout/IconVerticalSolidList"/>
    <dgm:cxn modelId="{1FA7E452-53FD-425B-883F-B5FD428FD332}" type="presParOf" srcId="{FA07676C-DC62-4394-AA64-3A44F9DFB1D4}" destId="{C0593C2A-4C71-41AF-B289-A89C63EFC0CC}" srcOrd="0" destOrd="0" presId="urn:microsoft.com/office/officeart/2018/2/layout/IconVerticalSolidList"/>
    <dgm:cxn modelId="{377DF435-8416-4DD7-97A7-15EA59506798}" type="presParOf" srcId="{FA07676C-DC62-4394-AA64-3A44F9DFB1D4}" destId="{20A17C59-81EE-4777-8DF5-19A052857733}" srcOrd="1" destOrd="0" presId="urn:microsoft.com/office/officeart/2018/2/layout/IconVerticalSolidList"/>
    <dgm:cxn modelId="{334C0182-A69D-4C16-88DD-201C2FDEB2E3}" type="presParOf" srcId="{FA07676C-DC62-4394-AA64-3A44F9DFB1D4}" destId="{01681484-DEE5-47EA-BC08-146D6D09F475}" srcOrd="2" destOrd="0" presId="urn:microsoft.com/office/officeart/2018/2/layout/IconVerticalSolidList"/>
    <dgm:cxn modelId="{5813AD16-5491-4F65-912D-5E17354B89AB}" type="presParOf" srcId="{FA07676C-DC62-4394-AA64-3A44F9DFB1D4}" destId="{93B92C35-9F45-4FE9-89DA-449861C505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D859D2-C5EC-4B0A-983A-F19151B4DC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0A76C7-2E70-4A8B-8F98-97CCA3D1DC3C}">
      <dgm:prSet/>
      <dgm:spPr/>
      <dgm:t>
        <a:bodyPr/>
        <a:lstStyle/>
        <a:p>
          <a:r>
            <a:rPr lang="en-US"/>
            <a:t>1. Linear Regression: 70% accuracy.</a:t>
          </a:r>
        </a:p>
      </dgm:t>
    </dgm:pt>
    <dgm:pt modelId="{957A1969-33FC-498E-BE36-81906A3B0F7E}" type="parTrans" cxnId="{4578FB44-F49A-48C4-9CDE-594AE703B3E6}">
      <dgm:prSet/>
      <dgm:spPr/>
      <dgm:t>
        <a:bodyPr/>
        <a:lstStyle/>
        <a:p>
          <a:endParaRPr lang="en-US"/>
        </a:p>
      </dgm:t>
    </dgm:pt>
    <dgm:pt modelId="{85BF80E9-A690-4637-807A-13C9CB9674DC}" type="sibTrans" cxnId="{4578FB44-F49A-48C4-9CDE-594AE703B3E6}">
      <dgm:prSet/>
      <dgm:spPr/>
      <dgm:t>
        <a:bodyPr/>
        <a:lstStyle/>
        <a:p>
          <a:endParaRPr lang="en-US"/>
        </a:p>
      </dgm:t>
    </dgm:pt>
    <dgm:pt modelId="{250C39BA-9C26-4113-BF63-0BAD1D2FB60A}">
      <dgm:prSet/>
      <dgm:spPr/>
      <dgm:t>
        <a:bodyPr/>
        <a:lstStyle/>
        <a:p>
          <a:r>
            <a:rPr lang="en-US"/>
            <a:t>2. Random Forest Regressor: 75% accuracy.</a:t>
          </a:r>
        </a:p>
      </dgm:t>
    </dgm:pt>
    <dgm:pt modelId="{31C72483-FAE7-48D6-A437-B88DA44B71B6}" type="parTrans" cxnId="{1A0FDC6F-D584-4A9D-88D9-1DA8C34F6C77}">
      <dgm:prSet/>
      <dgm:spPr/>
      <dgm:t>
        <a:bodyPr/>
        <a:lstStyle/>
        <a:p>
          <a:endParaRPr lang="en-US"/>
        </a:p>
      </dgm:t>
    </dgm:pt>
    <dgm:pt modelId="{9B10DA60-C204-48DD-967B-D2F6AB6ADCE0}" type="sibTrans" cxnId="{1A0FDC6F-D584-4A9D-88D9-1DA8C34F6C77}">
      <dgm:prSet/>
      <dgm:spPr/>
      <dgm:t>
        <a:bodyPr/>
        <a:lstStyle/>
        <a:p>
          <a:endParaRPr lang="en-US"/>
        </a:p>
      </dgm:t>
    </dgm:pt>
    <dgm:pt modelId="{3DD8854A-A75E-4554-AC3B-F86C2B8BDE97}">
      <dgm:prSet/>
      <dgm:spPr/>
      <dgm:t>
        <a:bodyPr/>
        <a:lstStyle/>
        <a:p>
          <a:r>
            <a:rPr lang="en-US"/>
            <a:t>3. Gradient Boosting Regression: 87% accuracy.</a:t>
          </a:r>
        </a:p>
      </dgm:t>
    </dgm:pt>
    <dgm:pt modelId="{E2BF5D32-C799-433C-9E39-49C1C760FFC1}" type="parTrans" cxnId="{3DE34127-3DD5-4F64-8BD1-56AE807FE2A4}">
      <dgm:prSet/>
      <dgm:spPr/>
      <dgm:t>
        <a:bodyPr/>
        <a:lstStyle/>
        <a:p>
          <a:endParaRPr lang="en-US"/>
        </a:p>
      </dgm:t>
    </dgm:pt>
    <dgm:pt modelId="{7497DADA-D15C-4B77-BA1B-97D6906886DD}" type="sibTrans" cxnId="{3DE34127-3DD5-4F64-8BD1-56AE807FE2A4}">
      <dgm:prSet/>
      <dgm:spPr/>
      <dgm:t>
        <a:bodyPr/>
        <a:lstStyle/>
        <a:p>
          <a:endParaRPr lang="en-US"/>
        </a:p>
      </dgm:t>
    </dgm:pt>
    <dgm:pt modelId="{19137F64-AA1E-4D57-AF7A-AB70D5F52554}">
      <dgm:prSet/>
      <dgm:spPr/>
      <dgm:t>
        <a:bodyPr/>
        <a:lstStyle/>
        <a:p>
          <a:r>
            <a:rPr lang="en-US"/>
            <a:t>4. XGBoost Regression: ~90% accuracy.</a:t>
          </a:r>
        </a:p>
      </dgm:t>
    </dgm:pt>
    <dgm:pt modelId="{FF346B89-4DCF-4D66-9C77-E23CA4185B0F}" type="parTrans" cxnId="{971A9232-195A-465F-99E2-0B74BB2437BE}">
      <dgm:prSet/>
      <dgm:spPr/>
      <dgm:t>
        <a:bodyPr/>
        <a:lstStyle/>
        <a:p>
          <a:endParaRPr lang="en-US"/>
        </a:p>
      </dgm:t>
    </dgm:pt>
    <dgm:pt modelId="{3DFE821E-7383-4E10-9C2A-742A9A620A61}" type="sibTrans" cxnId="{971A9232-195A-465F-99E2-0B74BB2437BE}">
      <dgm:prSet/>
      <dgm:spPr/>
      <dgm:t>
        <a:bodyPr/>
        <a:lstStyle/>
        <a:p>
          <a:endParaRPr lang="en-US"/>
        </a:p>
      </dgm:t>
    </dgm:pt>
    <dgm:pt modelId="{C7904FF6-21CF-4B37-BAC8-D62506259810}" type="pres">
      <dgm:prSet presAssocID="{A7D859D2-C5EC-4B0A-983A-F19151B4DC9A}" presName="vert0" presStyleCnt="0">
        <dgm:presLayoutVars>
          <dgm:dir/>
          <dgm:animOne val="branch"/>
          <dgm:animLvl val="lvl"/>
        </dgm:presLayoutVars>
      </dgm:prSet>
      <dgm:spPr/>
    </dgm:pt>
    <dgm:pt modelId="{F1E19D0E-A92E-41B7-B10A-65237A02D6C7}" type="pres">
      <dgm:prSet presAssocID="{E70A76C7-2E70-4A8B-8F98-97CCA3D1DC3C}" presName="thickLine" presStyleLbl="alignNode1" presStyleIdx="0" presStyleCnt="4"/>
      <dgm:spPr/>
    </dgm:pt>
    <dgm:pt modelId="{BF595285-FDF7-4975-9EAB-74ECF611BEAB}" type="pres">
      <dgm:prSet presAssocID="{E70A76C7-2E70-4A8B-8F98-97CCA3D1DC3C}" presName="horz1" presStyleCnt="0"/>
      <dgm:spPr/>
    </dgm:pt>
    <dgm:pt modelId="{333D7CE4-B49E-48B9-ADBE-D328A0097E97}" type="pres">
      <dgm:prSet presAssocID="{E70A76C7-2E70-4A8B-8F98-97CCA3D1DC3C}" presName="tx1" presStyleLbl="revTx" presStyleIdx="0" presStyleCnt="4"/>
      <dgm:spPr/>
    </dgm:pt>
    <dgm:pt modelId="{49D4BDAF-8F82-4C5B-B776-36CB84DC2457}" type="pres">
      <dgm:prSet presAssocID="{E70A76C7-2E70-4A8B-8F98-97CCA3D1DC3C}" presName="vert1" presStyleCnt="0"/>
      <dgm:spPr/>
    </dgm:pt>
    <dgm:pt modelId="{19C73AFC-6D6A-42DF-8A77-75A802C5045B}" type="pres">
      <dgm:prSet presAssocID="{250C39BA-9C26-4113-BF63-0BAD1D2FB60A}" presName="thickLine" presStyleLbl="alignNode1" presStyleIdx="1" presStyleCnt="4"/>
      <dgm:spPr/>
    </dgm:pt>
    <dgm:pt modelId="{C2485136-F283-4AF5-A56E-9CC59F9B4EF6}" type="pres">
      <dgm:prSet presAssocID="{250C39BA-9C26-4113-BF63-0BAD1D2FB60A}" presName="horz1" presStyleCnt="0"/>
      <dgm:spPr/>
    </dgm:pt>
    <dgm:pt modelId="{9C1D14A3-2B84-4A92-AAF6-637C1CEE16CF}" type="pres">
      <dgm:prSet presAssocID="{250C39BA-9C26-4113-BF63-0BAD1D2FB60A}" presName="tx1" presStyleLbl="revTx" presStyleIdx="1" presStyleCnt="4"/>
      <dgm:spPr/>
    </dgm:pt>
    <dgm:pt modelId="{522571F7-447B-4322-906B-9C485AA76D6A}" type="pres">
      <dgm:prSet presAssocID="{250C39BA-9C26-4113-BF63-0BAD1D2FB60A}" presName="vert1" presStyleCnt="0"/>
      <dgm:spPr/>
    </dgm:pt>
    <dgm:pt modelId="{197A9592-282B-4D2D-9893-F3786E4700DD}" type="pres">
      <dgm:prSet presAssocID="{3DD8854A-A75E-4554-AC3B-F86C2B8BDE97}" presName="thickLine" presStyleLbl="alignNode1" presStyleIdx="2" presStyleCnt="4"/>
      <dgm:spPr/>
    </dgm:pt>
    <dgm:pt modelId="{095FCFEC-CB45-44C9-960A-CA7E4E836D33}" type="pres">
      <dgm:prSet presAssocID="{3DD8854A-A75E-4554-AC3B-F86C2B8BDE97}" presName="horz1" presStyleCnt="0"/>
      <dgm:spPr/>
    </dgm:pt>
    <dgm:pt modelId="{9FDC366E-CFA0-4B5D-AE92-728466C631E5}" type="pres">
      <dgm:prSet presAssocID="{3DD8854A-A75E-4554-AC3B-F86C2B8BDE97}" presName="tx1" presStyleLbl="revTx" presStyleIdx="2" presStyleCnt="4"/>
      <dgm:spPr/>
    </dgm:pt>
    <dgm:pt modelId="{EDECBBF9-E341-4713-B43F-016B63B3D508}" type="pres">
      <dgm:prSet presAssocID="{3DD8854A-A75E-4554-AC3B-F86C2B8BDE97}" presName="vert1" presStyleCnt="0"/>
      <dgm:spPr/>
    </dgm:pt>
    <dgm:pt modelId="{20A84233-839C-4021-B89C-572C29F1E3D7}" type="pres">
      <dgm:prSet presAssocID="{19137F64-AA1E-4D57-AF7A-AB70D5F52554}" presName="thickLine" presStyleLbl="alignNode1" presStyleIdx="3" presStyleCnt="4"/>
      <dgm:spPr/>
    </dgm:pt>
    <dgm:pt modelId="{5E20D482-94CB-4CB5-B70E-B01CF773AD89}" type="pres">
      <dgm:prSet presAssocID="{19137F64-AA1E-4D57-AF7A-AB70D5F52554}" presName="horz1" presStyleCnt="0"/>
      <dgm:spPr/>
    </dgm:pt>
    <dgm:pt modelId="{3774DDFC-29C2-43B6-98CA-9D9AA08D302D}" type="pres">
      <dgm:prSet presAssocID="{19137F64-AA1E-4D57-AF7A-AB70D5F52554}" presName="tx1" presStyleLbl="revTx" presStyleIdx="3" presStyleCnt="4"/>
      <dgm:spPr/>
    </dgm:pt>
    <dgm:pt modelId="{3282D507-449B-4DE3-919F-FBD5FA5AC9E2}" type="pres">
      <dgm:prSet presAssocID="{19137F64-AA1E-4D57-AF7A-AB70D5F52554}" presName="vert1" presStyleCnt="0"/>
      <dgm:spPr/>
    </dgm:pt>
  </dgm:ptLst>
  <dgm:cxnLst>
    <dgm:cxn modelId="{146D3219-95EA-4B3C-B88D-C8DD7CCFDAA0}" type="presOf" srcId="{250C39BA-9C26-4113-BF63-0BAD1D2FB60A}" destId="{9C1D14A3-2B84-4A92-AAF6-637C1CEE16CF}" srcOrd="0" destOrd="0" presId="urn:microsoft.com/office/officeart/2008/layout/LinedList"/>
    <dgm:cxn modelId="{3DE34127-3DD5-4F64-8BD1-56AE807FE2A4}" srcId="{A7D859D2-C5EC-4B0A-983A-F19151B4DC9A}" destId="{3DD8854A-A75E-4554-AC3B-F86C2B8BDE97}" srcOrd="2" destOrd="0" parTransId="{E2BF5D32-C799-433C-9E39-49C1C760FFC1}" sibTransId="{7497DADA-D15C-4B77-BA1B-97D6906886DD}"/>
    <dgm:cxn modelId="{971A9232-195A-465F-99E2-0B74BB2437BE}" srcId="{A7D859D2-C5EC-4B0A-983A-F19151B4DC9A}" destId="{19137F64-AA1E-4D57-AF7A-AB70D5F52554}" srcOrd="3" destOrd="0" parTransId="{FF346B89-4DCF-4D66-9C77-E23CA4185B0F}" sibTransId="{3DFE821E-7383-4E10-9C2A-742A9A620A61}"/>
    <dgm:cxn modelId="{4578FB44-F49A-48C4-9CDE-594AE703B3E6}" srcId="{A7D859D2-C5EC-4B0A-983A-F19151B4DC9A}" destId="{E70A76C7-2E70-4A8B-8F98-97CCA3D1DC3C}" srcOrd="0" destOrd="0" parTransId="{957A1969-33FC-498E-BE36-81906A3B0F7E}" sibTransId="{85BF80E9-A690-4637-807A-13C9CB9674DC}"/>
    <dgm:cxn modelId="{C371A04D-66D7-4CB6-B79C-635047ECF505}" type="presOf" srcId="{3DD8854A-A75E-4554-AC3B-F86C2B8BDE97}" destId="{9FDC366E-CFA0-4B5D-AE92-728466C631E5}" srcOrd="0" destOrd="0" presId="urn:microsoft.com/office/officeart/2008/layout/LinedList"/>
    <dgm:cxn modelId="{1A0FDC6F-D584-4A9D-88D9-1DA8C34F6C77}" srcId="{A7D859D2-C5EC-4B0A-983A-F19151B4DC9A}" destId="{250C39BA-9C26-4113-BF63-0BAD1D2FB60A}" srcOrd="1" destOrd="0" parTransId="{31C72483-FAE7-48D6-A437-B88DA44B71B6}" sibTransId="{9B10DA60-C204-48DD-967B-D2F6AB6ADCE0}"/>
    <dgm:cxn modelId="{9CF08DB0-36FE-457B-A4CB-B3B5BFD5042A}" type="presOf" srcId="{A7D859D2-C5EC-4B0A-983A-F19151B4DC9A}" destId="{C7904FF6-21CF-4B37-BAC8-D62506259810}" srcOrd="0" destOrd="0" presId="urn:microsoft.com/office/officeart/2008/layout/LinedList"/>
    <dgm:cxn modelId="{E66DD8CA-877C-4638-833B-90F461D083AD}" type="presOf" srcId="{E70A76C7-2E70-4A8B-8F98-97CCA3D1DC3C}" destId="{333D7CE4-B49E-48B9-ADBE-D328A0097E97}" srcOrd="0" destOrd="0" presId="urn:microsoft.com/office/officeart/2008/layout/LinedList"/>
    <dgm:cxn modelId="{91D600E5-24B7-4411-BF2F-0FE3802873CA}" type="presOf" srcId="{19137F64-AA1E-4D57-AF7A-AB70D5F52554}" destId="{3774DDFC-29C2-43B6-98CA-9D9AA08D302D}" srcOrd="0" destOrd="0" presId="urn:microsoft.com/office/officeart/2008/layout/LinedList"/>
    <dgm:cxn modelId="{955406C0-AF7A-43E3-B84A-307BE93B0902}" type="presParOf" srcId="{C7904FF6-21CF-4B37-BAC8-D62506259810}" destId="{F1E19D0E-A92E-41B7-B10A-65237A02D6C7}" srcOrd="0" destOrd="0" presId="urn:microsoft.com/office/officeart/2008/layout/LinedList"/>
    <dgm:cxn modelId="{5FF784A7-17AA-46B4-9A37-E203D335E22F}" type="presParOf" srcId="{C7904FF6-21CF-4B37-BAC8-D62506259810}" destId="{BF595285-FDF7-4975-9EAB-74ECF611BEAB}" srcOrd="1" destOrd="0" presId="urn:microsoft.com/office/officeart/2008/layout/LinedList"/>
    <dgm:cxn modelId="{A17FF856-2745-4BB2-968C-6C19A659C07C}" type="presParOf" srcId="{BF595285-FDF7-4975-9EAB-74ECF611BEAB}" destId="{333D7CE4-B49E-48B9-ADBE-D328A0097E97}" srcOrd="0" destOrd="0" presId="urn:microsoft.com/office/officeart/2008/layout/LinedList"/>
    <dgm:cxn modelId="{57B3028A-634D-47A0-8E6B-1CCA707A0F9A}" type="presParOf" srcId="{BF595285-FDF7-4975-9EAB-74ECF611BEAB}" destId="{49D4BDAF-8F82-4C5B-B776-36CB84DC2457}" srcOrd="1" destOrd="0" presId="urn:microsoft.com/office/officeart/2008/layout/LinedList"/>
    <dgm:cxn modelId="{134DAAEC-9C73-438D-9B57-FDC864ABB675}" type="presParOf" srcId="{C7904FF6-21CF-4B37-BAC8-D62506259810}" destId="{19C73AFC-6D6A-42DF-8A77-75A802C5045B}" srcOrd="2" destOrd="0" presId="urn:microsoft.com/office/officeart/2008/layout/LinedList"/>
    <dgm:cxn modelId="{09981D80-BDA1-4BBA-A3A7-071B547D2028}" type="presParOf" srcId="{C7904FF6-21CF-4B37-BAC8-D62506259810}" destId="{C2485136-F283-4AF5-A56E-9CC59F9B4EF6}" srcOrd="3" destOrd="0" presId="urn:microsoft.com/office/officeart/2008/layout/LinedList"/>
    <dgm:cxn modelId="{70D3D91F-F55B-42E1-B9AD-AC35990BFFAE}" type="presParOf" srcId="{C2485136-F283-4AF5-A56E-9CC59F9B4EF6}" destId="{9C1D14A3-2B84-4A92-AAF6-637C1CEE16CF}" srcOrd="0" destOrd="0" presId="urn:microsoft.com/office/officeart/2008/layout/LinedList"/>
    <dgm:cxn modelId="{A67BFF50-1454-4E23-8581-F919955AD57F}" type="presParOf" srcId="{C2485136-F283-4AF5-A56E-9CC59F9B4EF6}" destId="{522571F7-447B-4322-906B-9C485AA76D6A}" srcOrd="1" destOrd="0" presId="urn:microsoft.com/office/officeart/2008/layout/LinedList"/>
    <dgm:cxn modelId="{A36AF668-C88D-486C-9CF0-B3E92B82C9F0}" type="presParOf" srcId="{C7904FF6-21CF-4B37-BAC8-D62506259810}" destId="{197A9592-282B-4D2D-9893-F3786E4700DD}" srcOrd="4" destOrd="0" presId="urn:microsoft.com/office/officeart/2008/layout/LinedList"/>
    <dgm:cxn modelId="{152571A7-3BE0-46BD-9D5D-D73F5A3BE5F2}" type="presParOf" srcId="{C7904FF6-21CF-4B37-BAC8-D62506259810}" destId="{095FCFEC-CB45-44C9-960A-CA7E4E836D33}" srcOrd="5" destOrd="0" presId="urn:microsoft.com/office/officeart/2008/layout/LinedList"/>
    <dgm:cxn modelId="{C843058A-7461-43B8-91DE-A9D003B7C8CC}" type="presParOf" srcId="{095FCFEC-CB45-44C9-960A-CA7E4E836D33}" destId="{9FDC366E-CFA0-4B5D-AE92-728466C631E5}" srcOrd="0" destOrd="0" presId="urn:microsoft.com/office/officeart/2008/layout/LinedList"/>
    <dgm:cxn modelId="{8CEBC6E1-49AE-48BA-A565-07D489D94EEB}" type="presParOf" srcId="{095FCFEC-CB45-44C9-960A-CA7E4E836D33}" destId="{EDECBBF9-E341-4713-B43F-016B63B3D508}" srcOrd="1" destOrd="0" presId="urn:microsoft.com/office/officeart/2008/layout/LinedList"/>
    <dgm:cxn modelId="{29DDF0BC-A543-4227-B458-D5181173D455}" type="presParOf" srcId="{C7904FF6-21CF-4B37-BAC8-D62506259810}" destId="{20A84233-839C-4021-B89C-572C29F1E3D7}" srcOrd="6" destOrd="0" presId="urn:microsoft.com/office/officeart/2008/layout/LinedList"/>
    <dgm:cxn modelId="{AC3A579F-EE83-4054-8EF7-181F6829F471}" type="presParOf" srcId="{C7904FF6-21CF-4B37-BAC8-D62506259810}" destId="{5E20D482-94CB-4CB5-B70E-B01CF773AD89}" srcOrd="7" destOrd="0" presId="urn:microsoft.com/office/officeart/2008/layout/LinedList"/>
    <dgm:cxn modelId="{6574BFB5-6F6E-4138-8026-AED5C1932680}" type="presParOf" srcId="{5E20D482-94CB-4CB5-B70E-B01CF773AD89}" destId="{3774DDFC-29C2-43B6-98CA-9D9AA08D302D}" srcOrd="0" destOrd="0" presId="urn:microsoft.com/office/officeart/2008/layout/LinedList"/>
    <dgm:cxn modelId="{2F25D2E8-A455-43BC-9E53-3F74C4EA54B8}" type="presParOf" srcId="{5E20D482-94CB-4CB5-B70E-B01CF773AD89}" destId="{3282D507-449B-4DE3-919F-FBD5FA5AC9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146465-E0C4-4DDE-A795-71B65043BC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E6C05F-636A-418F-9DFC-7D99C52F1676}">
      <dgm:prSet/>
      <dgm:spPr/>
      <dgm:t>
        <a:bodyPr/>
        <a:lstStyle/>
        <a:p>
          <a:r>
            <a:rPr lang="en-US"/>
            <a:t>• Metrics: R², RMSE, Accuracy.</a:t>
          </a:r>
        </a:p>
      </dgm:t>
    </dgm:pt>
    <dgm:pt modelId="{21C1C85C-9F76-4E47-A896-F519C4FABF03}" type="parTrans" cxnId="{68CD3BFF-9711-432A-847D-C4916D129B35}">
      <dgm:prSet/>
      <dgm:spPr/>
      <dgm:t>
        <a:bodyPr/>
        <a:lstStyle/>
        <a:p>
          <a:endParaRPr lang="en-US"/>
        </a:p>
      </dgm:t>
    </dgm:pt>
    <dgm:pt modelId="{7B982554-26CE-41C1-B7DF-58BE2C60DB4E}" type="sibTrans" cxnId="{68CD3BFF-9711-432A-847D-C4916D129B35}">
      <dgm:prSet/>
      <dgm:spPr/>
      <dgm:t>
        <a:bodyPr/>
        <a:lstStyle/>
        <a:p>
          <a:endParaRPr lang="en-US"/>
        </a:p>
      </dgm:t>
    </dgm:pt>
    <dgm:pt modelId="{7A2C64E6-2ADE-43B1-8AE2-7CF73EB6A7AF}">
      <dgm:prSet/>
      <dgm:spPr/>
      <dgm:t>
        <a:bodyPr/>
        <a:lstStyle/>
        <a:p>
          <a:r>
            <a:rPr lang="en-US"/>
            <a:t>• XGBoost outperformed others with the lowest MSE.</a:t>
          </a:r>
        </a:p>
      </dgm:t>
    </dgm:pt>
    <dgm:pt modelId="{4F417D90-05E9-40F8-B2D9-B31C4E9FC221}" type="parTrans" cxnId="{190DB445-25D7-4031-AFA4-5F5A592695D7}">
      <dgm:prSet/>
      <dgm:spPr/>
      <dgm:t>
        <a:bodyPr/>
        <a:lstStyle/>
        <a:p>
          <a:endParaRPr lang="en-US"/>
        </a:p>
      </dgm:t>
    </dgm:pt>
    <dgm:pt modelId="{263BD277-D286-4C79-A446-D679C81FB354}" type="sibTrans" cxnId="{190DB445-25D7-4031-AFA4-5F5A592695D7}">
      <dgm:prSet/>
      <dgm:spPr/>
      <dgm:t>
        <a:bodyPr/>
        <a:lstStyle/>
        <a:p>
          <a:endParaRPr lang="en-US"/>
        </a:p>
      </dgm:t>
    </dgm:pt>
    <dgm:pt modelId="{6EAD3E12-D76C-4A10-9CE6-23D3F1E2BBE4}">
      <dgm:prSet/>
      <dgm:spPr/>
      <dgm:t>
        <a:bodyPr/>
        <a:lstStyle/>
        <a:p>
          <a:r>
            <a:rPr lang="en-US"/>
            <a:t>• Achieved ~90% accuracy with strong robustness.</a:t>
          </a:r>
        </a:p>
      </dgm:t>
    </dgm:pt>
    <dgm:pt modelId="{08CAD6E6-6D18-436F-9092-14928DE60B4F}" type="parTrans" cxnId="{237129F3-63FC-4C3D-95DE-ED703B773A6C}">
      <dgm:prSet/>
      <dgm:spPr/>
      <dgm:t>
        <a:bodyPr/>
        <a:lstStyle/>
        <a:p>
          <a:endParaRPr lang="en-US"/>
        </a:p>
      </dgm:t>
    </dgm:pt>
    <dgm:pt modelId="{AF6650D4-84A8-404B-87F4-F8D539072D27}" type="sibTrans" cxnId="{237129F3-63FC-4C3D-95DE-ED703B773A6C}">
      <dgm:prSet/>
      <dgm:spPr/>
      <dgm:t>
        <a:bodyPr/>
        <a:lstStyle/>
        <a:p>
          <a:endParaRPr lang="en-US"/>
        </a:p>
      </dgm:t>
    </dgm:pt>
    <dgm:pt modelId="{608DB7F6-9EF9-443D-8A7C-3970F55FA3C0}" type="pres">
      <dgm:prSet presAssocID="{C3146465-E0C4-4DDE-A795-71B65043BC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531A76-EA13-4E6D-887F-F9DF4BCC6A98}" type="pres">
      <dgm:prSet presAssocID="{72E6C05F-636A-418F-9DFC-7D99C52F1676}" presName="hierRoot1" presStyleCnt="0"/>
      <dgm:spPr/>
    </dgm:pt>
    <dgm:pt modelId="{E320840E-D3E5-45EC-95BC-04D2F235683D}" type="pres">
      <dgm:prSet presAssocID="{72E6C05F-636A-418F-9DFC-7D99C52F1676}" presName="composite" presStyleCnt="0"/>
      <dgm:spPr/>
    </dgm:pt>
    <dgm:pt modelId="{95375256-E2C9-497C-8791-B7A7DCA20BA8}" type="pres">
      <dgm:prSet presAssocID="{72E6C05F-636A-418F-9DFC-7D99C52F1676}" presName="background" presStyleLbl="node0" presStyleIdx="0" presStyleCnt="3"/>
      <dgm:spPr/>
    </dgm:pt>
    <dgm:pt modelId="{F06752F5-E9E0-467F-BC78-CA9D3A2ABC72}" type="pres">
      <dgm:prSet presAssocID="{72E6C05F-636A-418F-9DFC-7D99C52F1676}" presName="text" presStyleLbl="fgAcc0" presStyleIdx="0" presStyleCnt="3">
        <dgm:presLayoutVars>
          <dgm:chPref val="3"/>
        </dgm:presLayoutVars>
      </dgm:prSet>
      <dgm:spPr/>
    </dgm:pt>
    <dgm:pt modelId="{3C51BA66-4636-4218-B0BA-31F8FBF3AE34}" type="pres">
      <dgm:prSet presAssocID="{72E6C05F-636A-418F-9DFC-7D99C52F1676}" presName="hierChild2" presStyleCnt="0"/>
      <dgm:spPr/>
    </dgm:pt>
    <dgm:pt modelId="{3569717F-A39C-4AB3-A628-55D9049EFECE}" type="pres">
      <dgm:prSet presAssocID="{7A2C64E6-2ADE-43B1-8AE2-7CF73EB6A7AF}" presName="hierRoot1" presStyleCnt="0"/>
      <dgm:spPr/>
    </dgm:pt>
    <dgm:pt modelId="{3CFD3306-DC3F-4DEA-8CB4-9DD4E244B263}" type="pres">
      <dgm:prSet presAssocID="{7A2C64E6-2ADE-43B1-8AE2-7CF73EB6A7AF}" presName="composite" presStyleCnt="0"/>
      <dgm:spPr/>
    </dgm:pt>
    <dgm:pt modelId="{21421075-9D61-46FC-82A5-FC87B1D4E995}" type="pres">
      <dgm:prSet presAssocID="{7A2C64E6-2ADE-43B1-8AE2-7CF73EB6A7AF}" presName="background" presStyleLbl="node0" presStyleIdx="1" presStyleCnt="3"/>
      <dgm:spPr/>
    </dgm:pt>
    <dgm:pt modelId="{C64B2F20-80E5-401B-A1FB-A725B36CBB5A}" type="pres">
      <dgm:prSet presAssocID="{7A2C64E6-2ADE-43B1-8AE2-7CF73EB6A7AF}" presName="text" presStyleLbl="fgAcc0" presStyleIdx="1" presStyleCnt="3">
        <dgm:presLayoutVars>
          <dgm:chPref val="3"/>
        </dgm:presLayoutVars>
      </dgm:prSet>
      <dgm:spPr/>
    </dgm:pt>
    <dgm:pt modelId="{0166498F-0645-41E5-8D71-661F9D007667}" type="pres">
      <dgm:prSet presAssocID="{7A2C64E6-2ADE-43B1-8AE2-7CF73EB6A7AF}" presName="hierChild2" presStyleCnt="0"/>
      <dgm:spPr/>
    </dgm:pt>
    <dgm:pt modelId="{64305334-6737-4718-BCB8-9FBB4AF69B4E}" type="pres">
      <dgm:prSet presAssocID="{6EAD3E12-D76C-4A10-9CE6-23D3F1E2BBE4}" presName="hierRoot1" presStyleCnt="0"/>
      <dgm:spPr/>
    </dgm:pt>
    <dgm:pt modelId="{A3CCCDDB-100A-4191-A3A1-614728D2A094}" type="pres">
      <dgm:prSet presAssocID="{6EAD3E12-D76C-4A10-9CE6-23D3F1E2BBE4}" presName="composite" presStyleCnt="0"/>
      <dgm:spPr/>
    </dgm:pt>
    <dgm:pt modelId="{63840FE6-9428-4E0F-95E8-AD6E1B488844}" type="pres">
      <dgm:prSet presAssocID="{6EAD3E12-D76C-4A10-9CE6-23D3F1E2BBE4}" presName="background" presStyleLbl="node0" presStyleIdx="2" presStyleCnt="3"/>
      <dgm:spPr/>
    </dgm:pt>
    <dgm:pt modelId="{D621BD67-774E-43E9-A8C4-87A0E98173D0}" type="pres">
      <dgm:prSet presAssocID="{6EAD3E12-D76C-4A10-9CE6-23D3F1E2BBE4}" presName="text" presStyleLbl="fgAcc0" presStyleIdx="2" presStyleCnt="3">
        <dgm:presLayoutVars>
          <dgm:chPref val="3"/>
        </dgm:presLayoutVars>
      </dgm:prSet>
      <dgm:spPr/>
    </dgm:pt>
    <dgm:pt modelId="{1C9507CC-AE8B-487B-89A2-3CC2815DB42F}" type="pres">
      <dgm:prSet presAssocID="{6EAD3E12-D76C-4A10-9CE6-23D3F1E2BBE4}" presName="hierChild2" presStyleCnt="0"/>
      <dgm:spPr/>
    </dgm:pt>
  </dgm:ptLst>
  <dgm:cxnLst>
    <dgm:cxn modelId="{190DB445-25D7-4031-AFA4-5F5A592695D7}" srcId="{C3146465-E0C4-4DDE-A795-71B65043BCD7}" destId="{7A2C64E6-2ADE-43B1-8AE2-7CF73EB6A7AF}" srcOrd="1" destOrd="0" parTransId="{4F417D90-05E9-40F8-B2D9-B31C4E9FC221}" sibTransId="{263BD277-D286-4C79-A446-D679C81FB354}"/>
    <dgm:cxn modelId="{E4D52748-D619-435E-80E9-7DA3A0862903}" type="presOf" srcId="{6EAD3E12-D76C-4A10-9CE6-23D3F1E2BBE4}" destId="{D621BD67-774E-43E9-A8C4-87A0E98173D0}" srcOrd="0" destOrd="0" presId="urn:microsoft.com/office/officeart/2005/8/layout/hierarchy1"/>
    <dgm:cxn modelId="{C3F608B8-45B9-4F43-975E-14B66D5F5851}" type="presOf" srcId="{7A2C64E6-2ADE-43B1-8AE2-7CF73EB6A7AF}" destId="{C64B2F20-80E5-401B-A1FB-A725B36CBB5A}" srcOrd="0" destOrd="0" presId="urn:microsoft.com/office/officeart/2005/8/layout/hierarchy1"/>
    <dgm:cxn modelId="{4B6075D4-4BE8-420F-8418-B7BCF2CF7F1C}" type="presOf" srcId="{C3146465-E0C4-4DDE-A795-71B65043BCD7}" destId="{608DB7F6-9EF9-443D-8A7C-3970F55FA3C0}" srcOrd="0" destOrd="0" presId="urn:microsoft.com/office/officeart/2005/8/layout/hierarchy1"/>
    <dgm:cxn modelId="{7CD06FDB-B68B-409B-BD77-6BA90D017AC9}" type="presOf" srcId="{72E6C05F-636A-418F-9DFC-7D99C52F1676}" destId="{F06752F5-E9E0-467F-BC78-CA9D3A2ABC72}" srcOrd="0" destOrd="0" presId="urn:microsoft.com/office/officeart/2005/8/layout/hierarchy1"/>
    <dgm:cxn modelId="{237129F3-63FC-4C3D-95DE-ED703B773A6C}" srcId="{C3146465-E0C4-4DDE-A795-71B65043BCD7}" destId="{6EAD3E12-D76C-4A10-9CE6-23D3F1E2BBE4}" srcOrd="2" destOrd="0" parTransId="{08CAD6E6-6D18-436F-9092-14928DE60B4F}" sibTransId="{AF6650D4-84A8-404B-87F4-F8D539072D27}"/>
    <dgm:cxn modelId="{68CD3BFF-9711-432A-847D-C4916D129B35}" srcId="{C3146465-E0C4-4DDE-A795-71B65043BCD7}" destId="{72E6C05F-636A-418F-9DFC-7D99C52F1676}" srcOrd="0" destOrd="0" parTransId="{21C1C85C-9F76-4E47-A896-F519C4FABF03}" sibTransId="{7B982554-26CE-41C1-B7DF-58BE2C60DB4E}"/>
    <dgm:cxn modelId="{63872A4F-0D20-4006-A4DD-D57832E5D6FF}" type="presParOf" srcId="{608DB7F6-9EF9-443D-8A7C-3970F55FA3C0}" destId="{C9531A76-EA13-4E6D-887F-F9DF4BCC6A98}" srcOrd="0" destOrd="0" presId="urn:microsoft.com/office/officeart/2005/8/layout/hierarchy1"/>
    <dgm:cxn modelId="{AD8F9119-2A89-49A7-A87F-490FCC81E9F9}" type="presParOf" srcId="{C9531A76-EA13-4E6D-887F-F9DF4BCC6A98}" destId="{E320840E-D3E5-45EC-95BC-04D2F235683D}" srcOrd="0" destOrd="0" presId="urn:microsoft.com/office/officeart/2005/8/layout/hierarchy1"/>
    <dgm:cxn modelId="{A0CA086B-78D5-4E5C-B58B-BE43E4E7E194}" type="presParOf" srcId="{E320840E-D3E5-45EC-95BC-04D2F235683D}" destId="{95375256-E2C9-497C-8791-B7A7DCA20BA8}" srcOrd="0" destOrd="0" presId="urn:microsoft.com/office/officeart/2005/8/layout/hierarchy1"/>
    <dgm:cxn modelId="{C9E4DB67-E01B-4EE4-A3A4-73F20A230005}" type="presParOf" srcId="{E320840E-D3E5-45EC-95BC-04D2F235683D}" destId="{F06752F5-E9E0-467F-BC78-CA9D3A2ABC72}" srcOrd="1" destOrd="0" presId="urn:microsoft.com/office/officeart/2005/8/layout/hierarchy1"/>
    <dgm:cxn modelId="{3094DB6B-DD36-463A-83D0-B3D3D2B3905E}" type="presParOf" srcId="{C9531A76-EA13-4E6D-887F-F9DF4BCC6A98}" destId="{3C51BA66-4636-4218-B0BA-31F8FBF3AE34}" srcOrd="1" destOrd="0" presId="urn:microsoft.com/office/officeart/2005/8/layout/hierarchy1"/>
    <dgm:cxn modelId="{C7BC2C58-1AA4-44CA-9C47-6EC8EE861CC5}" type="presParOf" srcId="{608DB7F6-9EF9-443D-8A7C-3970F55FA3C0}" destId="{3569717F-A39C-4AB3-A628-55D9049EFECE}" srcOrd="1" destOrd="0" presId="urn:microsoft.com/office/officeart/2005/8/layout/hierarchy1"/>
    <dgm:cxn modelId="{6BFF0745-6DCD-40C4-88A8-849ACBF143AB}" type="presParOf" srcId="{3569717F-A39C-4AB3-A628-55D9049EFECE}" destId="{3CFD3306-DC3F-4DEA-8CB4-9DD4E244B263}" srcOrd="0" destOrd="0" presId="urn:microsoft.com/office/officeart/2005/8/layout/hierarchy1"/>
    <dgm:cxn modelId="{9843E546-6A1E-4656-A7EE-CE908410B144}" type="presParOf" srcId="{3CFD3306-DC3F-4DEA-8CB4-9DD4E244B263}" destId="{21421075-9D61-46FC-82A5-FC87B1D4E995}" srcOrd="0" destOrd="0" presId="urn:microsoft.com/office/officeart/2005/8/layout/hierarchy1"/>
    <dgm:cxn modelId="{8D8F151E-1665-477B-81AC-D711B2FC4021}" type="presParOf" srcId="{3CFD3306-DC3F-4DEA-8CB4-9DD4E244B263}" destId="{C64B2F20-80E5-401B-A1FB-A725B36CBB5A}" srcOrd="1" destOrd="0" presId="urn:microsoft.com/office/officeart/2005/8/layout/hierarchy1"/>
    <dgm:cxn modelId="{829873AB-EC54-4373-A0F5-2AD3F825F09A}" type="presParOf" srcId="{3569717F-A39C-4AB3-A628-55D9049EFECE}" destId="{0166498F-0645-41E5-8D71-661F9D007667}" srcOrd="1" destOrd="0" presId="urn:microsoft.com/office/officeart/2005/8/layout/hierarchy1"/>
    <dgm:cxn modelId="{F715AF85-CFA0-466D-9555-54DAF33159F0}" type="presParOf" srcId="{608DB7F6-9EF9-443D-8A7C-3970F55FA3C0}" destId="{64305334-6737-4718-BCB8-9FBB4AF69B4E}" srcOrd="2" destOrd="0" presId="urn:microsoft.com/office/officeart/2005/8/layout/hierarchy1"/>
    <dgm:cxn modelId="{C8A8796F-AA5D-476D-A75C-5411BEFA5C13}" type="presParOf" srcId="{64305334-6737-4718-BCB8-9FBB4AF69B4E}" destId="{A3CCCDDB-100A-4191-A3A1-614728D2A094}" srcOrd="0" destOrd="0" presId="urn:microsoft.com/office/officeart/2005/8/layout/hierarchy1"/>
    <dgm:cxn modelId="{5A188E60-C1CD-4F63-A7C9-CB50AC40FD8B}" type="presParOf" srcId="{A3CCCDDB-100A-4191-A3A1-614728D2A094}" destId="{63840FE6-9428-4E0F-95E8-AD6E1B488844}" srcOrd="0" destOrd="0" presId="urn:microsoft.com/office/officeart/2005/8/layout/hierarchy1"/>
    <dgm:cxn modelId="{5EB225CC-EAA1-4F9D-8897-1CCC9EE211D3}" type="presParOf" srcId="{A3CCCDDB-100A-4191-A3A1-614728D2A094}" destId="{D621BD67-774E-43E9-A8C4-87A0E98173D0}" srcOrd="1" destOrd="0" presId="urn:microsoft.com/office/officeart/2005/8/layout/hierarchy1"/>
    <dgm:cxn modelId="{6D558D79-2049-4C43-9F29-086D4121C8FD}" type="presParOf" srcId="{64305334-6737-4718-BCB8-9FBB4AF69B4E}" destId="{1C9507CC-AE8B-487B-89A2-3CC2815DB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A94FCB-E4DC-4E4D-849E-1D806C7C98B1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8E6FAF-FB07-48C1-867D-8B9156A37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dirty="0" err="1"/>
            <a:t>XGBoost</a:t>
          </a:r>
          <a:r>
            <a:rPr lang="en-US" dirty="0"/>
            <a:t> Regression: Best performance.</a:t>
          </a:r>
        </a:p>
      </dgm:t>
    </dgm:pt>
    <dgm:pt modelId="{A07891FB-021A-4394-9CCC-516478DF890D}" type="parTrans" cxnId="{959AE978-40AC-4879-84AE-312687DC7828}">
      <dgm:prSet/>
      <dgm:spPr/>
      <dgm:t>
        <a:bodyPr/>
        <a:lstStyle/>
        <a:p>
          <a:endParaRPr lang="en-US"/>
        </a:p>
      </dgm:t>
    </dgm:pt>
    <dgm:pt modelId="{CAD851EE-3D0F-4E64-A28B-BB495844E65D}" type="sibTrans" cxnId="{959AE978-40AC-4879-84AE-312687DC7828}">
      <dgm:prSet/>
      <dgm:spPr/>
      <dgm:t>
        <a:bodyPr/>
        <a:lstStyle/>
        <a:p>
          <a:endParaRPr lang="en-US"/>
        </a:p>
      </dgm:t>
    </dgm:pt>
    <dgm:pt modelId="{DCA6C61A-FECA-4F7F-971D-AA33AB371B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Trained models ready for deployment.</a:t>
          </a:r>
        </a:p>
      </dgm:t>
    </dgm:pt>
    <dgm:pt modelId="{6B4A6F22-4A61-4EC3-9F80-756394826B4D}" type="parTrans" cxnId="{F84E0CB2-F831-4CF9-AFDE-27AB4127DF90}">
      <dgm:prSet/>
      <dgm:spPr/>
      <dgm:t>
        <a:bodyPr/>
        <a:lstStyle/>
        <a:p>
          <a:endParaRPr lang="en-US"/>
        </a:p>
      </dgm:t>
    </dgm:pt>
    <dgm:pt modelId="{F4781903-8C4D-4236-AE51-56ADEDFC29C2}" type="sibTrans" cxnId="{F84E0CB2-F831-4CF9-AFDE-27AB4127DF90}">
      <dgm:prSet/>
      <dgm:spPr/>
      <dgm:t>
        <a:bodyPr/>
        <a:lstStyle/>
        <a:p>
          <a:endParaRPr lang="en-US"/>
        </a:p>
      </dgm:t>
    </dgm:pt>
    <dgm:pt modelId="{779A9FF3-628F-42AF-A22F-E9C27F2DF3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Insights shared with visualizations and analysis.</a:t>
          </a:r>
        </a:p>
      </dgm:t>
    </dgm:pt>
    <dgm:pt modelId="{488289BF-474C-4E28-B4EE-CDF773668B37}" type="parTrans" cxnId="{6F5E4E93-6ED9-4227-B930-40BE76BEC25A}">
      <dgm:prSet/>
      <dgm:spPr/>
      <dgm:t>
        <a:bodyPr/>
        <a:lstStyle/>
        <a:p>
          <a:endParaRPr lang="en-US"/>
        </a:p>
      </dgm:t>
    </dgm:pt>
    <dgm:pt modelId="{487A9577-2D73-43A8-A49D-1B7341187A81}" type="sibTrans" cxnId="{6F5E4E93-6ED9-4227-B930-40BE76BEC25A}">
      <dgm:prSet/>
      <dgm:spPr/>
      <dgm:t>
        <a:bodyPr/>
        <a:lstStyle/>
        <a:p>
          <a:endParaRPr lang="en-US"/>
        </a:p>
      </dgm:t>
    </dgm:pt>
    <dgm:pt modelId="{5FC8FC65-D4F2-4E84-B9CD-F5B1BAFDBB9E}" type="pres">
      <dgm:prSet presAssocID="{51A94FCB-E4DC-4E4D-849E-1D806C7C98B1}" presName="root" presStyleCnt="0">
        <dgm:presLayoutVars>
          <dgm:dir/>
          <dgm:resizeHandles val="exact"/>
        </dgm:presLayoutVars>
      </dgm:prSet>
      <dgm:spPr/>
    </dgm:pt>
    <dgm:pt modelId="{580FB4D5-EC65-4AF5-830D-120ECD34F7B6}" type="pres">
      <dgm:prSet presAssocID="{F68E6FAF-FB07-48C1-867D-8B9156A377C5}" presName="compNode" presStyleCnt="0"/>
      <dgm:spPr/>
    </dgm:pt>
    <dgm:pt modelId="{EE43F746-6857-41D2-91E9-43494F01F5B2}" type="pres">
      <dgm:prSet presAssocID="{F68E6FAF-FB07-48C1-867D-8B9156A377C5}" presName="bgRect" presStyleLbl="bgShp" presStyleIdx="0" presStyleCnt="3"/>
      <dgm:spPr/>
    </dgm:pt>
    <dgm:pt modelId="{278AC465-384D-423A-A545-D7F99B2EA2DA}" type="pres">
      <dgm:prSet presAssocID="{F68E6FAF-FB07-48C1-867D-8B9156A377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0065B7F-D8DB-44D9-A6A6-C35616066CB7}" type="pres">
      <dgm:prSet presAssocID="{F68E6FAF-FB07-48C1-867D-8B9156A377C5}" presName="spaceRect" presStyleCnt="0"/>
      <dgm:spPr/>
    </dgm:pt>
    <dgm:pt modelId="{A32CB714-4E77-4CF2-A154-A120C3C307E3}" type="pres">
      <dgm:prSet presAssocID="{F68E6FAF-FB07-48C1-867D-8B9156A377C5}" presName="parTx" presStyleLbl="revTx" presStyleIdx="0" presStyleCnt="3">
        <dgm:presLayoutVars>
          <dgm:chMax val="0"/>
          <dgm:chPref val="0"/>
        </dgm:presLayoutVars>
      </dgm:prSet>
      <dgm:spPr/>
    </dgm:pt>
    <dgm:pt modelId="{BF336C15-9F2B-4D49-9AE4-6B3DE9EE81DA}" type="pres">
      <dgm:prSet presAssocID="{CAD851EE-3D0F-4E64-A28B-BB495844E65D}" presName="sibTrans" presStyleCnt="0"/>
      <dgm:spPr/>
    </dgm:pt>
    <dgm:pt modelId="{D4FA5D3F-5DD2-49BC-B4A3-F1E930F2CF9A}" type="pres">
      <dgm:prSet presAssocID="{DCA6C61A-FECA-4F7F-971D-AA33AB371B53}" presName="compNode" presStyleCnt="0"/>
      <dgm:spPr/>
    </dgm:pt>
    <dgm:pt modelId="{BF0C0B8A-1C35-4472-AE3B-309293C46C18}" type="pres">
      <dgm:prSet presAssocID="{DCA6C61A-FECA-4F7F-971D-AA33AB371B53}" presName="bgRect" presStyleLbl="bgShp" presStyleIdx="1" presStyleCnt="3"/>
      <dgm:spPr/>
    </dgm:pt>
    <dgm:pt modelId="{4BF7C1E4-4388-4CBA-96B3-00C1E83820E5}" type="pres">
      <dgm:prSet presAssocID="{DCA6C61A-FECA-4F7F-971D-AA33AB371B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9DA3668-27DE-424D-B712-06A81C18E314}" type="pres">
      <dgm:prSet presAssocID="{DCA6C61A-FECA-4F7F-971D-AA33AB371B53}" presName="spaceRect" presStyleCnt="0"/>
      <dgm:spPr/>
    </dgm:pt>
    <dgm:pt modelId="{C45443FE-5E4A-4951-972C-8DF46913E48C}" type="pres">
      <dgm:prSet presAssocID="{DCA6C61A-FECA-4F7F-971D-AA33AB371B53}" presName="parTx" presStyleLbl="revTx" presStyleIdx="1" presStyleCnt="3">
        <dgm:presLayoutVars>
          <dgm:chMax val="0"/>
          <dgm:chPref val="0"/>
        </dgm:presLayoutVars>
      </dgm:prSet>
      <dgm:spPr/>
    </dgm:pt>
    <dgm:pt modelId="{A8D3B273-ECEF-46F6-9708-C43FF6240304}" type="pres">
      <dgm:prSet presAssocID="{F4781903-8C4D-4236-AE51-56ADEDFC29C2}" presName="sibTrans" presStyleCnt="0"/>
      <dgm:spPr/>
    </dgm:pt>
    <dgm:pt modelId="{E2E72B2D-407A-4FBC-9075-3AD7FEA2C057}" type="pres">
      <dgm:prSet presAssocID="{779A9FF3-628F-42AF-A22F-E9C27F2DF329}" presName="compNode" presStyleCnt="0"/>
      <dgm:spPr/>
    </dgm:pt>
    <dgm:pt modelId="{EAF30E1E-6135-4612-BC46-6D37A825736B}" type="pres">
      <dgm:prSet presAssocID="{779A9FF3-628F-42AF-A22F-E9C27F2DF329}" presName="bgRect" presStyleLbl="bgShp" presStyleIdx="2" presStyleCnt="3"/>
      <dgm:spPr/>
    </dgm:pt>
    <dgm:pt modelId="{655E5FCE-054D-437F-9C67-4DC0FD255E7E}" type="pres">
      <dgm:prSet presAssocID="{779A9FF3-628F-42AF-A22F-E9C27F2DF3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9A725F8-C3A6-4228-91EC-48D905AE0B0E}" type="pres">
      <dgm:prSet presAssocID="{779A9FF3-628F-42AF-A22F-E9C27F2DF329}" presName="spaceRect" presStyleCnt="0"/>
      <dgm:spPr/>
    </dgm:pt>
    <dgm:pt modelId="{232DDEC8-B5A5-4B00-92B0-66C2122AF6C5}" type="pres">
      <dgm:prSet presAssocID="{779A9FF3-628F-42AF-A22F-E9C27F2DF3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D0910B-EAD4-451E-AE63-4199556347E8}" type="presOf" srcId="{51A94FCB-E4DC-4E4D-849E-1D806C7C98B1}" destId="{5FC8FC65-D4F2-4E84-B9CD-F5B1BAFDBB9E}" srcOrd="0" destOrd="0" presId="urn:microsoft.com/office/officeart/2018/2/layout/IconVerticalSolidList"/>
    <dgm:cxn modelId="{959AE978-40AC-4879-84AE-312687DC7828}" srcId="{51A94FCB-E4DC-4E4D-849E-1D806C7C98B1}" destId="{F68E6FAF-FB07-48C1-867D-8B9156A377C5}" srcOrd="0" destOrd="0" parTransId="{A07891FB-021A-4394-9CCC-516478DF890D}" sibTransId="{CAD851EE-3D0F-4E64-A28B-BB495844E65D}"/>
    <dgm:cxn modelId="{6F5E4E93-6ED9-4227-B930-40BE76BEC25A}" srcId="{51A94FCB-E4DC-4E4D-849E-1D806C7C98B1}" destId="{779A9FF3-628F-42AF-A22F-E9C27F2DF329}" srcOrd="2" destOrd="0" parTransId="{488289BF-474C-4E28-B4EE-CDF773668B37}" sibTransId="{487A9577-2D73-43A8-A49D-1B7341187A81}"/>
    <dgm:cxn modelId="{F84E0CB2-F831-4CF9-AFDE-27AB4127DF90}" srcId="{51A94FCB-E4DC-4E4D-849E-1D806C7C98B1}" destId="{DCA6C61A-FECA-4F7F-971D-AA33AB371B53}" srcOrd="1" destOrd="0" parTransId="{6B4A6F22-4A61-4EC3-9F80-756394826B4D}" sibTransId="{F4781903-8C4D-4236-AE51-56ADEDFC29C2}"/>
    <dgm:cxn modelId="{EB76A1C7-6583-49A6-A818-E64FABDD1B1A}" type="presOf" srcId="{DCA6C61A-FECA-4F7F-971D-AA33AB371B53}" destId="{C45443FE-5E4A-4951-972C-8DF46913E48C}" srcOrd="0" destOrd="0" presId="urn:microsoft.com/office/officeart/2018/2/layout/IconVerticalSolidList"/>
    <dgm:cxn modelId="{552012D2-10A4-494B-8686-8606C7C10235}" type="presOf" srcId="{F68E6FAF-FB07-48C1-867D-8B9156A377C5}" destId="{A32CB714-4E77-4CF2-A154-A120C3C307E3}" srcOrd="0" destOrd="0" presId="urn:microsoft.com/office/officeart/2018/2/layout/IconVerticalSolidList"/>
    <dgm:cxn modelId="{860A83F2-1CC3-4BF8-B776-F3BC8145ED13}" type="presOf" srcId="{779A9FF3-628F-42AF-A22F-E9C27F2DF329}" destId="{232DDEC8-B5A5-4B00-92B0-66C2122AF6C5}" srcOrd="0" destOrd="0" presId="urn:microsoft.com/office/officeart/2018/2/layout/IconVerticalSolidList"/>
    <dgm:cxn modelId="{03270268-9B40-47D0-83B8-A050DDFA9F80}" type="presParOf" srcId="{5FC8FC65-D4F2-4E84-B9CD-F5B1BAFDBB9E}" destId="{580FB4D5-EC65-4AF5-830D-120ECD34F7B6}" srcOrd="0" destOrd="0" presId="urn:microsoft.com/office/officeart/2018/2/layout/IconVerticalSolidList"/>
    <dgm:cxn modelId="{759D1020-74F4-43C9-8AEA-4A6D29F4DCC2}" type="presParOf" srcId="{580FB4D5-EC65-4AF5-830D-120ECD34F7B6}" destId="{EE43F746-6857-41D2-91E9-43494F01F5B2}" srcOrd="0" destOrd="0" presId="urn:microsoft.com/office/officeart/2018/2/layout/IconVerticalSolidList"/>
    <dgm:cxn modelId="{3DA9A432-3A9C-4040-B5E9-D3E362E8A03A}" type="presParOf" srcId="{580FB4D5-EC65-4AF5-830D-120ECD34F7B6}" destId="{278AC465-384D-423A-A545-D7F99B2EA2DA}" srcOrd="1" destOrd="0" presId="urn:microsoft.com/office/officeart/2018/2/layout/IconVerticalSolidList"/>
    <dgm:cxn modelId="{4323D9EC-7EA1-4434-ABD9-D4AED92360CB}" type="presParOf" srcId="{580FB4D5-EC65-4AF5-830D-120ECD34F7B6}" destId="{40065B7F-D8DB-44D9-A6A6-C35616066CB7}" srcOrd="2" destOrd="0" presId="urn:microsoft.com/office/officeart/2018/2/layout/IconVerticalSolidList"/>
    <dgm:cxn modelId="{62E6282E-B6C3-4084-8B8A-F0641CA5F856}" type="presParOf" srcId="{580FB4D5-EC65-4AF5-830D-120ECD34F7B6}" destId="{A32CB714-4E77-4CF2-A154-A120C3C307E3}" srcOrd="3" destOrd="0" presId="urn:microsoft.com/office/officeart/2018/2/layout/IconVerticalSolidList"/>
    <dgm:cxn modelId="{4891F5EA-8CA0-4C68-BAB5-CCDD2E7016BA}" type="presParOf" srcId="{5FC8FC65-D4F2-4E84-B9CD-F5B1BAFDBB9E}" destId="{BF336C15-9F2B-4D49-9AE4-6B3DE9EE81DA}" srcOrd="1" destOrd="0" presId="urn:microsoft.com/office/officeart/2018/2/layout/IconVerticalSolidList"/>
    <dgm:cxn modelId="{D9B3733D-89EB-4600-8158-54C1B545F2A9}" type="presParOf" srcId="{5FC8FC65-D4F2-4E84-B9CD-F5B1BAFDBB9E}" destId="{D4FA5D3F-5DD2-49BC-B4A3-F1E930F2CF9A}" srcOrd="2" destOrd="0" presId="urn:microsoft.com/office/officeart/2018/2/layout/IconVerticalSolidList"/>
    <dgm:cxn modelId="{D442AFCF-5547-461F-978C-51519FC1B6D9}" type="presParOf" srcId="{D4FA5D3F-5DD2-49BC-B4A3-F1E930F2CF9A}" destId="{BF0C0B8A-1C35-4472-AE3B-309293C46C18}" srcOrd="0" destOrd="0" presId="urn:microsoft.com/office/officeart/2018/2/layout/IconVerticalSolidList"/>
    <dgm:cxn modelId="{A433F8D5-21C0-4BA2-B4D7-05B077702202}" type="presParOf" srcId="{D4FA5D3F-5DD2-49BC-B4A3-F1E930F2CF9A}" destId="{4BF7C1E4-4388-4CBA-96B3-00C1E83820E5}" srcOrd="1" destOrd="0" presId="urn:microsoft.com/office/officeart/2018/2/layout/IconVerticalSolidList"/>
    <dgm:cxn modelId="{6FDB71DD-91DD-4C66-A11C-861ED76ACE05}" type="presParOf" srcId="{D4FA5D3F-5DD2-49BC-B4A3-F1E930F2CF9A}" destId="{E9DA3668-27DE-424D-B712-06A81C18E314}" srcOrd="2" destOrd="0" presId="urn:microsoft.com/office/officeart/2018/2/layout/IconVerticalSolidList"/>
    <dgm:cxn modelId="{43AB0393-573B-4599-B71B-A90C3AF3FE68}" type="presParOf" srcId="{D4FA5D3F-5DD2-49BC-B4A3-F1E930F2CF9A}" destId="{C45443FE-5E4A-4951-972C-8DF46913E48C}" srcOrd="3" destOrd="0" presId="urn:microsoft.com/office/officeart/2018/2/layout/IconVerticalSolidList"/>
    <dgm:cxn modelId="{50E6F846-D3F0-4EE5-865C-8D7E94F8CAAB}" type="presParOf" srcId="{5FC8FC65-D4F2-4E84-B9CD-F5B1BAFDBB9E}" destId="{A8D3B273-ECEF-46F6-9708-C43FF6240304}" srcOrd="3" destOrd="0" presId="urn:microsoft.com/office/officeart/2018/2/layout/IconVerticalSolidList"/>
    <dgm:cxn modelId="{FD47DFA3-96FB-45A0-BE3E-557C67D29894}" type="presParOf" srcId="{5FC8FC65-D4F2-4E84-B9CD-F5B1BAFDBB9E}" destId="{E2E72B2D-407A-4FBC-9075-3AD7FEA2C057}" srcOrd="4" destOrd="0" presId="urn:microsoft.com/office/officeart/2018/2/layout/IconVerticalSolidList"/>
    <dgm:cxn modelId="{7E6F629C-1CBF-4C8C-8239-AED520EDF84E}" type="presParOf" srcId="{E2E72B2D-407A-4FBC-9075-3AD7FEA2C057}" destId="{EAF30E1E-6135-4612-BC46-6D37A825736B}" srcOrd="0" destOrd="0" presId="urn:microsoft.com/office/officeart/2018/2/layout/IconVerticalSolidList"/>
    <dgm:cxn modelId="{936A34A5-54BE-4CC3-A1B0-2024180E4214}" type="presParOf" srcId="{E2E72B2D-407A-4FBC-9075-3AD7FEA2C057}" destId="{655E5FCE-054D-437F-9C67-4DC0FD255E7E}" srcOrd="1" destOrd="0" presId="urn:microsoft.com/office/officeart/2018/2/layout/IconVerticalSolidList"/>
    <dgm:cxn modelId="{E2D70825-2F0A-4C44-959B-1ACBDA8F26EE}" type="presParOf" srcId="{E2E72B2D-407A-4FBC-9075-3AD7FEA2C057}" destId="{D9A725F8-C3A6-4228-91EC-48D905AE0B0E}" srcOrd="2" destOrd="0" presId="urn:microsoft.com/office/officeart/2018/2/layout/IconVerticalSolidList"/>
    <dgm:cxn modelId="{9C916F0F-B030-4D5D-8488-3C3FCB220531}" type="presParOf" srcId="{E2E72B2D-407A-4FBC-9075-3AD7FEA2C057}" destId="{232DDEC8-B5A5-4B00-92B0-66C2122AF6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84A91-05BD-4D87-800D-32C4AD8009B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18299-B823-44B0-B736-4C63436C60F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FA908-B082-4A25-8A75-73E979C3B30B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Predict prices based on model, year, mileage, and condition.</a:t>
          </a:r>
        </a:p>
      </dsp:txBody>
      <dsp:txXfrm>
        <a:off x="46529" y="2703902"/>
        <a:ext cx="2418750" cy="720000"/>
      </dsp:txXfrm>
    </dsp:sp>
    <dsp:sp modelId="{315D6060-374E-430A-B4AA-8A02755CC5E2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D0749-EF01-4C9B-9E0A-3639C6977A2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5DA31-D77B-4078-B8D0-EFAC6BFA2BE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Helps buyers/sellers make informed decisions.</a:t>
          </a:r>
        </a:p>
      </dsp:txBody>
      <dsp:txXfrm>
        <a:off x="2888560" y="2703902"/>
        <a:ext cx="2418750" cy="720000"/>
      </dsp:txXfrm>
    </dsp:sp>
    <dsp:sp modelId="{C726B4F2-8744-4D6F-98D4-1131C7D4FD44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FA7A5-912A-41E9-93D4-B004BA01B7D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FA49B-1695-4766-9D81-1B11570DB636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Optimizes pricing strategies for manufacturers.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10218-CA81-458A-97CB-BB6522708D47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425D0-436F-4C34-9306-C3718FBCEE2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D875-CC18-436C-8F85-B7B982DF2B8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Develop an ML model for car price predictions.</a:t>
          </a:r>
        </a:p>
      </dsp:txBody>
      <dsp:txXfrm>
        <a:off x="46529" y="2703902"/>
        <a:ext cx="2418750" cy="720000"/>
      </dsp:txXfrm>
    </dsp:sp>
    <dsp:sp modelId="{00B7E2C4-23F8-4644-B102-6BD2B461E68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73170-E60A-4E2E-B0DF-4C73821529B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DDC6C-D98A-4B4F-AF05-8B6D061AA4ED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Evaluate and compare multiple algorithms.</a:t>
          </a:r>
        </a:p>
      </dsp:txBody>
      <dsp:txXfrm>
        <a:off x="2888560" y="2703902"/>
        <a:ext cx="2418750" cy="720000"/>
      </dsp:txXfrm>
    </dsp:sp>
    <dsp:sp modelId="{DA463733-8115-4463-B167-F5E8DB64C014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80061-3862-4DD4-8926-C86AC388BA1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46C66-2129-4F76-90A4-907150E2E5B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Determine factors most influencing car prices.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B2178-83AC-4370-813A-B91DE5FED0DB}">
      <dsp:nvSpPr>
        <dsp:cNvPr id="0" name=""/>
        <dsp:cNvSpPr/>
      </dsp:nvSpPr>
      <dsp:spPr>
        <a:xfrm>
          <a:off x="0" y="351"/>
          <a:ext cx="5760000" cy="822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583B3-CA78-4988-AB2F-E0C128B871A4}">
      <dsp:nvSpPr>
        <dsp:cNvPr id="0" name=""/>
        <dsp:cNvSpPr/>
      </dsp:nvSpPr>
      <dsp:spPr>
        <a:xfrm>
          <a:off x="248853" y="185449"/>
          <a:ext cx="452460" cy="45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6E9F9-1E6B-48A2-8707-809D02ECE48C}">
      <dsp:nvSpPr>
        <dsp:cNvPr id="0" name=""/>
        <dsp:cNvSpPr/>
      </dsp:nvSpPr>
      <dsp:spPr>
        <a:xfrm>
          <a:off x="950167" y="351"/>
          <a:ext cx="4809832" cy="8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64" tIns="87064" rIns="87064" bIns="870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301 records with features like mileage, model, brand.</a:t>
          </a:r>
        </a:p>
      </dsp:txBody>
      <dsp:txXfrm>
        <a:off x="950167" y="351"/>
        <a:ext cx="4809832" cy="822656"/>
      </dsp:txXfrm>
    </dsp:sp>
    <dsp:sp modelId="{165613F1-4D6D-4252-B70B-88F77B8EB3C6}">
      <dsp:nvSpPr>
        <dsp:cNvPr id="0" name=""/>
        <dsp:cNvSpPr/>
      </dsp:nvSpPr>
      <dsp:spPr>
        <a:xfrm>
          <a:off x="0" y="1028671"/>
          <a:ext cx="5760000" cy="822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EC4E6-D7C9-43E8-8CC3-309F0CF79DD3}">
      <dsp:nvSpPr>
        <dsp:cNvPr id="0" name=""/>
        <dsp:cNvSpPr/>
      </dsp:nvSpPr>
      <dsp:spPr>
        <a:xfrm>
          <a:off x="248853" y="1213769"/>
          <a:ext cx="452460" cy="452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5B95E-4BF2-42FD-8550-AEE2B8E95113}">
      <dsp:nvSpPr>
        <dsp:cNvPr id="0" name=""/>
        <dsp:cNvSpPr/>
      </dsp:nvSpPr>
      <dsp:spPr>
        <a:xfrm>
          <a:off x="950167" y="1028671"/>
          <a:ext cx="4809832" cy="8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64" tIns="87064" rIns="87064" bIns="870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Includes car fiscal power, gear type, and fuel type.</a:t>
          </a:r>
        </a:p>
      </dsp:txBody>
      <dsp:txXfrm>
        <a:off x="950167" y="1028671"/>
        <a:ext cx="4809832" cy="822656"/>
      </dsp:txXfrm>
    </dsp:sp>
    <dsp:sp modelId="{0EC49D2D-7B7F-4D87-8000-DBCA2D917CDF}">
      <dsp:nvSpPr>
        <dsp:cNvPr id="0" name=""/>
        <dsp:cNvSpPr/>
      </dsp:nvSpPr>
      <dsp:spPr>
        <a:xfrm>
          <a:off x="0" y="2056992"/>
          <a:ext cx="5760000" cy="822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E55E5-1EB7-4E64-96E3-2D745B137DEF}">
      <dsp:nvSpPr>
        <dsp:cNvPr id="0" name=""/>
        <dsp:cNvSpPr/>
      </dsp:nvSpPr>
      <dsp:spPr>
        <a:xfrm>
          <a:off x="248853" y="2242089"/>
          <a:ext cx="452460" cy="452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71E9E-3CC4-4814-B19F-4874763E30D7}">
      <dsp:nvSpPr>
        <dsp:cNvPr id="0" name=""/>
        <dsp:cNvSpPr/>
      </dsp:nvSpPr>
      <dsp:spPr>
        <a:xfrm>
          <a:off x="950167" y="2056992"/>
          <a:ext cx="4809832" cy="8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64" tIns="87064" rIns="87064" bIns="870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Enables effective analysis and accurate predictions.</a:t>
          </a:r>
        </a:p>
      </dsp:txBody>
      <dsp:txXfrm>
        <a:off x="950167" y="2056992"/>
        <a:ext cx="4809832" cy="822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7E017-BC36-413E-BDA3-94B3ABFCF9FD}">
      <dsp:nvSpPr>
        <dsp:cNvPr id="0" name=""/>
        <dsp:cNvSpPr/>
      </dsp:nvSpPr>
      <dsp:spPr>
        <a:xfrm>
          <a:off x="0" y="0"/>
          <a:ext cx="4608000" cy="63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Handled missing/irrelevant data.</a:t>
          </a:r>
        </a:p>
      </dsp:txBody>
      <dsp:txXfrm>
        <a:off x="18558" y="18558"/>
        <a:ext cx="3870756" cy="596484"/>
      </dsp:txXfrm>
    </dsp:sp>
    <dsp:sp modelId="{C7A35A71-0CFB-49C0-80C9-89966D223A38}">
      <dsp:nvSpPr>
        <dsp:cNvPr id="0" name=""/>
        <dsp:cNvSpPr/>
      </dsp:nvSpPr>
      <dsp:spPr>
        <a:xfrm>
          <a:off x="385919" y="748800"/>
          <a:ext cx="4608000" cy="63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Created 'Age of Car' and removed redundant columns.</a:t>
          </a:r>
        </a:p>
      </dsp:txBody>
      <dsp:txXfrm>
        <a:off x="404477" y="767358"/>
        <a:ext cx="3773124" cy="596484"/>
      </dsp:txXfrm>
    </dsp:sp>
    <dsp:sp modelId="{D89D0E13-D66A-412E-BA38-626CD9508B87}">
      <dsp:nvSpPr>
        <dsp:cNvPr id="0" name=""/>
        <dsp:cNvSpPr/>
      </dsp:nvSpPr>
      <dsp:spPr>
        <a:xfrm>
          <a:off x="766080" y="1497600"/>
          <a:ext cx="4608000" cy="63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Detected and treated outliers using visual analysis.</a:t>
          </a:r>
        </a:p>
      </dsp:txBody>
      <dsp:txXfrm>
        <a:off x="784637" y="1516157"/>
        <a:ext cx="3778886" cy="596485"/>
      </dsp:txXfrm>
    </dsp:sp>
    <dsp:sp modelId="{93F23B11-3DCB-4074-AAE4-0688C5ADC4E7}">
      <dsp:nvSpPr>
        <dsp:cNvPr id="0" name=""/>
        <dsp:cNvSpPr/>
      </dsp:nvSpPr>
      <dsp:spPr>
        <a:xfrm>
          <a:off x="1152000" y="2246400"/>
          <a:ext cx="4608000" cy="63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Standardized numerical features for scaling.</a:t>
          </a:r>
        </a:p>
      </dsp:txBody>
      <dsp:txXfrm>
        <a:off x="1170558" y="2264958"/>
        <a:ext cx="3773124" cy="596484"/>
      </dsp:txXfrm>
    </dsp:sp>
    <dsp:sp modelId="{6AFE0ADD-1B0B-4870-B84B-54EA3089CCE6}">
      <dsp:nvSpPr>
        <dsp:cNvPr id="0" name=""/>
        <dsp:cNvSpPr/>
      </dsp:nvSpPr>
      <dsp:spPr>
        <a:xfrm>
          <a:off x="4196160" y="485280"/>
          <a:ext cx="411840" cy="4118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88824" y="485280"/>
        <a:ext cx="226512" cy="309910"/>
      </dsp:txXfrm>
    </dsp:sp>
    <dsp:sp modelId="{B9EB74F9-5577-48A2-A8AE-582AC43CCA24}">
      <dsp:nvSpPr>
        <dsp:cNvPr id="0" name=""/>
        <dsp:cNvSpPr/>
      </dsp:nvSpPr>
      <dsp:spPr>
        <a:xfrm>
          <a:off x="4582080" y="1234080"/>
          <a:ext cx="411840" cy="4118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674744" y="1234080"/>
        <a:ext cx="226512" cy="309910"/>
      </dsp:txXfrm>
    </dsp:sp>
    <dsp:sp modelId="{3B4DB52D-FBC1-4208-9571-0BBE4B127E05}">
      <dsp:nvSpPr>
        <dsp:cNvPr id="0" name=""/>
        <dsp:cNvSpPr/>
      </dsp:nvSpPr>
      <dsp:spPr>
        <a:xfrm>
          <a:off x="4962240" y="1982880"/>
          <a:ext cx="411840" cy="4118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54904" y="1982880"/>
        <a:ext cx="226512" cy="309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A40FB-E921-480F-88EA-E5EE740E15AF}">
      <dsp:nvSpPr>
        <dsp:cNvPr id="0" name=""/>
        <dsp:cNvSpPr/>
      </dsp:nvSpPr>
      <dsp:spPr>
        <a:xfrm>
          <a:off x="0" y="351"/>
          <a:ext cx="5760000" cy="822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DAE7D-C332-40CE-801D-35A884732305}">
      <dsp:nvSpPr>
        <dsp:cNvPr id="0" name=""/>
        <dsp:cNvSpPr/>
      </dsp:nvSpPr>
      <dsp:spPr>
        <a:xfrm>
          <a:off x="248853" y="185449"/>
          <a:ext cx="452460" cy="45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99F7F-8E50-4C29-AE63-229195C5DA2C}">
      <dsp:nvSpPr>
        <dsp:cNvPr id="0" name=""/>
        <dsp:cNvSpPr/>
      </dsp:nvSpPr>
      <dsp:spPr>
        <a:xfrm>
          <a:off x="950167" y="351"/>
          <a:ext cx="4809832" cy="8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64" tIns="87064" rIns="87064" bIns="870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Price negatively correlates with car age and mileage.</a:t>
          </a:r>
        </a:p>
      </dsp:txBody>
      <dsp:txXfrm>
        <a:off x="950167" y="351"/>
        <a:ext cx="4809832" cy="822656"/>
      </dsp:txXfrm>
    </dsp:sp>
    <dsp:sp modelId="{7AA2A6BF-8F00-404C-A5F2-71573E91C67D}">
      <dsp:nvSpPr>
        <dsp:cNvPr id="0" name=""/>
        <dsp:cNvSpPr/>
      </dsp:nvSpPr>
      <dsp:spPr>
        <a:xfrm>
          <a:off x="0" y="1028671"/>
          <a:ext cx="5760000" cy="822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9D2D6-68D1-436C-88CE-10992CDAFBC5}">
      <dsp:nvSpPr>
        <dsp:cNvPr id="0" name=""/>
        <dsp:cNvSpPr/>
      </dsp:nvSpPr>
      <dsp:spPr>
        <a:xfrm>
          <a:off x="248853" y="1213769"/>
          <a:ext cx="452460" cy="452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B4D0D-27DB-4F80-A675-A505BC1696EF}">
      <dsp:nvSpPr>
        <dsp:cNvPr id="0" name=""/>
        <dsp:cNvSpPr/>
      </dsp:nvSpPr>
      <dsp:spPr>
        <a:xfrm>
          <a:off x="950167" y="1028671"/>
          <a:ext cx="4809832" cy="8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64" tIns="87064" rIns="87064" bIns="870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Visualized data patterns with scatter plots and heatmaps.</a:t>
          </a:r>
        </a:p>
      </dsp:txBody>
      <dsp:txXfrm>
        <a:off x="950167" y="1028671"/>
        <a:ext cx="4809832" cy="822656"/>
      </dsp:txXfrm>
    </dsp:sp>
    <dsp:sp modelId="{C0593C2A-4C71-41AF-B289-A89C63EFC0CC}">
      <dsp:nvSpPr>
        <dsp:cNvPr id="0" name=""/>
        <dsp:cNvSpPr/>
      </dsp:nvSpPr>
      <dsp:spPr>
        <a:xfrm>
          <a:off x="0" y="2056992"/>
          <a:ext cx="5760000" cy="822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17C59-81EE-4777-8DF5-19A052857733}">
      <dsp:nvSpPr>
        <dsp:cNvPr id="0" name=""/>
        <dsp:cNvSpPr/>
      </dsp:nvSpPr>
      <dsp:spPr>
        <a:xfrm>
          <a:off x="248853" y="2242089"/>
          <a:ext cx="452460" cy="452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92C35-9F45-4FE9-89DA-449861C505E3}">
      <dsp:nvSpPr>
        <dsp:cNvPr id="0" name=""/>
        <dsp:cNvSpPr/>
      </dsp:nvSpPr>
      <dsp:spPr>
        <a:xfrm>
          <a:off x="950167" y="2056992"/>
          <a:ext cx="4809832" cy="8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64" tIns="87064" rIns="87064" bIns="870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Tools used: Pandas, Matplotlib, Seaborn.</a:t>
          </a:r>
        </a:p>
      </dsp:txBody>
      <dsp:txXfrm>
        <a:off x="950167" y="2056992"/>
        <a:ext cx="4809832" cy="822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19D0E-A92E-41B7-B10A-65237A02D6C7}">
      <dsp:nvSpPr>
        <dsp:cNvPr id="0" name=""/>
        <dsp:cNvSpPr/>
      </dsp:nvSpPr>
      <dsp:spPr>
        <a:xfrm>
          <a:off x="0" y="0"/>
          <a:ext cx="7883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7CE4-B49E-48B9-ADBE-D328A0097E97}">
      <dsp:nvSpPr>
        <dsp:cNvPr id="0" name=""/>
        <dsp:cNvSpPr/>
      </dsp:nvSpPr>
      <dsp:spPr>
        <a:xfrm>
          <a:off x="0" y="0"/>
          <a:ext cx="7883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Linear Regression: 70% accuracy.</a:t>
          </a:r>
        </a:p>
      </dsp:txBody>
      <dsp:txXfrm>
        <a:off x="0" y="0"/>
        <a:ext cx="7883226" cy="720000"/>
      </dsp:txXfrm>
    </dsp:sp>
    <dsp:sp modelId="{19C73AFC-6D6A-42DF-8A77-75A802C5045B}">
      <dsp:nvSpPr>
        <dsp:cNvPr id="0" name=""/>
        <dsp:cNvSpPr/>
      </dsp:nvSpPr>
      <dsp:spPr>
        <a:xfrm>
          <a:off x="0" y="720000"/>
          <a:ext cx="7883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D14A3-2B84-4A92-AAF6-637C1CEE16CF}">
      <dsp:nvSpPr>
        <dsp:cNvPr id="0" name=""/>
        <dsp:cNvSpPr/>
      </dsp:nvSpPr>
      <dsp:spPr>
        <a:xfrm>
          <a:off x="0" y="720000"/>
          <a:ext cx="7883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 Random Forest Regressor: 75% accuracy.</a:t>
          </a:r>
        </a:p>
      </dsp:txBody>
      <dsp:txXfrm>
        <a:off x="0" y="720000"/>
        <a:ext cx="7883226" cy="720000"/>
      </dsp:txXfrm>
    </dsp:sp>
    <dsp:sp modelId="{197A9592-282B-4D2D-9893-F3786E4700DD}">
      <dsp:nvSpPr>
        <dsp:cNvPr id="0" name=""/>
        <dsp:cNvSpPr/>
      </dsp:nvSpPr>
      <dsp:spPr>
        <a:xfrm>
          <a:off x="0" y="1440000"/>
          <a:ext cx="7883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C366E-CFA0-4B5D-AE92-728466C631E5}">
      <dsp:nvSpPr>
        <dsp:cNvPr id="0" name=""/>
        <dsp:cNvSpPr/>
      </dsp:nvSpPr>
      <dsp:spPr>
        <a:xfrm>
          <a:off x="0" y="1440000"/>
          <a:ext cx="7883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3. Gradient Boosting Regression: 87% accuracy.</a:t>
          </a:r>
        </a:p>
      </dsp:txBody>
      <dsp:txXfrm>
        <a:off x="0" y="1440000"/>
        <a:ext cx="7883226" cy="720000"/>
      </dsp:txXfrm>
    </dsp:sp>
    <dsp:sp modelId="{20A84233-839C-4021-B89C-572C29F1E3D7}">
      <dsp:nvSpPr>
        <dsp:cNvPr id="0" name=""/>
        <dsp:cNvSpPr/>
      </dsp:nvSpPr>
      <dsp:spPr>
        <a:xfrm>
          <a:off x="0" y="2160000"/>
          <a:ext cx="7883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4DDFC-29C2-43B6-98CA-9D9AA08D302D}">
      <dsp:nvSpPr>
        <dsp:cNvPr id="0" name=""/>
        <dsp:cNvSpPr/>
      </dsp:nvSpPr>
      <dsp:spPr>
        <a:xfrm>
          <a:off x="0" y="2160000"/>
          <a:ext cx="7883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4. XGBoost Regression: ~90% accuracy.</a:t>
          </a:r>
        </a:p>
      </dsp:txBody>
      <dsp:txXfrm>
        <a:off x="0" y="2160000"/>
        <a:ext cx="7883226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75256-E2C9-497C-8791-B7A7DCA20BA8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752F5-E9E0-467F-BC78-CA9D3A2ABC72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Metrics: R², RMSE, Accuracy.</a:t>
          </a:r>
        </a:p>
      </dsp:txBody>
      <dsp:txXfrm>
        <a:off x="298991" y="1277365"/>
        <a:ext cx="2219346" cy="1377989"/>
      </dsp:txXfrm>
    </dsp:sp>
    <dsp:sp modelId="{21421075-9D61-46FC-82A5-FC87B1D4E995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B2F20-80E5-401B-A1FB-A725B36CBB5A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XGBoost outperformed others with the lowest MSE.</a:t>
          </a:r>
        </a:p>
      </dsp:txBody>
      <dsp:txXfrm>
        <a:off x="3116322" y="1277365"/>
        <a:ext cx="2219346" cy="1377989"/>
      </dsp:txXfrm>
    </dsp:sp>
    <dsp:sp modelId="{63840FE6-9428-4E0F-95E8-AD6E1B488844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1BD67-774E-43E9-A8C4-87A0E98173D0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Achieved ~90% accuracy with strong robustness.</a:t>
          </a:r>
        </a:p>
      </dsp:txBody>
      <dsp:txXfrm>
        <a:off x="5933653" y="1277365"/>
        <a:ext cx="2219346" cy="13779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3F746-6857-41D2-91E9-43494F01F5B2}">
      <dsp:nvSpPr>
        <dsp:cNvPr id="0" name=""/>
        <dsp:cNvSpPr/>
      </dsp:nvSpPr>
      <dsp:spPr>
        <a:xfrm>
          <a:off x="0" y="523"/>
          <a:ext cx="5038344" cy="12242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AC465-384D-423A-A545-D7F99B2EA2DA}">
      <dsp:nvSpPr>
        <dsp:cNvPr id="0" name=""/>
        <dsp:cNvSpPr/>
      </dsp:nvSpPr>
      <dsp:spPr>
        <a:xfrm>
          <a:off x="370325" y="275971"/>
          <a:ext cx="673319" cy="673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2CB714-4E77-4CF2-A154-A120C3C307E3}">
      <dsp:nvSpPr>
        <dsp:cNvPr id="0" name=""/>
        <dsp:cNvSpPr/>
      </dsp:nvSpPr>
      <dsp:spPr>
        <a:xfrm>
          <a:off x="1413970" y="523"/>
          <a:ext cx="3624373" cy="1224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63" tIns="129563" rIns="129563" bIns="12956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kern="1200" dirty="0" err="1"/>
            <a:t>XGBoost</a:t>
          </a:r>
          <a:r>
            <a:rPr lang="en-US" sz="2300" kern="1200" dirty="0"/>
            <a:t> Regression: Best performance.</a:t>
          </a:r>
        </a:p>
      </dsp:txBody>
      <dsp:txXfrm>
        <a:off x="1413970" y="523"/>
        <a:ext cx="3624373" cy="1224216"/>
      </dsp:txXfrm>
    </dsp:sp>
    <dsp:sp modelId="{BF0C0B8A-1C35-4472-AE3B-309293C46C18}">
      <dsp:nvSpPr>
        <dsp:cNvPr id="0" name=""/>
        <dsp:cNvSpPr/>
      </dsp:nvSpPr>
      <dsp:spPr>
        <a:xfrm>
          <a:off x="0" y="1530793"/>
          <a:ext cx="5038344" cy="12242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7C1E4-4388-4CBA-96B3-00C1E83820E5}">
      <dsp:nvSpPr>
        <dsp:cNvPr id="0" name=""/>
        <dsp:cNvSpPr/>
      </dsp:nvSpPr>
      <dsp:spPr>
        <a:xfrm>
          <a:off x="370325" y="1806242"/>
          <a:ext cx="673319" cy="673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5443FE-5E4A-4951-972C-8DF46913E48C}">
      <dsp:nvSpPr>
        <dsp:cNvPr id="0" name=""/>
        <dsp:cNvSpPr/>
      </dsp:nvSpPr>
      <dsp:spPr>
        <a:xfrm>
          <a:off x="1413970" y="1530793"/>
          <a:ext cx="3624373" cy="1224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63" tIns="129563" rIns="129563" bIns="12956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Trained models ready for deployment.</a:t>
          </a:r>
        </a:p>
      </dsp:txBody>
      <dsp:txXfrm>
        <a:off x="1413970" y="1530793"/>
        <a:ext cx="3624373" cy="1224216"/>
      </dsp:txXfrm>
    </dsp:sp>
    <dsp:sp modelId="{EAF30E1E-6135-4612-BC46-6D37A825736B}">
      <dsp:nvSpPr>
        <dsp:cNvPr id="0" name=""/>
        <dsp:cNvSpPr/>
      </dsp:nvSpPr>
      <dsp:spPr>
        <a:xfrm>
          <a:off x="0" y="3061064"/>
          <a:ext cx="5038344" cy="12242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5FCE-054D-437F-9C67-4DC0FD255E7E}">
      <dsp:nvSpPr>
        <dsp:cNvPr id="0" name=""/>
        <dsp:cNvSpPr/>
      </dsp:nvSpPr>
      <dsp:spPr>
        <a:xfrm>
          <a:off x="370325" y="3336513"/>
          <a:ext cx="673319" cy="673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2DDEC8-B5A5-4B00-92B0-66C2122AF6C5}">
      <dsp:nvSpPr>
        <dsp:cNvPr id="0" name=""/>
        <dsp:cNvSpPr/>
      </dsp:nvSpPr>
      <dsp:spPr>
        <a:xfrm>
          <a:off x="1413970" y="3061064"/>
          <a:ext cx="3624373" cy="1224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63" tIns="129563" rIns="129563" bIns="12956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Insights shared with visualizations and analysis.</a:t>
          </a:r>
        </a:p>
      </dsp:txBody>
      <dsp:txXfrm>
        <a:off x="1413970" y="3061064"/>
        <a:ext cx="3624373" cy="122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1" y="643467"/>
            <a:ext cx="3465438" cy="4567137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/>
              <a:t>Car Price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599" y="5277684"/>
            <a:ext cx="3804265" cy="7754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dirty="0"/>
              <a:t>A Modern Approach to Predict Vehicle Prices</a:t>
            </a:r>
          </a:p>
          <a:p>
            <a:pPr algn="l">
              <a:lnSpc>
                <a:spcPct val="90000"/>
              </a:lnSpc>
            </a:pPr>
            <a:r>
              <a:rPr lang="en-US" sz="1500" dirty="0"/>
              <a:t>Presented by: Muhammad Ali Farooq</a:t>
            </a:r>
          </a:p>
        </p:txBody>
      </p:sp>
      <p:pic>
        <p:nvPicPr>
          <p:cNvPr id="16" name="Picture 15" descr="Large car parking lot from above">
            <a:extLst>
              <a:ext uri="{FF2B5EF4-FFF2-40B4-BE49-F238E27FC236}">
                <a16:creationId xmlns:a16="http://schemas.microsoft.com/office/drawing/2014/main" id="{2E9686BD-F61F-CE19-A83E-147F6F55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79" r="43756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 b="1">
                <a:solidFill>
                  <a:srgbClr val="2F5597"/>
                </a:solidFill>
              </a:defRPr>
            </a:pPr>
            <a:r>
              <a:rPr lang="en-US" sz="385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95DD25BF-52DA-BEE2-F915-6F5C2893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000" y="2160000"/>
            <a:ext cx="5326839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  <a:defRPr sz="1800">
                <a:solidFill>
                  <a:srgbClr val="424242"/>
                </a:solidFill>
              </a:defRPr>
            </a:pPr>
            <a:r>
              <a:rPr sz="2800" dirty="0"/>
              <a:t>• Developed an accurate car price prediction model.</a:t>
            </a:r>
            <a:endParaRPr lang="en-US" sz="2800" dirty="0"/>
          </a:p>
          <a:p>
            <a:pPr>
              <a:spcAft>
                <a:spcPts val="600"/>
              </a:spcAft>
              <a:defRPr sz="1800">
                <a:solidFill>
                  <a:srgbClr val="424242"/>
                </a:solidFill>
              </a:defRPr>
            </a:pPr>
            <a:r>
              <a:rPr sz="2800" dirty="0"/>
              <a:t>• Identified key factors influencing pricing.</a:t>
            </a:r>
            <a:endParaRPr lang="en-US" sz="2800" dirty="0"/>
          </a:p>
          <a:p>
            <a:pPr>
              <a:spcAft>
                <a:spcPts val="600"/>
              </a:spcAft>
              <a:defRPr sz="1800">
                <a:solidFill>
                  <a:srgbClr val="424242"/>
                </a:solidFill>
              </a:defRPr>
            </a:pPr>
            <a:r>
              <a:rPr sz="2800" dirty="0"/>
              <a:t>• Future Work: Incorporate market trends and expand the dataset.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 b="1">
                <a:solidFill>
                  <a:srgbClr val="2F5597"/>
                </a:solidFill>
              </a:defRPr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755" y="1887020"/>
            <a:ext cx="7708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US" dirty="0"/>
              <a:t> </a:t>
            </a:r>
            <a:r>
              <a:rPr sz="2800" b="1" dirty="0"/>
              <a:t>Predict car prices accurately using machine learning techniques</a:t>
            </a:r>
            <a:endParaRPr lang="en-US" sz="2800" b="1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A19BAB8-8675-D03A-BAAB-784C3C262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7529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 b="1">
                <a:solidFill>
                  <a:srgbClr val="2F5597"/>
                </a:solidFill>
              </a:defRPr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683" y="1734004"/>
            <a:ext cx="720000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 algn="ctr"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US" dirty="0"/>
              <a:t>                      </a:t>
            </a:r>
            <a:r>
              <a:rPr dirty="0"/>
              <a:t>What we aim to achieve:</a:t>
            </a:r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078C942-8452-785F-EF7F-641D05197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62292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2F5597"/>
                </a:solidFill>
              </a:defRPr>
            </a:pPr>
            <a:r>
              <a:rPr dirty="0"/>
              <a:t>Data Collection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72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algn="ctr">
              <a:defRPr sz="2000">
                <a:solidFill>
                  <a:srgbClr val="595959"/>
                </a:solidFill>
              </a:defRPr>
            </a:pPr>
            <a:r>
              <a:rPr dirty="0"/>
              <a:t>Dataset Details: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A2B3D99-8936-9835-851E-4869491D6FE3}"/>
              </a:ext>
            </a:extLst>
          </p:cNvPr>
          <p:cNvGraphicFramePr/>
          <p:nvPr/>
        </p:nvGraphicFramePr>
        <p:xfrm>
          <a:off x="720000" y="2160000"/>
          <a:ext cx="576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7200000" cy="1143000"/>
          </a:xfrm>
        </p:spPr>
        <p:txBody>
          <a:bodyPr/>
          <a:lstStyle/>
          <a:p>
            <a:pPr algn="ctr">
              <a:defRPr sz="4000" b="1">
                <a:solidFill>
                  <a:srgbClr val="2F5597"/>
                </a:solidFill>
              </a:defRPr>
            </a:pPr>
            <a:r>
              <a:rPr dirty="0"/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316" y="1057638"/>
            <a:ext cx="72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2000">
                <a:solidFill>
                  <a:srgbClr val="595959"/>
                </a:solidFill>
              </a:defRPr>
            </a:pPr>
            <a:r>
              <a:rPr dirty="0"/>
              <a:t>Key Steps: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06DB5D3-40B2-FFBF-526B-D078BD44B751}"/>
              </a:ext>
            </a:extLst>
          </p:cNvPr>
          <p:cNvGraphicFramePr/>
          <p:nvPr/>
        </p:nvGraphicFramePr>
        <p:xfrm>
          <a:off x="720000" y="2160000"/>
          <a:ext cx="576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2F5597"/>
                </a:solidFill>
              </a:defRPr>
            </a:pPr>
            <a:r>
              <a:rPr dirty="0"/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2000" y="1411420"/>
            <a:ext cx="720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595959"/>
                </a:solidFill>
              </a:defRPr>
            </a:pPr>
            <a:r>
              <a:rPr lang="en-US" dirty="0"/>
              <a:t>Insights gained through EDA: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EC64593-B96C-B53B-94EE-05A094A01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859684"/>
              </p:ext>
            </p:extLst>
          </p:nvPr>
        </p:nvGraphicFramePr>
        <p:xfrm>
          <a:off x="972000" y="2554420"/>
          <a:ext cx="576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2F5597"/>
                </a:solidFill>
              </a:defRPr>
            </a:pPr>
            <a:r>
              <a:rPr dirty="0"/>
              <a:t>Machine Learning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1484" y="1078452"/>
            <a:ext cx="444418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2000">
                <a:solidFill>
                  <a:srgbClr val="595959"/>
                </a:solidFill>
              </a:defRPr>
            </a:pPr>
            <a:r>
              <a:rPr lang="en-US" dirty="0"/>
              <a:t>                               </a:t>
            </a:r>
            <a:r>
              <a:rPr dirty="0"/>
              <a:t>Algorithms Applied: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EE59274-69E5-BC4D-F772-528805F6F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2681520"/>
              </p:ext>
            </p:extLst>
          </p:nvPr>
        </p:nvGraphicFramePr>
        <p:xfrm>
          <a:off x="720000" y="2239009"/>
          <a:ext cx="7883226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 b="1">
                <a:solidFill>
                  <a:srgbClr val="2F5597"/>
                </a:solidFill>
              </a:defRPr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109" y="2369978"/>
            <a:ext cx="720000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 algn="ctr"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dirty="0"/>
              <a:t>How models were assessed:</a:t>
            </a:r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2516495-2F43-F1BF-9B8F-501716013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295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0C3D3F-804C-4A71-8E21-2B62A4081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22" y="228900"/>
            <a:ext cx="7884414" cy="970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 b="1">
                <a:solidFill>
                  <a:srgbClr val="2F5597"/>
                </a:solidFill>
              </a:defRPr>
            </a:pPr>
            <a:r>
              <a:rPr lang="en-US" sz="3500" dirty="0"/>
              <a:t>Results and Deliverables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129" y="1055640"/>
            <a:ext cx="720000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 algn="ctr"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US" dirty="0"/>
              <a:t>Key Achievements: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C5338DE-5F67-0376-2615-D877369E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384024"/>
              </p:ext>
            </p:extLst>
          </p:nvPr>
        </p:nvGraphicFramePr>
        <p:xfrm>
          <a:off x="2051684" y="2197942"/>
          <a:ext cx="5038344" cy="428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Car Price Prediction Using Machine Learning</vt:lpstr>
      <vt:lpstr>Problem Statement</vt:lpstr>
      <vt:lpstr>Objectives</vt:lpstr>
      <vt:lpstr>Data Collection</vt:lpstr>
      <vt:lpstr>Data Preprocessing</vt:lpstr>
      <vt:lpstr>Exploratory Data Analysis</vt:lpstr>
      <vt:lpstr>Machine Learning Models</vt:lpstr>
      <vt:lpstr>Evaluation Metrics</vt:lpstr>
      <vt:lpstr>Results and Deliverables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Muhammad Ali Farooq</dc:creator>
  <cp:keywords/>
  <dc:description>generated using python-pptx</dc:description>
  <cp:lastModifiedBy>bsce20034</cp:lastModifiedBy>
  <cp:revision>5</cp:revision>
  <dcterms:created xsi:type="dcterms:W3CDTF">2013-01-27T09:14:16Z</dcterms:created>
  <dcterms:modified xsi:type="dcterms:W3CDTF">2024-12-25T13:50:32Z</dcterms:modified>
  <cp:category/>
</cp:coreProperties>
</file>