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3" r:id="rId5"/>
    <p:sldId id="319" r:id="rId6"/>
    <p:sldId id="320" r:id="rId7"/>
    <p:sldId id="321" r:id="rId8"/>
  </p:sldIdLst>
  <p:sldSz cx="9144000" cy="5143500" type="screen16x9"/>
  <p:notesSz cx="6858000" cy="9144000"/>
  <p:defaultTextStyle>
    <a:defPPr>
      <a:defRPr lang="es-A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loud" id="{5FDD0E00-E27A-4A7A-9D96-0122C7AC69C6}">
          <p14:sldIdLst>
            <p14:sldId id="283"/>
            <p14:sldId id="319"/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6692"/>
    <a:srgbClr val="246591"/>
    <a:srgbClr val="E8E8E8"/>
    <a:srgbClr val="F2F2F2"/>
    <a:srgbClr val="E4E4E4"/>
    <a:srgbClr val="256996"/>
    <a:srgbClr val="F3F3F3"/>
    <a:srgbClr val="256A99"/>
    <a:srgbClr val="FF783B"/>
    <a:srgbClr val="FF5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799673-97B8-4D7D-9664-FFB0E9518BCC}" v="3639" dt="2021-05-05T18:44:44.1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390" autoAdjust="0"/>
  </p:normalViewPr>
  <p:slideViewPr>
    <p:cSldViewPr snapToGrid="0">
      <p:cViewPr varScale="1">
        <p:scale>
          <a:sx n="113" d="100"/>
          <a:sy n="113" d="100"/>
        </p:scale>
        <p:origin x="97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6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Di Loreto" userId="abfb640b-1d67-459e-9c5f-211ae0c7e401" providerId="ADAL" clId="{C3799673-97B8-4D7D-9664-FFB0E9518BCC}"/>
    <pc:docChg chg="undo custSel addSld delSld modSld delSection modSection">
      <pc:chgData name="Pablo Di Loreto" userId="abfb640b-1d67-459e-9c5f-211ae0c7e401" providerId="ADAL" clId="{C3799673-97B8-4D7D-9664-FFB0E9518BCC}" dt="2021-05-10T16:12:13.147" v="1541" actId="20577"/>
      <pc:docMkLst>
        <pc:docMk/>
      </pc:docMkLst>
      <pc:sldChg chg="del">
        <pc:chgData name="Pablo Di Loreto" userId="abfb640b-1d67-459e-9c5f-211ae0c7e401" providerId="ADAL" clId="{C3799673-97B8-4D7D-9664-FFB0E9518BCC}" dt="2021-05-10T16:11:59.077" v="1534" actId="2696"/>
        <pc:sldMkLst>
          <pc:docMk/>
          <pc:sldMk cId="1820504404" sldId="258"/>
        </pc:sldMkLst>
      </pc:sldChg>
      <pc:sldChg chg="del">
        <pc:chgData name="Pablo Di Loreto" userId="abfb640b-1d67-459e-9c5f-211ae0c7e401" providerId="ADAL" clId="{C3799673-97B8-4D7D-9664-FFB0E9518BCC}" dt="2021-05-10T16:11:59.077" v="1534" actId="2696"/>
        <pc:sldMkLst>
          <pc:docMk/>
          <pc:sldMk cId="3640164324" sldId="270"/>
        </pc:sldMkLst>
      </pc:sldChg>
      <pc:sldChg chg="del">
        <pc:chgData name="Pablo Di Loreto" userId="abfb640b-1d67-459e-9c5f-211ae0c7e401" providerId="ADAL" clId="{C3799673-97B8-4D7D-9664-FFB0E9518BCC}" dt="2021-05-10T16:11:59.077" v="1534" actId="2696"/>
        <pc:sldMkLst>
          <pc:docMk/>
          <pc:sldMk cId="4198601577" sldId="271"/>
        </pc:sldMkLst>
      </pc:sldChg>
      <pc:sldChg chg="del">
        <pc:chgData name="Pablo Di Loreto" userId="abfb640b-1d67-459e-9c5f-211ae0c7e401" providerId="ADAL" clId="{C3799673-97B8-4D7D-9664-FFB0E9518BCC}" dt="2021-05-10T16:11:59.077" v="1534" actId="2696"/>
        <pc:sldMkLst>
          <pc:docMk/>
          <pc:sldMk cId="2624147758" sldId="272"/>
        </pc:sldMkLst>
      </pc:sldChg>
      <pc:sldChg chg="del">
        <pc:chgData name="Pablo Di Loreto" userId="abfb640b-1d67-459e-9c5f-211ae0c7e401" providerId="ADAL" clId="{C3799673-97B8-4D7D-9664-FFB0E9518BCC}" dt="2021-05-10T16:11:59.077" v="1534" actId="2696"/>
        <pc:sldMkLst>
          <pc:docMk/>
          <pc:sldMk cId="2299844897" sldId="273"/>
        </pc:sldMkLst>
      </pc:sldChg>
      <pc:sldChg chg="del">
        <pc:chgData name="Pablo Di Loreto" userId="abfb640b-1d67-459e-9c5f-211ae0c7e401" providerId="ADAL" clId="{C3799673-97B8-4D7D-9664-FFB0E9518BCC}" dt="2021-05-10T16:11:59.077" v="1534" actId="2696"/>
        <pc:sldMkLst>
          <pc:docMk/>
          <pc:sldMk cId="1984982708" sldId="279"/>
        </pc:sldMkLst>
      </pc:sldChg>
      <pc:sldChg chg="modSp del mod modAnim">
        <pc:chgData name="Pablo Di Loreto" userId="abfb640b-1d67-459e-9c5f-211ae0c7e401" providerId="ADAL" clId="{C3799673-97B8-4D7D-9664-FFB0E9518BCC}" dt="2021-05-05T18:42:52.864" v="1518" actId="47"/>
        <pc:sldMkLst>
          <pc:docMk/>
          <pc:sldMk cId="3604361845" sldId="282"/>
        </pc:sldMkLst>
        <pc:spChg chg="mod">
          <ac:chgData name="Pablo Di Loreto" userId="abfb640b-1d67-459e-9c5f-211ae0c7e401" providerId="ADAL" clId="{C3799673-97B8-4D7D-9664-FFB0E9518BCC}" dt="2021-05-05T18:42:46.738" v="1512" actId="21"/>
          <ac:spMkLst>
            <pc:docMk/>
            <pc:sldMk cId="3604361845" sldId="282"/>
            <ac:spMk id="5" creationId="{A57C773E-F935-47DE-A920-9D548DA796D2}"/>
          </ac:spMkLst>
        </pc:spChg>
      </pc:sldChg>
      <pc:sldChg chg="modNotesTx">
        <pc:chgData name="Pablo Di Loreto" userId="abfb640b-1d67-459e-9c5f-211ae0c7e401" providerId="ADAL" clId="{C3799673-97B8-4D7D-9664-FFB0E9518BCC}" dt="2021-05-10T16:12:06.950" v="1538" actId="20577"/>
        <pc:sldMkLst>
          <pc:docMk/>
          <pc:sldMk cId="3528313727" sldId="283"/>
        </pc:sldMkLst>
      </pc:sldChg>
      <pc:sldChg chg="del">
        <pc:chgData name="Pablo Di Loreto" userId="abfb640b-1d67-459e-9c5f-211ae0c7e401" providerId="ADAL" clId="{C3799673-97B8-4D7D-9664-FFB0E9518BCC}" dt="2021-05-10T16:11:59.077" v="1534" actId="2696"/>
        <pc:sldMkLst>
          <pc:docMk/>
          <pc:sldMk cId="1762010196" sldId="284"/>
        </pc:sldMkLst>
      </pc:sldChg>
      <pc:sldChg chg="del">
        <pc:chgData name="Pablo Di Loreto" userId="abfb640b-1d67-459e-9c5f-211ae0c7e401" providerId="ADAL" clId="{C3799673-97B8-4D7D-9664-FFB0E9518BCC}" dt="2021-05-10T16:11:59.077" v="1534" actId="2696"/>
        <pc:sldMkLst>
          <pc:docMk/>
          <pc:sldMk cId="1151975759" sldId="285"/>
        </pc:sldMkLst>
      </pc:sldChg>
      <pc:sldChg chg="del">
        <pc:chgData name="Pablo Di Loreto" userId="abfb640b-1d67-459e-9c5f-211ae0c7e401" providerId="ADAL" clId="{C3799673-97B8-4D7D-9664-FFB0E9518BCC}" dt="2021-05-10T16:11:59.077" v="1534" actId="2696"/>
        <pc:sldMkLst>
          <pc:docMk/>
          <pc:sldMk cId="1084566246" sldId="286"/>
        </pc:sldMkLst>
      </pc:sldChg>
      <pc:sldChg chg="del">
        <pc:chgData name="Pablo Di Loreto" userId="abfb640b-1d67-459e-9c5f-211ae0c7e401" providerId="ADAL" clId="{C3799673-97B8-4D7D-9664-FFB0E9518BCC}" dt="2021-05-10T16:11:59.077" v="1534" actId="2696"/>
        <pc:sldMkLst>
          <pc:docMk/>
          <pc:sldMk cId="1895165285" sldId="287"/>
        </pc:sldMkLst>
      </pc:sldChg>
      <pc:sldChg chg="modSp del mod">
        <pc:chgData name="Pablo Di Loreto" userId="abfb640b-1d67-459e-9c5f-211ae0c7e401" providerId="ADAL" clId="{C3799673-97B8-4D7D-9664-FFB0E9518BCC}" dt="2021-05-10T16:11:59.077" v="1534" actId="2696"/>
        <pc:sldMkLst>
          <pc:docMk/>
          <pc:sldMk cId="1167818720" sldId="288"/>
        </pc:sldMkLst>
        <pc:spChg chg="mod">
          <ac:chgData name="Pablo Di Loreto" userId="abfb640b-1d67-459e-9c5f-211ae0c7e401" providerId="ADAL" clId="{C3799673-97B8-4D7D-9664-FFB0E9518BCC}" dt="2021-05-05T16:58:10.609" v="1009" actId="242"/>
          <ac:spMkLst>
            <pc:docMk/>
            <pc:sldMk cId="1167818720" sldId="288"/>
            <ac:spMk id="2" creationId="{F0866CBF-146D-454C-B22B-4AC51F95850C}"/>
          </ac:spMkLst>
        </pc:spChg>
      </pc:sldChg>
      <pc:sldChg chg="del">
        <pc:chgData name="Pablo Di Loreto" userId="abfb640b-1d67-459e-9c5f-211ae0c7e401" providerId="ADAL" clId="{C3799673-97B8-4D7D-9664-FFB0E9518BCC}" dt="2021-05-10T16:11:59.077" v="1534" actId="2696"/>
        <pc:sldMkLst>
          <pc:docMk/>
          <pc:sldMk cId="359572075" sldId="289"/>
        </pc:sldMkLst>
      </pc:sldChg>
      <pc:sldChg chg="del">
        <pc:chgData name="Pablo Di Loreto" userId="abfb640b-1d67-459e-9c5f-211ae0c7e401" providerId="ADAL" clId="{C3799673-97B8-4D7D-9664-FFB0E9518BCC}" dt="2021-05-10T16:11:59.077" v="1534" actId="2696"/>
        <pc:sldMkLst>
          <pc:docMk/>
          <pc:sldMk cId="1713640522" sldId="290"/>
        </pc:sldMkLst>
      </pc:sldChg>
      <pc:sldChg chg="del">
        <pc:chgData name="Pablo Di Loreto" userId="abfb640b-1d67-459e-9c5f-211ae0c7e401" providerId="ADAL" clId="{C3799673-97B8-4D7D-9664-FFB0E9518BCC}" dt="2021-05-10T16:11:59.077" v="1534" actId="2696"/>
        <pc:sldMkLst>
          <pc:docMk/>
          <pc:sldMk cId="1402860923" sldId="291"/>
        </pc:sldMkLst>
      </pc:sldChg>
      <pc:sldChg chg="del">
        <pc:chgData name="Pablo Di Loreto" userId="abfb640b-1d67-459e-9c5f-211ae0c7e401" providerId="ADAL" clId="{C3799673-97B8-4D7D-9664-FFB0E9518BCC}" dt="2021-05-10T16:11:59.077" v="1534" actId="2696"/>
        <pc:sldMkLst>
          <pc:docMk/>
          <pc:sldMk cId="2414573837" sldId="292"/>
        </pc:sldMkLst>
      </pc:sldChg>
      <pc:sldChg chg="del">
        <pc:chgData name="Pablo Di Loreto" userId="abfb640b-1d67-459e-9c5f-211ae0c7e401" providerId="ADAL" clId="{C3799673-97B8-4D7D-9664-FFB0E9518BCC}" dt="2021-05-10T16:11:59.077" v="1534" actId="2696"/>
        <pc:sldMkLst>
          <pc:docMk/>
          <pc:sldMk cId="759984960" sldId="293"/>
        </pc:sldMkLst>
      </pc:sldChg>
      <pc:sldChg chg="del">
        <pc:chgData name="Pablo Di Loreto" userId="abfb640b-1d67-459e-9c5f-211ae0c7e401" providerId="ADAL" clId="{C3799673-97B8-4D7D-9664-FFB0E9518BCC}" dt="2021-05-10T16:11:59.077" v="1534" actId="2696"/>
        <pc:sldMkLst>
          <pc:docMk/>
          <pc:sldMk cId="1652574832" sldId="294"/>
        </pc:sldMkLst>
      </pc:sldChg>
      <pc:sldChg chg="del">
        <pc:chgData name="Pablo Di Loreto" userId="abfb640b-1d67-459e-9c5f-211ae0c7e401" providerId="ADAL" clId="{C3799673-97B8-4D7D-9664-FFB0E9518BCC}" dt="2021-05-10T16:11:59.077" v="1534" actId="2696"/>
        <pc:sldMkLst>
          <pc:docMk/>
          <pc:sldMk cId="4012675849" sldId="295"/>
        </pc:sldMkLst>
      </pc:sldChg>
      <pc:sldChg chg="del">
        <pc:chgData name="Pablo Di Loreto" userId="abfb640b-1d67-459e-9c5f-211ae0c7e401" providerId="ADAL" clId="{C3799673-97B8-4D7D-9664-FFB0E9518BCC}" dt="2021-05-10T16:11:59.077" v="1534" actId="2696"/>
        <pc:sldMkLst>
          <pc:docMk/>
          <pc:sldMk cId="4149209222" sldId="299"/>
        </pc:sldMkLst>
      </pc:sldChg>
      <pc:sldChg chg="del">
        <pc:chgData name="Pablo Di Loreto" userId="abfb640b-1d67-459e-9c5f-211ae0c7e401" providerId="ADAL" clId="{C3799673-97B8-4D7D-9664-FFB0E9518BCC}" dt="2021-05-10T16:11:59.077" v="1534" actId="2696"/>
        <pc:sldMkLst>
          <pc:docMk/>
          <pc:sldMk cId="3772373699" sldId="302"/>
        </pc:sldMkLst>
      </pc:sldChg>
      <pc:sldChg chg="modSp del mod modAnim">
        <pc:chgData name="Pablo Di Loreto" userId="abfb640b-1d67-459e-9c5f-211ae0c7e401" providerId="ADAL" clId="{C3799673-97B8-4D7D-9664-FFB0E9518BCC}" dt="2021-05-10T16:11:59.077" v="1534" actId="2696"/>
        <pc:sldMkLst>
          <pc:docMk/>
          <pc:sldMk cId="2312907662" sldId="303"/>
        </pc:sldMkLst>
        <pc:spChg chg="mod">
          <ac:chgData name="Pablo Di Loreto" userId="abfb640b-1d67-459e-9c5f-211ae0c7e401" providerId="ADAL" clId="{C3799673-97B8-4D7D-9664-FFB0E9518BCC}" dt="2021-05-05T18:31:29.953" v="1067" actId="20577"/>
          <ac:spMkLst>
            <pc:docMk/>
            <pc:sldMk cId="2312907662" sldId="303"/>
            <ac:spMk id="4" creationId="{AAE8642B-0E98-45B3-A171-F6ACF14346EE}"/>
          </ac:spMkLst>
        </pc:spChg>
        <pc:spChg chg="mod">
          <ac:chgData name="Pablo Di Loreto" userId="abfb640b-1d67-459e-9c5f-211ae0c7e401" providerId="ADAL" clId="{C3799673-97B8-4D7D-9664-FFB0E9518BCC}" dt="2021-05-05T18:42:50.135" v="1517" actId="20577"/>
          <ac:spMkLst>
            <pc:docMk/>
            <pc:sldMk cId="2312907662" sldId="303"/>
            <ac:spMk id="5" creationId="{A57C773E-F935-47DE-A920-9D548DA796D2}"/>
          </ac:spMkLst>
        </pc:spChg>
      </pc:sldChg>
      <pc:sldChg chg="del">
        <pc:chgData name="Pablo Di Loreto" userId="abfb640b-1d67-459e-9c5f-211ae0c7e401" providerId="ADAL" clId="{C3799673-97B8-4D7D-9664-FFB0E9518BCC}" dt="2021-05-10T16:11:59.077" v="1534" actId="2696"/>
        <pc:sldMkLst>
          <pc:docMk/>
          <pc:sldMk cId="17848817" sldId="304"/>
        </pc:sldMkLst>
      </pc:sldChg>
      <pc:sldChg chg="del">
        <pc:chgData name="Pablo Di Loreto" userId="abfb640b-1d67-459e-9c5f-211ae0c7e401" providerId="ADAL" clId="{C3799673-97B8-4D7D-9664-FFB0E9518BCC}" dt="2021-05-10T16:11:59.077" v="1534" actId="2696"/>
        <pc:sldMkLst>
          <pc:docMk/>
          <pc:sldMk cId="2196445794" sldId="305"/>
        </pc:sldMkLst>
      </pc:sldChg>
      <pc:sldChg chg="del">
        <pc:chgData name="Pablo Di Loreto" userId="abfb640b-1d67-459e-9c5f-211ae0c7e401" providerId="ADAL" clId="{C3799673-97B8-4D7D-9664-FFB0E9518BCC}" dt="2021-05-10T16:11:59.077" v="1534" actId="2696"/>
        <pc:sldMkLst>
          <pc:docMk/>
          <pc:sldMk cId="347428480" sldId="306"/>
        </pc:sldMkLst>
      </pc:sldChg>
      <pc:sldChg chg="del">
        <pc:chgData name="Pablo Di Loreto" userId="abfb640b-1d67-459e-9c5f-211ae0c7e401" providerId="ADAL" clId="{C3799673-97B8-4D7D-9664-FFB0E9518BCC}" dt="2021-05-10T16:11:59.077" v="1534" actId="2696"/>
        <pc:sldMkLst>
          <pc:docMk/>
          <pc:sldMk cId="2163974481" sldId="307"/>
        </pc:sldMkLst>
      </pc:sldChg>
      <pc:sldChg chg="del modNotesTx">
        <pc:chgData name="Pablo Di Loreto" userId="abfb640b-1d67-459e-9c5f-211ae0c7e401" providerId="ADAL" clId="{C3799673-97B8-4D7D-9664-FFB0E9518BCC}" dt="2021-05-10T16:11:59.077" v="1534" actId="2696"/>
        <pc:sldMkLst>
          <pc:docMk/>
          <pc:sldMk cId="1504847170" sldId="308"/>
        </pc:sldMkLst>
      </pc:sldChg>
      <pc:sldChg chg="del modNotesTx">
        <pc:chgData name="Pablo Di Loreto" userId="abfb640b-1d67-459e-9c5f-211ae0c7e401" providerId="ADAL" clId="{C3799673-97B8-4D7D-9664-FFB0E9518BCC}" dt="2021-05-10T16:11:59.077" v="1534" actId="2696"/>
        <pc:sldMkLst>
          <pc:docMk/>
          <pc:sldMk cId="1673546128" sldId="309"/>
        </pc:sldMkLst>
      </pc:sldChg>
      <pc:sldChg chg="del modNotesTx">
        <pc:chgData name="Pablo Di Loreto" userId="abfb640b-1d67-459e-9c5f-211ae0c7e401" providerId="ADAL" clId="{C3799673-97B8-4D7D-9664-FFB0E9518BCC}" dt="2021-05-10T16:11:59.077" v="1534" actId="2696"/>
        <pc:sldMkLst>
          <pc:docMk/>
          <pc:sldMk cId="3846685919" sldId="310"/>
        </pc:sldMkLst>
      </pc:sldChg>
      <pc:sldChg chg="del modNotesTx">
        <pc:chgData name="Pablo Di Loreto" userId="abfb640b-1d67-459e-9c5f-211ae0c7e401" providerId="ADAL" clId="{C3799673-97B8-4D7D-9664-FFB0E9518BCC}" dt="2021-05-10T16:11:59.077" v="1534" actId="2696"/>
        <pc:sldMkLst>
          <pc:docMk/>
          <pc:sldMk cId="666083421" sldId="311"/>
        </pc:sldMkLst>
      </pc:sldChg>
      <pc:sldChg chg="del modNotesTx">
        <pc:chgData name="Pablo Di Loreto" userId="abfb640b-1d67-459e-9c5f-211ae0c7e401" providerId="ADAL" clId="{C3799673-97B8-4D7D-9664-FFB0E9518BCC}" dt="2021-05-10T16:11:59.077" v="1534" actId="2696"/>
        <pc:sldMkLst>
          <pc:docMk/>
          <pc:sldMk cId="668339687" sldId="312"/>
        </pc:sldMkLst>
      </pc:sldChg>
      <pc:sldChg chg="del modNotesTx">
        <pc:chgData name="Pablo Di Loreto" userId="abfb640b-1d67-459e-9c5f-211ae0c7e401" providerId="ADAL" clId="{C3799673-97B8-4D7D-9664-FFB0E9518BCC}" dt="2021-05-10T16:11:59.077" v="1534" actId="2696"/>
        <pc:sldMkLst>
          <pc:docMk/>
          <pc:sldMk cId="2207313684" sldId="313"/>
        </pc:sldMkLst>
      </pc:sldChg>
      <pc:sldChg chg="del">
        <pc:chgData name="Pablo Di Loreto" userId="abfb640b-1d67-459e-9c5f-211ae0c7e401" providerId="ADAL" clId="{C3799673-97B8-4D7D-9664-FFB0E9518BCC}" dt="2021-05-10T16:11:59.077" v="1534" actId="2696"/>
        <pc:sldMkLst>
          <pc:docMk/>
          <pc:sldMk cId="2459418805" sldId="314"/>
        </pc:sldMkLst>
      </pc:sldChg>
      <pc:sldChg chg="del">
        <pc:chgData name="Pablo Di Loreto" userId="abfb640b-1d67-459e-9c5f-211ae0c7e401" providerId="ADAL" clId="{C3799673-97B8-4D7D-9664-FFB0E9518BCC}" dt="2021-05-10T16:11:59.077" v="1534" actId="2696"/>
        <pc:sldMkLst>
          <pc:docMk/>
          <pc:sldMk cId="156970514" sldId="315"/>
        </pc:sldMkLst>
      </pc:sldChg>
      <pc:sldChg chg="del">
        <pc:chgData name="Pablo Di Loreto" userId="abfb640b-1d67-459e-9c5f-211ae0c7e401" providerId="ADAL" clId="{C3799673-97B8-4D7D-9664-FFB0E9518BCC}" dt="2021-05-10T16:11:59.077" v="1534" actId="2696"/>
        <pc:sldMkLst>
          <pc:docMk/>
          <pc:sldMk cId="327019564" sldId="316"/>
        </pc:sldMkLst>
      </pc:sldChg>
      <pc:sldChg chg="del modAnim">
        <pc:chgData name="Pablo Di Loreto" userId="abfb640b-1d67-459e-9c5f-211ae0c7e401" providerId="ADAL" clId="{C3799673-97B8-4D7D-9664-FFB0E9518BCC}" dt="2021-05-10T16:11:59.077" v="1534" actId="2696"/>
        <pc:sldMkLst>
          <pc:docMk/>
          <pc:sldMk cId="3755981709" sldId="317"/>
        </pc:sldMkLst>
      </pc:sldChg>
      <pc:sldChg chg="del">
        <pc:chgData name="Pablo Di Loreto" userId="abfb640b-1d67-459e-9c5f-211ae0c7e401" providerId="ADAL" clId="{C3799673-97B8-4D7D-9664-FFB0E9518BCC}" dt="2021-05-10T16:11:59.077" v="1534" actId="2696"/>
        <pc:sldMkLst>
          <pc:docMk/>
          <pc:sldMk cId="1320098162" sldId="318"/>
        </pc:sldMkLst>
      </pc:sldChg>
      <pc:sldChg chg="addSp delSp modSp new mod modClrScheme chgLayout modNotesTx">
        <pc:chgData name="Pablo Di Loreto" userId="abfb640b-1d67-459e-9c5f-211ae0c7e401" providerId="ADAL" clId="{C3799673-97B8-4D7D-9664-FFB0E9518BCC}" dt="2021-05-10T16:12:09.038" v="1539" actId="20577"/>
        <pc:sldMkLst>
          <pc:docMk/>
          <pc:sldMk cId="2586253217" sldId="319"/>
        </pc:sldMkLst>
        <pc:spChg chg="del mod ord">
          <ac:chgData name="Pablo Di Loreto" userId="abfb640b-1d67-459e-9c5f-211ae0c7e401" providerId="ADAL" clId="{C3799673-97B8-4D7D-9664-FFB0E9518BCC}" dt="2021-05-05T14:23:22.951" v="1" actId="700"/>
          <ac:spMkLst>
            <pc:docMk/>
            <pc:sldMk cId="2586253217" sldId="319"/>
            <ac:spMk id="2" creationId="{8C7FA2D1-4B6B-4790-AACD-695486EF0068}"/>
          </ac:spMkLst>
        </pc:spChg>
        <pc:spChg chg="del mod ord">
          <ac:chgData name="Pablo Di Loreto" userId="abfb640b-1d67-459e-9c5f-211ae0c7e401" providerId="ADAL" clId="{C3799673-97B8-4D7D-9664-FFB0E9518BCC}" dt="2021-05-05T14:23:22.951" v="1" actId="700"/>
          <ac:spMkLst>
            <pc:docMk/>
            <pc:sldMk cId="2586253217" sldId="319"/>
            <ac:spMk id="3" creationId="{CA5277D3-3494-42B8-81D2-A8EC454E6B6A}"/>
          </ac:spMkLst>
        </pc:spChg>
        <pc:spChg chg="add mod ord">
          <ac:chgData name="Pablo Di Loreto" userId="abfb640b-1d67-459e-9c5f-211ae0c7e401" providerId="ADAL" clId="{C3799673-97B8-4D7D-9664-FFB0E9518BCC}" dt="2021-05-05T14:23:26.495" v="23" actId="20577"/>
          <ac:spMkLst>
            <pc:docMk/>
            <pc:sldMk cId="2586253217" sldId="319"/>
            <ac:spMk id="4" creationId="{134185F2-9AFA-47E4-96FE-C0D2A7FF2469}"/>
          </ac:spMkLst>
        </pc:spChg>
        <pc:spChg chg="add mod ord">
          <ac:chgData name="Pablo Di Loreto" userId="abfb640b-1d67-459e-9c5f-211ae0c7e401" providerId="ADAL" clId="{C3799673-97B8-4D7D-9664-FFB0E9518BCC}" dt="2021-05-05T14:26:55.507" v="110"/>
          <ac:spMkLst>
            <pc:docMk/>
            <pc:sldMk cId="2586253217" sldId="319"/>
            <ac:spMk id="5" creationId="{5A270060-B56A-460D-8046-4568B5D6198D}"/>
          </ac:spMkLst>
        </pc:spChg>
      </pc:sldChg>
      <pc:sldChg chg="modSp new mod modNotesTx">
        <pc:chgData name="Pablo Di Loreto" userId="abfb640b-1d67-459e-9c5f-211ae0c7e401" providerId="ADAL" clId="{C3799673-97B8-4D7D-9664-FFB0E9518BCC}" dt="2021-05-10T16:12:11.206" v="1540" actId="20577"/>
        <pc:sldMkLst>
          <pc:docMk/>
          <pc:sldMk cId="569368555" sldId="320"/>
        </pc:sldMkLst>
        <pc:spChg chg="mod">
          <ac:chgData name="Pablo Di Loreto" userId="abfb640b-1d67-459e-9c5f-211ae0c7e401" providerId="ADAL" clId="{C3799673-97B8-4D7D-9664-FFB0E9518BCC}" dt="2021-05-05T14:26:39.159" v="104" actId="20577"/>
          <ac:spMkLst>
            <pc:docMk/>
            <pc:sldMk cId="569368555" sldId="320"/>
            <ac:spMk id="2" creationId="{62139CE3-E3B7-4DB2-A39A-866FD129541B}"/>
          </ac:spMkLst>
        </pc:spChg>
        <pc:spChg chg="mod">
          <ac:chgData name="Pablo Di Loreto" userId="abfb640b-1d67-459e-9c5f-211ae0c7e401" providerId="ADAL" clId="{C3799673-97B8-4D7D-9664-FFB0E9518BCC}" dt="2021-05-05T14:26:42.693" v="109" actId="20577"/>
          <ac:spMkLst>
            <pc:docMk/>
            <pc:sldMk cId="569368555" sldId="320"/>
            <ac:spMk id="3" creationId="{D68E7FBD-D7FE-469D-B3D1-82A077F2BE39}"/>
          </ac:spMkLst>
        </pc:spChg>
        <pc:spChg chg="mod">
          <ac:chgData name="Pablo Di Loreto" userId="abfb640b-1d67-459e-9c5f-211ae0c7e401" providerId="ADAL" clId="{C3799673-97B8-4D7D-9664-FFB0E9518BCC}" dt="2021-05-05T14:23:44.052" v="33" actId="20577"/>
          <ac:spMkLst>
            <pc:docMk/>
            <pc:sldMk cId="569368555" sldId="320"/>
            <ac:spMk id="4" creationId="{D6A060B9-6D77-4C79-9C1C-A5986954CA03}"/>
          </ac:spMkLst>
        </pc:spChg>
      </pc:sldChg>
      <pc:sldChg chg="add modNotesTx">
        <pc:chgData name="Pablo Di Loreto" userId="abfb640b-1d67-459e-9c5f-211ae0c7e401" providerId="ADAL" clId="{C3799673-97B8-4D7D-9664-FFB0E9518BCC}" dt="2021-05-10T16:12:13.147" v="1541" actId="20577"/>
        <pc:sldMkLst>
          <pc:docMk/>
          <pc:sldMk cId="111714986" sldId="321"/>
        </pc:sldMkLst>
      </pc:sldChg>
      <pc:sldChg chg="modSp add del modAnim">
        <pc:chgData name="Pablo Di Loreto" userId="abfb640b-1d67-459e-9c5f-211ae0c7e401" providerId="ADAL" clId="{C3799673-97B8-4D7D-9664-FFB0E9518BCC}" dt="2021-05-10T16:11:59.077" v="1534" actId="2696"/>
        <pc:sldMkLst>
          <pc:docMk/>
          <pc:sldMk cId="1716396836" sldId="322"/>
        </pc:sldMkLst>
        <pc:spChg chg="mod">
          <ac:chgData name="Pablo Di Loreto" userId="abfb640b-1d67-459e-9c5f-211ae0c7e401" providerId="ADAL" clId="{C3799673-97B8-4D7D-9664-FFB0E9518BCC}" dt="2021-05-05T18:44:44.112" v="1524" actId="20577"/>
          <ac:spMkLst>
            <pc:docMk/>
            <pc:sldMk cId="1716396836" sldId="322"/>
            <ac:spMk id="5" creationId="{A57C773E-F935-47DE-A920-9D548DA796D2}"/>
          </ac:spMkLst>
        </pc:spChg>
      </pc:sldChg>
    </pc:docChg>
  </pc:docChgLst>
  <pc:docChgLst>
    <pc:chgData name="Pablo Di Loreto" userId="f2e2087a5759e9cf" providerId="LiveId" clId="{C3799673-97B8-4D7D-9664-FFB0E9518BCC}"/>
    <pc:docChg chg="addSld modSld sldOrd">
      <pc:chgData name="Pablo Di Loreto" userId="f2e2087a5759e9cf" providerId="LiveId" clId="{C3799673-97B8-4D7D-9664-FFB0E9518BCC}" dt="2021-05-04T15:27:41.654" v="3189" actId="20577"/>
      <pc:docMkLst>
        <pc:docMk/>
      </pc:docMkLst>
      <pc:sldChg chg="ord">
        <pc:chgData name="Pablo Di Loreto" userId="f2e2087a5759e9cf" providerId="LiveId" clId="{C3799673-97B8-4D7D-9664-FFB0E9518BCC}" dt="2021-05-04T13:21:16.927" v="0"/>
        <pc:sldMkLst>
          <pc:docMk/>
          <pc:sldMk cId="2299844897" sldId="273"/>
        </pc:sldMkLst>
      </pc:sldChg>
      <pc:sldChg chg="add setBg">
        <pc:chgData name="Pablo Di Loreto" userId="f2e2087a5759e9cf" providerId="LiveId" clId="{C3799673-97B8-4D7D-9664-FFB0E9518BCC}" dt="2021-05-04T13:22:40.023" v="5"/>
        <pc:sldMkLst>
          <pc:docMk/>
          <pc:sldMk cId="1984982708" sldId="279"/>
        </pc:sldMkLst>
      </pc:sldChg>
      <pc:sldChg chg="ord">
        <pc:chgData name="Pablo Di Loreto" userId="f2e2087a5759e9cf" providerId="LiveId" clId="{C3799673-97B8-4D7D-9664-FFB0E9518BCC}" dt="2021-05-04T14:00:06.488" v="2432"/>
        <pc:sldMkLst>
          <pc:docMk/>
          <pc:sldMk cId="3604361845" sldId="282"/>
        </pc:sldMkLst>
      </pc:sldChg>
      <pc:sldChg chg="ord">
        <pc:chgData name="Pablo Di Loreto" userId="f2e2087a5759e9cf" providerId="LiveId" clId="{C3799673-97B8-4D7D-9664-FFB0E9518BCC}" dt="2021-05-04T14:00:07.558" v="2433"/>
        <pc:sldMkLst>
          <pc:docMk/>
          <pc:sldMk cId="1762010196" sldId="284"/>
        </pc:sldMkLst>
      </pc:sldChg>
      <pc:sldChg chg="add">
        <pc:chgData name="Pablo Di Loreto" userId="f2e2087a5759e9cf" providerId="LiveId" clId="{C3799673-97B8-4D7D-9664-FFB0E9518BCC}" dt="2021-05-04T13:46:31.408" v="2023"/>
        <pc:sldMkLst>
          <pc:docMk/>
          <pc:sldMk cId="1151975759" sldId="285"/>
        </pc:sldMkLst>
      </pc:sldChg>
      <pc:sldChg chg="add">
        <pc:chgData name="Pablo Di Loreto" userId="f2e2087a5759e9cf" providerId="LiveId" clId="{C3799673-97B8-4D7D-9664-FFB0E9518BCC}" dt="2021-05-04T13:21:19.238" v="1"/>
        <pc:sldMkLst>
          <pc:docMk/>
          <pc:sldMk cId="1084566246" sldId="286"/>
        </pc:sldMkLst>
      </pc:sldChg>
      <pc:sldChg chg="add">
        <pc:chgData name="Pablo Di Loreto" userId="f2e2087a5759e9cf" providerId="LiveId" clId="{C3799673-97B8-4D7D-9664-FFB0E9518BCC}" dt="2021-05-04T13:47:03.416" v="2024"/>
        <pc:sldMkLst>
          <pc:docMk/>
          <pc:sldMk cId="1895165285" sldId="287"/>
        </pc:sldMkLst>
      </pc:sldChg>
      <pc:sldChg chg="add">
        <pc:chgData name="Pablo Di Loreto" userId="f2e2087a5759e9cf" providerId="LiveId" clId="{C3799673-97B8-4D7D-9664-FFB0E9518BCC}" dt="2021-05-04T13:21:43.239" v="2"/>
        <pc:sldMkLst>
          <pc:docMk/>
          <pc:sldMk cId="1167818720" sldId="288"/>
        </pc:sldMkLst>
      </pc:sldChg>
      <pc:sldChg chg="add">
        <pc:chgData name="Pablo Di Loreto" userId="f2e2087a5759e9cf" providerId="LiveId" clId="{C3799673-97B8-4D7D-9664-FFB0E9518BCC}" dt="2021-05-04T13:21:43.239" v="2"/>
        <pc:sldMkLst>
          <pc:docMk/>
          <pc:sldMk cId="359572075" sldId="289"/>
        </pc:sldMkLst>
      </pc:sldChg>
      <pc:sldChg chg="modSp add modAnim">
        <pc:chgData name="Pablo Di Loreto" userId="f2e2087a5759e9cf" providerId="LiveId" clId="{C3799673-97B8-4D7D-9664-FFB0E9518BCC}" dt="2021-05-04T13:32:12.789" v="188" actId="20577"/>
        <pc:sldMkLst>
          <pc:docMk/>
          <pc:sldMk cId="1713640522" sldId="290"/>
        </pc:sldMkLst>
        <pc:spChg chg="mod">
          <ac:chgData name="Pablo Di Loreto" userId="f2e2087a5759e9cf" providerId="LiveId" clId="{C3799673-97B8-4D7D-9664-FFB0E9518BCC}" dt="2021-05-04T13:32:12.789" v="188" actId="20577"/>
          <ac:spMkLst>
            <pc:docMk/>
            <pc:sldMk cId="1713640522" sldId="290"/>
            <ac:spMk id="5" creationId="{A57C773E-F935-47DE-A920-9D548DA796D2}"/>
          </ac:spMkLst>
        </pc:spChg>
      </pc:sldChg>
      <pc:sldChg chg="modSp add modAnim">
        <pc:chgData name="Pablo Di Loreto" userId="f2e2087a5759e9cf" providerId="LiveId" clId="{C3799673-97B8-4D7D-9664-FFB0E9518BCC}" dt="2021-05-04T14:58:24.234" v="2443"/>
        <pc:sldMkLst>
          <pc:docMk/>
          <pc:sldMk cId="1402860923" sldId="291"/>
        </pc:sldMkLst>
        <pc:spChg chg="mod">
          <ac:chgData name="Pablo Di Loreto" userId="f2e2087a5759e9cf" providerId="LiveId" clId="{C3799673-97B8-4D7D-9664-FFB0E9518BCC}" dt="2021-05-04T14:58:24.234" v="2443"/>
          <ac:spMkLst>
            <pc:docMk/>
            <pc:sldMk cId="1402860923" sldId="291"/>
            <ac:spMk id="5" creationId="{A57C773E-F935-47DE-A920-9D548DA796D2}"/>
          </ac:spMkLst>
        </pc:spChg>
      </pc:sldChg>
      <pc:sldChg chg="add">
        <pc:chgData name="Pablo Di Loreto" userId="f2e2087a5759e9cf" providerId="LiveId" clId="{C3799673-97B8-4D7D-9664-FFB0E9518BCC}" dt="2021-05-04T13:22:40.023" v="5"/>
        <pc:sldMkLst>
          <pc:docMk/>
          <pc:sldMk cId="2414573837" sldId="292"/>
        </pc:sldMkLst>
      </pc:sldChg>
      <pc:sldChg chg="add">
        <pc:chgData name="Pablo Di Loreto" userId="f2e2087a5759e9cf" providerId="LiveId" clId="{C3799673-97B8-4D7D-9664-FFB0E9518BCC}" dt="2021-05-04T13:22:40.023" v="5"/>
        <pc:sldMkLst>
          <pc:docMk/>
          <pc:sldMk cId="759984960" sldId="293"/>
        </pc:sldMkLst>
      </pc:sldChg>
      <pc:sldChg chg="modSp add modAnim">
        <pc:chgData name="Pablo Di Loreto" userId="f2e2087a5759e9cf" providerId="LiveId" clId="{C3799673-97B8-4D7D-9664-FFB0E9518BCC}" dt="2021-05-04T15:01:13.347" v="2940" actId="2711"/>
        <pc:sldMkLst>
          <pc:docMk/>
          <pc:sldMk cId="1652574832" sldId="294"/>
        </pc:sldMkLst>
        <pc:spChg chg="mod">
          <ac:chgData name="Pablo Di Loreto" userId="f2e2087a5759e9cf" providerId="LiveId" clId="{C3799673-97B8-4D7D-9664-FFB0E9518BCC}" dt="2021-05-04T15:01:13.347" v="2940" actId="2711"/>
          <ac:spMkLst>
            <pc:docMk/>
            <pc:sldMk cId="1652574832" sldId="294"/>
            <ac:spMk id="5" creationId="{A57C773E-F935-47DE-A920-9D548DA796D2}"/>
          </ac:spMkLst>
        </pc:spChg>
      </pc:sldChg>
      <pc:sldChg chg="modSp add modAnim">
        <pc:chgData name="Pablo Di Loreto" userId="f2e2087a5759e9cf" providerId="LiveId" clId="{C3799673-97B8-4D7D-9664-FFB0E9518BCC}" dt="2021-05-04T15:18:31.320" v="3144" actId="20577"/>
        <pc:sldMkLst>
          <pc:docMk/>
          <pc:sldMk cId="4012675849" sldId="295"/>
        </pc:sldMkLst>
        <pc:spChg chg="mod">
          <ac:chgData name="Pablo Di Loreto" userId="f2e2087a5759e9cf" providerId="LiveId" clId="{C3799673-97B8-4D7D-9664-FFB0E9518BCC}" dt="2021-05-04T15:18:31.320" v="3144" actId="20577"/>
          <ac:spMkLst>
            <pc:docMk/>
            <pc:sldMk cId="4012675849" sldId="295"/>
            <ac:spMk id="3" creationId="{72E07CA5-DF81-4F5F-B45F-AC9984AA66A3}"/>
          </ac:spMkLst>
        </pc:spChg>
      </pc:sldChg>
      <pc:sldChg chg="add">
        <pc:chgData name="Pablo Di Loreto" userId="f2e2087a5759e9cf" providerId="LiveId" clId="{C3799673-97B8-4D7D-9664-FFB0E9518BCC}" dt="2021-05-04T15:15:01.085" v="2960"/>
        <pc:sldMkLst>
          <pc:docMk/>
          <pc:sldMk cId="4149209222" sldId="299"/>
        </pc:sldMkLst>
      </pc:sldChg>
      <pc:sldChg chg="add">
        <pc:chgData name="Pablo Di Loreto" userId="f2e2087a5759e9cf" providerId="LiveId" clId="{C3799673-97B8-4D7D-9664-FFB0E9518BCC}" dt="2021-05-04T13:23:34.833" v="7"/>
        <pc:sldMkLst>
          <pc:docMk/>
          <pc:sldMk cId="3772373699" sldId="302"/>
        </pc:sldMkLst>
      </pc:sldChg>
      <pc:sldChg chg="modSp add modAnim">
        <pc:chgData name="Pablo Di Loreto" userId="f2e2087a5759e9cf" providerId="LiveId" clId="{C3799673-97B8-4D7D-9664-FFB0E9518BCC}" dt="2021-05-04T15:27:41.654" v="3189" actId="20577"/>
        <pc:sldMkLst>
          <pc:docMk/>
          <pc:sldMk cId="2312907662" sldId="303"/>
        </pc:sldMkLst>
        <pc:spChg chg="mod">
          <ac:chgData name="Pablo Di Loreto" userId="f2e2087a5759e9cf" providerId="LiveId" clId="{C3799673-97B8-4D7D-9664-FFB0E9518BCC}" dt="2021-05-04T15:27:41.654" v="3189" actId="20577"/>
          <ac:spMkLst>
            <pc:docMk/>
            <pc:sldMk cId="2312907662" sldId="303"/>
            <ac:spMk id="5" creationId="{A57C773E-F935-47DE-A920-9D548DA796D2}"/>
          </ac:spMkLst>
        </pc:spChg>
      </pc:sldChg>
      <pc:sldChg chg="modSp add modAnim">
        <pc:chgData name="Pablo Di Loreto" userId="f2e2087a5759e9cf" providerId="LiveId" clId="{C3799673-97B8-4D7D-9664-FFB0E9518BCC}" dt="2021-05-04T13:41:45.320" v="1783" actId="6549"/>
        <pc:sldMkLst>
          <pc:docMk/>
          <pc:sldMk cId="17848817" sldId="304"/>
        </pc:sldMkLst>
        <pc:spChg chg="mod">
          <ac:chgData name="Pablo Di Loreto" userId="f2e2087a5759e9cf" providerId="LiveId" clId="{C3799673-97B8-4D7D-9664-FFB0E9518BCC}" dt="2021-05-04T13:41:45.320" v="1783" actId="6549"/>
          <ac:spMkLst>
            <pc:docMk/>
            <pc:sldMk cId="17848817" sldId="304"/>
            <ac:spMk id="5" creationId="{A57C773E-F935-47DE-A920-9D548DA796D2}"/>
          </ac:spMkLst>
        </pc:spChg>
      </pc:sldChg>
      <pc:sldChg chg="modSp add modAnim">
        <pc:chgData name="Pablo Di Loreto" userId="f2e2087a5759e9cf" providerId="LiveId" clId="{C3799673-97B8-4D7D-9664-FFB0E9518BCC}" dt="2021-05-04T13:40:57.475" v="1759" actId="6549"/>
        <pc:sldMkLst>
          <pc:docMk/>
          <pc:sldMk cId="2196445794" sldId="305"/>
        </pc:sldMkLst>
        <pc:spChg chg="mod">
          <ac:chgData name="Pablo Di Loreto" userId="f2e2087a5759e9cf" providerId="LiveId" clId="{C3799673-97B8-4D7D-9664-FFB0E9518BCC}" dt="2021-05-04T13:40:57.475" v="1759" actId="6549"/>
          <ac:spMkLst>
            <pc:docMk/>
            <pc:sldMk cId="2196445794" sldId="305"/>
            <ac:spMk id="5" creationId="{A57C773E-F935-47DE-A920-9D548DA796D2}"/>
          </ac:spMkLst>
        </pc:spChg>
      </pc:sldChg>
      <pc:sldChg chg="addSp delSp modSp add modAnim">
        <pc:chgData name="Pablo Di Loreto" userId="f2e2087a5759e9cf" providerId="LiveId" clId="{C3799673-97B8-4D7D-9664-FFB0E9518BCC}" dt="2021-05-04T14:02:29.760" v="2439" actId="255"/>
        <pc:sldMkLst>
          <pc:docMk/>
          <pc:sldMk cId="347428480" sldId="306"/>
        </pc:sldMkLst>
        <pc:spChg chg="del">
          <ac:chgData name="Pablo Di Loreto" userId="f2e2087a5759e9cf" providerId="LiveId" clId="{C3799673-97B8-4D7D-9664-FFB0E9518BCC}" dt="2021-05-04T13:42:22.252" v="1785" actId="931"/>
          <ac:spMkLst>
            <pc:docMk/>
            <pc:sldMk cId="347428480" sldId="306"/>
            <ac:spMk id="3" creationId="{EAEF8DDD-348F-4DB5-B678-397066043C2B}"/>
          </ac:spMkLst>
        </pc:spChg>
        <pc:spChg chg="mod">
          <ac:chgData name="Pablo Di Loreto" userId="f2e2087a5759e9cf" providerId="LiveId" clId="{C3799673-97B8-4D7D-9664-FFB0E9518BCC}" dt="2021-05-04T14:02:29.760" v="2439" actId="255"/>
          <ac:spMkLst>
            <pc:docMk/>
            <pc:sldMk cId="347428480" sldId="306"/>
            <ac:spMk id="5" creationId="{A57C773E-F935-47DE-A920-9D548DA796D2}"/>
          </ac:spMkLst>
        </pc:spChg>
        <pc:picChg chg="add mod">
          <ac:chgData name="Pablo Di Loreto" userId="f2e2087a5759e9cf" providerId="LiveId" clId="{C3799673-97B8-4D7D-9664-FFB0E9518BCC}" dt="2021-05-04T13:42:22.252" v="1785" actId="931"/>
          <ac:picMkLst>
            <pc:docMk/>
            <pc:sldMk cId="347428480" sldId="306"/>
            <ac:picMk id="7" creationId="{1B12F40C-25EE-4449-891E-CEEF37AFC5E6}"/>
          </ac:picMkLst>
        </pc:picChg>
      </pc:sldChg>
      <pc:sldChg chg="add ord">
        <pc:chgData name="Pablo Di Loreto" userId="f2e2087a5759e9cf" providerId="LiveId" clId="{C3799673-97B8-4D7D-9664-FFB0E9518BCC}" dt="2021-05-04T13:44:13.194" v="2022"/>
        <pc:sldMkLst>
          <pc:docMk/>
          <pc:sldMk cId="2163974481" sldId="307"/>
        </pc:sldMkLst>
      </pc:sldChg>
      <pc:sldChg chg="add ord">
        <pc:chgData name="Pablo Di Loreto" userId="f2e2087a5759e9cf" providerId="LiveId" clId="{C3799673-97B8-4D7D-9664-FFB0E9518BCC}" dt="2021-05-04T13:59:51.746" v="2424"/>
        <pc:sldMkLst>
          <pc:docMk/>
          <pc:sldMk cId="1504847170" sldId="308"/>
        </pc:sldMkLst>
      </pc:sldChg>
      <pc:sldChg chg="add">
        <pc:chgData name="Pablo Di Loreto" userId="f2e2087a5759e9cf" providerId="LiveId" clId="{C3799673-97B8-4D7D-9664-FFB0E9518BCC}" dt="2021-05-04T13:59:54.001" v="2425"/>
        <pc:sldMkLst>
          <pc:docMk/>
          <pc:sldMk cId="1673546128" sldId="309"/>
        </pc:sldMkLst>
      </pc:sldChg>
      <pc:sldChg chg="add">
        <pc:chgData name="Pablo Di Loreto" userId="f2e2087a5759e9cf" providerId="LiveId" clId="{C3799673-97B8-4D7D-9664-FFB0E9518BCC}" dt="2021-05-04T13:59:56.385" v="2426"/>
        <pc:sldMkLst>
          <pc:docMk/>
          <pc:sldMk cId="3846685919" sldId="310"/>
        </pc:sldMkLst>
      </pc:sldChg>
      <pc:sldChg chg="add ord">
        <pc:chgData name="Pablo Di Loreto" userId="f2e2087a5759e9cf" providerId="LiveId" clId="{C3799673-97B8-4D7D-9664-FFB0E9518BCC}" dt="2021-05-04T13:59:58.988" v="2428"/>
        <pc:sldMkLst>
          <pc:docMk/>
          <pc:sldMk cId="666083421" sldId="311"/>
        </pc:sldMkLst>
      </pc:sldChg>
      <pc:sldChg chg="add">
        <pc:chgData name="Pablo Di Loreto" userId="f2e2087a5759e9cf" providerId="LiveId" clId="{C3799673-97B8-4D7D-9664-FFB0E9518BCC}" dt="2021-05-04T14:00:00.734" v="2429"/>
        <pc:sldMkLst>
          <pc:docMk/>
          <pc:sldMk cId="668339687" sldId="312"/>
        </pc:sldMkLst>
      </pc:sldChg>
      <pc:sldChg chg="add ord">
        <pc:chgData name="Pablo Di Loreto" userId="f2e2087a5759e9cf" providerId="LiveId" clId="{C3799673-97B8-4D7D-9664-FFB0E9518BCC}" dt="2021-05-04T14:00:02.857" v="2431"/>
        <pc:sldMkLst>
          <pc:docMk/>
          <pc:sldMk cId="2207313684" sldId="313"/>
        </pc:sldMkLst>
      </pc:sldChg>
      <pc:sldChg chg="modSp add modAnim">
        <pc:chgData name="Pablo Di Loreto" userId="f2e2087a5759e9cf" providerId="LiveId" clId="{C3799673-97B8-4D7D-9664-FFB0E9518BCC}" dt="2021-05-04T14:02:17.136" v="2438" actId="20577"/>
        <pc:sldMkLst>
          <pc:docMk/>
          <pc:sldMk cId="2459418805" sldId="314"/>
        </pc:sldMkLst>
        <pc:spChg chg="mod">
          <ac:chgData name="Pablo Di Loreto" userId="f2e2087a5759e9cf" providerId="LiveId" clId="{C3799673-97B8-4D7D-9664-FFB0E9518BCC}" dt="2021-05-04T14:02:17.136" v="2438" actId="20577"/>
          <ac:spMkLst>
            <pc:docMk/>
            <pc:sldMk cId="2459418805" sldId="314"/>
            <ac:spMk id="5" creationId="{A57C773E-F935-47DE-A920-9D548DA796D2}"/>
          </ac:spMkLst>
        </pc:spChg>
      </pc:sldChg>
      <pc:sldChg chg="add">
        <pc:chgData name="Pablo Di Loreto" userId="f2e2087a5759e9cf" providerId="LiveId" clId="{C3799673-97B8-4D7D-9664-FFB0E9518BCC}" dt="2021-05-04T14:03:12.387" v="2440"/>
        <pc:sldMkLst>
          <pc:docMk/>
          <pc:sldMk cId="156970514" sldId="315"/>
        </pc:sldMkLst>
      </pc:sldChg>
      <pc:sldChg chg="addSp delSp modSp add">
        <pc:chgData name="Pablo Di Loreto" userId="f2e2087a5759e9cf" providerId="LiveId" clId="{C3799673-97B8-4D7D-9664-FFB0E9518BCC}" dt="2021-05-04T14:20:23.485" v="2442" actId="478"/>
        <pc:sldMkLst>
          <pc:docMk/>
          <pc:sldMk cId="327019564" sldId="316"/>
        </pc:sldMkLst>
        <pc:spChg chg="add mod">
          <ac:chgData name="Pablo Di Loreto" userId="f2e2087a5759e9cf" providerId="LiveId" clId="{C3799673-97B8-4D7D-9664-FFB0E9518BCC}" dt="2021-05-04T14:20:23.485" v="2442" actId="478"/>
          <ac:spMkLst>
            <pc:docMk/>
            <pc:sldMk cId="327019564" sldId="316"/>
            <ac:spMk id="3" creationId="{B30EEE0F-ADAF-4AF7-BA16-975127318F41}"/>
          </ac:spMkLst>
        </pc:spChg>
        <pc:picChg chg="del">
          <ac:chgData name="Pablo Di Loreto" userId="f2e2087a5759e9cf" providerId="LiveId" clId="{C3799673-97B8-4D7D-9664-FFB0E9518BCC}" dt="2021-05-04T14:20:23.485" v="2442" actId="478"/>
          <ac:picMkLst>
            <pc:docMk/>
            <pc:sldMk cId="327019564" sldId="316"/>
            <ac:picMk id="1026" creationId="{ED9A60C4-0655-4595-8061-AD88145A55D4}"/>
          </ac:picMkLst>
        </pc:picChg>
      </pc:sldChg>
      <pc:sldChg chg="modSp add ord modAnim">
        <pc:chgData name="Pablo Di Loreto" userId="f2e2087a5759e9cf" providerId="LiveId" clId="{C3799673-97B8-4D7D-9664-FFB0E9518BCC}" dt="2021-05-04T15:14:06.571" v="2959" actId="6549"/>
        <pc:sldMkLst>
          <pc:docMk/>
          <pc:sldMk cId="3755981709" sldId="317"/>
        </pc:sldMkLst>
        <pc:spChg chg="mod">
          <ac:chgData name="Pablo Di Loreto" userId="f2e2087a5759e9cf" providerId="LiveId" clId="{C3799673-97B8-4D7D-9664-FFB0E9518BCC}" dt="2021-05-04T15:14:06.571" v="2959" actId="6549"/>
          <ac:spMkLst>
            <pc:docMk/>
            <pc:sldMk cId="3755981709" sldId="317"/>
            <ac:spMk id="5" creationId="{A57C773E-F935-47DE-A920-9D548DA796D2}"/>
          </ac:spMkLst>
        </pc:spChg>
      </pc:sldChg>
      <pc:sldChg chg="add">
        <pc:chgData name="Pablo Di Loreto" userId="f2e2087a5759e9cf" providerId="LiveId" clId="{C3799673-97B8-4D7D-9664-FFB0E9518BCC}" dt="2021-05-04T15:15:01.085" v="2960"/>
        <pc:sldMkLst>
          <pc:docMk/>
          <pc:sldMk cId="1320098162" sldId="318"/>
        </pc:sldMkLst>
      </pc:sldChg>
    </pc:docChg>
  </pc:docChgLst>
  <pc:docChgLst>
    <pc:chgData name="Pablo Ariel Di Loreto" userId="f2e2087a5759e9cf" providerId="LiveId" clId="{4C7480AF-1D0E-4F07-B25F-BDEA1737B709}"/>
    <pc:docChg chg="undo custSel addSld delSld modSld sldOrd modSection">
      <pc:chgData name="Pablo Ariel Di Loreto" userId="f2e2087a5759e9cf" providerId="LiveId" clId="{4C7480AF-1D0E-4F07-B25F-BDEA1737B709}" dt="2020-08-12T08:30:41.506" v="595" actId="6549"/>
      <pc:docMkLst>
        <pc:docMk/>
      </pc:docMkLst>
      <pc:sldChg chg="modNotesTx">
        <pc:chgData name="Pablo Ariel Di Loreto" userId="f2e2087a5759e9cf" providerId="LiveId" clId="{4C7480AF-1D0E-4F07-B25F-BDEA1737B709}" dt="2020-08-11T03:33:55.375" v="0" actId="6549"/>
        <pc:sldMkLst>
          <pc:docMk/>
          <pc:sldMk cId="1820504404" sldId="258"/>
        </pc:sldMkLst>
      </pc:sldChg>
      <pc:sldChg chg="modNotesTx">
        <pc:chgData name="Pablo Ariel Di Loreto" userId="f2e2087a5759e9cf" providerId="LiveId" clId="{4C7480AF-1D0E-4F07-B25F-BDEA1737B709}" dt="2020-08-11T03:34:02.211" v="1" actId="6549"/>
        <pc:sldMkLst>
          <pc:docMk/>
          <pc:sldMk cId="1887358183" sldId="260"/>
        </pc:sldMkLst>
      </pc:sldChg>
      <pc:sldChg chg="modNotesTx">
        <pc:chgData name="Pablo Ariel Di Loreto" userId="f2e2087a5759e9cf" providerId="LiveId" clId="{4C7480AF-1D0E-4F07-B25F-BDEA1737B709}" dt="2020-08-11T03:34:05.923" v="2" actId="6549"/>
        <pc:sldMkLst>
          <pc:docMk/>
          <pc:sldMk cId="3314854611" sldId="265"/>
        </pc:sldMkLst>
      </pc:sldChg>
      <pc:sldChg chg="modNotesTx">
        <pc:chgData name="Pablo Ariel Di Loreto" userId="f2e2087a5759e9cf" providerId="LiveId" clId="{4C7480AF-1D0E-4F07-B25F-BDEA1737B709}" dt="2020-08-11T03:34:09.718" v="3" actId="6549"/>
        <pc:sldMkLst>
          <pc:docMk/>
          <pc:sldMk cId="2201242666" sldId="269"/>
        </pc:sldMkLst>
      </pc:sldChg>
      <pc:sldChg chg="modNotesTx">
        <pc:chgData name="Pablo Ariel Di Loreto" userId="f2e2087a5759e9cf" providerId="LiveId" clId="{4C7480AF-1D0E-4F07-B25F-BDEA1737B709}" dt="2020-08-11T03:34:15.737" v="4" actId="6549"/>
        <pc:sldMkLst>
          <pc:docMk/>
          <pc:sldMk cId="3640164324" sldId="270"/>
        </pc:sldMkLst>
      </pc:sldChg>
      <pc:sldChg chg="modNotesTx">
        <pc:chgData name="Pablo Ariel Di Loreto" userId="f2e2087a5759e9cf" providerId="LiveId" clId="{4C7480AF-1D0E-4F07-B25F-BDEA1737B709}" dt="2020-08-12T08:30:41.506" v="595" actId="6549"/>
        <pc:sldMkLst>
          <pc:docMk/>
          <pc:sldMk cId="4198601577" sldId="271"/>
        </pc:sldMkLst>
      </pc:sldChg>
      <pc:sldChg chg="modNotesTx">
        <pc:chgData name="Pablo Ariel Di Loreto" userId="f2e2087a5759e9cf" providerId="LiveId" clId="{4C7480AF-1D0E-4F07-B25F-BDEA1737B709}" dt="2020-08-11T03:42:57.802" v="435" actId="20577"/>
        <pc:sldMkLst>
          <pc:docMk/>
          <pc:sldMk cId="2624147758" sldId="272"/>
        </pc:sldMkLst>
      </pc:sldChg>
      <pc:sldChg chg="modNotesTx">
        <pc:chgData name="Pablo Ariel Di Loreto" userId="f2e2087a5759e9cf" providerId="LiveId" clId="{4C7480AF-1D0E-4F07-B25F-BDEA1737B709}" dt="2020-08-11T03:43:00.994" v="436" actId="20577"/>
        <pc:sldMkLst>
          <pc:docMk/>
          <pc:sldMk cId="2299844897" sldId="273"/>
        </pc:sldMkLst>
      </pc:sldChg>
      <pc:sldChg chg="addSp delSp modSp del mod">
        <pc:chgData name="Pablo Ariel Di Loreto" userId="f2e2087a5759e9cf" providerId="LiveId" clId="{4C7480AF-1D0E-4F07-B25F-BDEA1737B709}" dt="2020-08-11T03:35:13.091" v="35" actId="47"/>
        <pc:sldMkLst>
          <pc:docMk/>
          <pc:sldMk cId="1064634685" sldId="274"/>
        </pc:sldMkLst>
        <pc:spChg chg="add mod">
          <ac:chgData name="Pablo Ariel Di Loreto" userId="f2e2087a5759e9cf" providerId="LiveId" clId="{4C7480AF-1D0E-4F07-B25F-BDEA1737B709}" dt="2020-08-11T03:34:41.571" v="23" actId="21"/>
          <ac:spMkLst>
            <pc:docMk/>
            <pc:sldMk cId="1064634685" sldId="274"/>
            <ac:spMk id="4" creationId="{5ADC82D2-2799-4B2B-B331-D08EFB38B03E}"/>
          </ac:spMkLst>
        </pc:spChg>
        <pc:spChg chg="del">
          <ac:chgData name="Pablo Ariel Di Loreto" userId="f2e2087a5759e9cf" providerId="LiveId" clId="{4C7480AF-1D0E-4F07-B25F-BDEA1737B709}" dt="2020-08-11T03:34:41.571" v="23" actId="21"/>
          <ac:spMkLst>
            <pc:docMk/>
            <pc:sldMk cId="1064634685" sldId="274"/>
            <ac:spMk id="11" creationId="{00A113CF-5EBB-40BD-9E06-7895526C4B2E}"/>
          </ac:spMkLst>
        </pc:spChg>
        <pc:picChg chg="del">
          <ac:chgData name="Pablo Ariel Di Loreto" userId="f2e2087a5759e9cf" providerId="LiveId" clId="{4C7480AF-1D0E-4F07-B25F-BDEA1737B709}" dt="2020-08-11T03:34:41.571" v="23" actId="21"/>
          <ac:picMkLst>
            <pc:docMk/>
            <pc:sldMk cId="1064634685" sldId="274"/>
            <ac:picMk id="5" creationId="{0CED34EB-24B0-4E47-878F-4792E422BEEF}"/>
          </ac:picMkLst>
        </pc:picChg>
      </pc:sldChg>
      <pc:sldChg chg="delSp del mod">
        <pc:chgData name="Pablo Ariel Di Loreto" userId="f2e2087a5759e9cf" providerId="LiveId" clId="{4C7480AF-1D0E-4F07-B25F-BDEA1737B709}" dt="2020-08-11T03:36:25.628" v="102" actId="47"/>
        <pc:sldMkLst>
          <pc:docMk/>
          <pc:sldMk cId="474634941" sldId="275"/>
        </pc:sldMkLst>
        <pc:spChg chg="del">
          <ac:chgData name="Pablo Ariel Di Loreto" userId="f2e2087a5759e9cf" providerId="LiveId" clId="{4C7480AF-1D0E-4F07-B25F-BDEA1737B709}" dt="2020-08-11T03:35:21.877" v="37" actId="21"/>
          <ac:spMkLst>
            <pc:docMk/>
            <pc:sldMk cId="474634941" sldId="275"/>
            <ac:spMk id="13" creationId="{AF65B96C-80AE-4D44-9E91-1334C69AE82D}"/>
          </ac:spMkLst>
        </pc:spChg>
        <pc:picChg chg="del">
          <ac:chgData name="Pablo Ariel Di Loreto" userId="f2e2087a5759e9cf" providerId="LiveId" clId="{4C7480AF-1D0E-4F07-B25F-BDEA1737B709}" dt="2020-08-11T03:35:21.877" v="37" actId="21"/>
          <ac:picMkLst>
            <pc:docMk/>
            <pc:sldMk cId="474634941" sldId="275"/>
            <ac:picMk id="6" creationId="{5FDD0267-A26E-479E-87D6-F5F4DB2DF254}"/>
          </ac:picMkLst>
        </pc:picChg>
      </pc:sldChg>
      <pc:sldChg chg="delSp del mod">
        <pc:chgData name="Pablo Ariel Di Loreto" userId="f2e2087a5759e9cf" providerId="LiveId" clId="{4C7480AF-1D0E-4F07-B25F-BDEA1737B709}" dt="2020-08-11T03:37:45.952" v="161" actId="47"/>
        <pc:sldMkLst>
          <pc:docMk/>
          <pc:sldMk cId="132449442" sldId="276"/>
        </pc:sldMkLst>
        <pc:spChg chg="del">
          <ac:chgData name="Pablo Ariel Di Loreto" userId="f2e2087a5759e9cf" providerId="LiveId" clId="{4C7480AF-1D0E-4F07-B25F-BDEA1737B709}" dt="2020-08-11T03:36:28.761" v="103" actId="21"/>
          <ac:spMkLst>
            <pc:docMk/>
            <pc:sldMk cId="132449442" sldId="276"/>
            <ac:spMk id="15" creationId="{75969E03-CE77-46EB-B781-5C23676DB391}"/>
          </ac:spMkLst>
        </pc:spChg>
        <pc:picChg chg="del">
          <ac:chgData name="Pablo Ariel Di Loreto" userId="f2e2087a5759e9cf" providerId="LiveId" clId="{4C7480AF-1D0E-4F07-B25F-BDEA1737B709}" dt="2020-08-11T03:36:28.761" v="103" actId="21"/>
          <ac:picMkLst>
            <pc:docMk/>
            <pc:sldMk cId="132449442" sldId="276"/>
            <ac:picMk id="7" creationId="{E67E9BB8-1875-4B7E-8C01-F76324E28396}"/>
          </ac:picMkLst>
        </pc:picChg>
      </pc:sldChg>
      <pc:sldChg chg="delSp del mod">
        <pc:chgData name="Pablo Ariel Di Loreto" userId="f2e2087a5759e9cf" providerId="LiveId" clId="{4C7480AF-1D0E-4F07-B25F-BDEA1737B709}" dt="2020-08-11T03:38:23.469" v="194" actId="47"/>
        <pc:sldMkLst>
          <pc:docMk/>
          <pc:sldMk cId="169036852" sldId="277"/>
        </pc:sldMkLst>
        <pc:spChg chg="del">
          <ac:chgData name="Pablo Ariel Di Loreto" userId="f2e2087a5759e9cf" providerId="LiveId" clId="{4C7480AF-1D0E-4F07-B25F-BDEA1737B709}" dt="2020-08-11T03:37:48.659" v="162" actId="21"/>
          <ac:spMkLst>
            <pc:docMk/>
            <pc:sldMk cId="169036852" sldId="277"/>
            <ac:spMk id="17" creationId="{29518848-AF12-4DFC-B7EC-C6F22F4EAC48}"/>
          </ac:spMkLst>
        </pc:spChg>
        <pc:picChg chg="del">
          <ac:chgData name="Pablo Ariel Di Loreto" userId="f2e2087a5759e9cf" providerId="LiveId" clId="{4C7480AF-1D0E-4F07-B25F-BDEA1737B709}" dt="2020-08-11T03:37:48.659" v="162" actId="21"/>
          <ac:picMkLst>
            <pc:docMk/>
            <pc:sldMk cId="169036852" sldId="277"/>
            <ac:picMk id="8" creationId="{4AE2BEA8-AAF9-4B51-AC8F-B964C8372DC9}"/>
          </ac:picMkLst>
        </pc:picChg>
      </pc:sldChg>
      <pc:sldChg chg="delSp del mod">
        <pc:chgData name="Pablo Ariel Di Loreto" userId="f2e2087a5759e9cf" providerId="LiveId" clId="{4C7480AF-1D0E-4F07-B25F-BDEA1737B709}" dt="2020-08-11T03:39:13.755" v="258" actId="47"/>
        <pc:sldMkLst>
          <pc:docMk/>
          <pc:sldMk cId="2975885501" sldId="278"/>
        </pc:sldMkLst>
        <pc:spChg chg="del">
          <ac:chgData name="Pablo Ariel Di Loreto" userId="f2e2087a5759e9cf" providerId="LiveId" clId="{4C7480AF-1D0E-4F07-B25F-BDEA1737B709}" dt="2020-08-11T03:38:26.069" v="195" actId="21"/>
          <ac:spMkLst>
            <pc:docMk/>
            <pc:sldMk cId="2975885501" sldId="278"/>
            <ac:spMk id="19" creationId="{2851D8CB-A2E4-4375-8BB3-07B2A34A2167}"/>
          </ac:spMkLst>
        </pc:spChg>
        <pc:picChg chg="del">
          <ac:chgData name="Pablo Ariel Di Loreto" userId="f2e2087a5759e9cf" providerId="LiveId" clId="{4C7480AF-1D0E-4F07-B25F-BDEA1737B709}" dt="2020-08-11T03:38:26.069" v="195" actId="21"/>
          <ac:picMkLst>
            <pc:docMk/>
            <pc:sldMk cId="2975885501" sldId="278"/>
            <ac:picMk id="9" creationId="{2E552715-C483-4E63-BF75-C12446091B31}"/>
          </ac:picMkLst>
        </pc:picChg>
      </pc:sldChg>
      <pc:sldChg chg="delSp del mod">
        <pc:chgData name="Pablo Ariel Di Loreto" userId="f2e2087a5759e9cf" providerId="LiveId" clId="{4C7480AF-1D0E-4F07-B25F-BDEA1737B709}" dt="2020-08-11T03:41:05.090" v="341" actId="47"/>
        <pc:sldMkLst>
          <pc:docMk/>
          <pc:sldMk cId="1196922781" sldId="279"/>
        </pc:sldMkLst>
        <pc:spChg chg="del">
          <ac:chgData name="Pablo Ariel Di Loreto" userId="f2e2087a5759e9cf" providerId="LiveId" clId="{4C7480AF-1D0E-4F07-B25F-BDEA1737B709}" dt="2020-08-11T03:39:24.429" v="262" actId="21"/>
          <ac:spMkLst>
            <pc:docMk/>
            <pc:sldMk cId="1196922781" sldId="279"/>
            <ac:spMk id="30" creationId="{B5D48952-C170-4FE3-834E-A5525B251502}"/>
          </ac:spMkLst>
        </pc:spChg>
        <pc:picChg chg="del">
          <ac:chgData name="Pablo Ariel Di Loreto" userId="f2e2087a5759e9cf" providerId="LiveId" clId="{4C7480AF-1D0E-4F07-B25F-BDEA1737B709}" dt="2020-08-11T03:39:24.429" v="262" actId="21"/>
          <ac:picMkLst>
            <pc:docMk/>
            <pc:sldMk cId="1196922781" sldId="279"/>
            <ac:picMk id="10" creationId="{B0C802E3-FA8A-4A79-9D3D-C66910E8288B}"/>
          </ac:picMkLst>
        </pc:picChg>
      </pc:sldChg>
      <pc:sldChg chg="delSp del mod">
        <pc:chgData name="Pablo Ariel Di Loreto" userId="f2e2087a5759e9cf" providerId="LiveId" clId="{4C7480AF-1D0E-4F07-B25F-BDEA1737B709}" dt="2020-08-11T03:41:43.056" v="366" actId="47"/>
        <pc:sldMkLst>
          <pc:docMk/>
          <pc:sldMk cId="2393439584" sldId="280"/>
        </pc:sldMkLst>
        <pc:spChg chg="del">
          <ac:chgData name="Pablo Ariel Di Loreto" userId="f2e2087a5759e9cf" providerId="LiveId" clId="{4C7480AF-1D0E-4F07-B25F-BDEA1737B709}" dt="2020-08-11T03:41:07.712" v="342" actId="21"/>
          <ac:spMkLst>
            <pc:docMk/>
            <pc:sldMk cId="2393439584" sldId="280"/>
            <ac:spMk id="36" creationId="{2E311757-91E2-45A6-9A9F-AB1795D0B022}"/>
          </ac:spMkLst>
        </pc:spChg>
        <pc:picChg chg="del">
          <ac:chgData name="Pablo Ariel Di Loreto" userId="f2e2087a5759e9cf" providerId="LiveId" clId="{4C7480AF-1D0E-4F07-B25F-BDEA1737B709}" dt="2020-08-11T03:41:07.712" v="342" actId="21"/>
          <ac:picMkLst>
            <pc:docMk/>
            <pc:sldMk cId="2393439584" sldId="280"/>
            <ac:picMk id="8" creationId="{F0BD2C0D-BDD4-4924-BA11-D73C3EB000C1}"/>
          </ac:picMkLst>
        </pc:picChg>
      </pc:sldChg>
      <pc:sldChg chg="delSp del mod">
        <pc:chgData name="Pablo Ariel Di Loreto" userId="f2e2087a5759e9cf" providerId="LiveId" clId="{4C7480AF-1D0E-4F07-B25F-BDEA1737B709}" dt="2020-08-11T03:42:49.085" v="434" actId="47"/>
        <pc:sldMkLst>
          <pc:docMk/>
          <pc:sldMk cId="4200593949" sldId="281"/>
        </pc:sldMkLst>
        <pc:spChg chg="del">
          <ac:chgData name="Pablo Ariel Di Loreto" userId="f2e2087a5759e9cf" providerId="LiveId" clId="{4C7480AF-1D0E-4F07-B25F-BDEA1737B709}" dt="2020-08-11T03:42:31.172" v="423" actId="21"/>
          <ac:spMkLst>
            <pc:docMk/>
            <pc:sldMk cId="4200593949" sldId="281"/>
            <ac:spMk id="38" creationId="{BF6D6212-32A0-4B59-A9D4-9CB932C635FF}"/>
          </ac:spMkLst>
        </pc:spChg>
        <pc:picChg chg="del">
          <ac:chgData name="Pablo Ariel Di Loreto" userId="f2e2087a5759e9cf" providerId="LiveId" clId="{4C7480AF-1D0E-4F07-B25F-BDEA1737B709}" dt="2020-08-11T03:42:31.172" v="423" actId="21"/>
          <ac:picMkLst>
            <pc:docMk/>
            <pc:sldMk cId="4200593949" sldId="281"/>
            <ac:picMk id="6" creationId="{DAE693DA-CCD9-49A5-B01F-27341B0A0A8D}"/>
          </ac:picMkLst>
        </pc:picChg>
      </pc:sldChg>
      <pc:sldChg chg="modNotesTx">
        <pc:chgData name="Pablo Ariel Di Loreto" userId="f2e2087a5759e9cf" providerId="LiveId" clId="{4C7480AF-1D0E-4F07-B25F-BDEA1737B709}" dt="2020-08-11T03:43:04.508" v="438" actId="20577"/>
        <pc:sldMkLst>
          <pc:docMk/>
          <pc:sldMk cId="3604361845" sldId="282"/>
        </pc:sldMkLst>
      </pc:sldChg>
      <pc:sldChg chg="ord modNotesTx">
        <pc:chgData name="Pablo Ariel Di Loreto" userId="f2e2087a5759e9cf" providerId="LiveId" clId="{4C7480AF-1D0E-4F07-B25F-BDEA1737B709}" dt="2020-08-11T03:44:19.069" v="594" actId="20577"/>
        <pc:sldMkLst>
          <pc:docMk/>
          <pc:sldMk cId="3528313727" sldId="283"/>
        </pc:sldMkLst>
      </pc:sldChg>
      <pc:sldChg chg="addSp delSp modSp new mod">
        <pc:chgData name="Pablo Ariel Di Loreto" userId="f2e2087a5759e9cf" providerId="LiveId" clId="{4C7480AF-1D0E-4F07-B25F-BDEA1737B709}" dt="2020-08-11T03:40:28.610" v="327" actId="14100"/>
        <pc:sldMkLst>
          <pc:docMk/>
          <pc:sldMk cId="3571238781" sldId="285"/>
        </pc:sldMkLst>
        <pc:spChg chg="del">
          <ac:chgData name="Pablo Ariel Di Loreto" userId="f2e2087a5759e9cf" providerId="LiveId" clId="{4C7480AF-1D0E-4F07-B25F-BDEA1737B709}" dt="2020-08-11T03:34:45.940" v="26" actId="22"/>
          <ac:spMkLst>
            <pc:docMk/>
            <pc:sldMk cId="3571238781" sldId="285"/>
            <ac:spMk id="2" creationId="{FCEDB502-1EA1-4F3E-A731-4416A4B71F8F}"/>
          </ac:spMkLst>
        </pc:spChg>
        <pc:spChg chg="mod">
          <ac:chgData name="Pablo Ariel Di Loreto" userId="f2e2087a5759e9cf" providerId="LiveId" clId="{4C7480AF-1D0E-4F07-B25F-BDEA1737B709}" dt="2020-08-11T03:40:28.610" v="327" actId="14100"/>
          <ac:spMkLst>
            <pc:docMk/>
            <pc:sldMk cId="3571238781" sldId="285"/>
            <ac:spMk id="3" creationId="{DA8810C1-5B79-450E-BBEA-56A13D455CF6}"/>
          </ac:spMkLst>
        </pc:spChg>
        <pc:spChg chg="mod">
          <ac:chgData name="Pablo Ariel Di Loreto" userId="f2e2087a5759e9cf" providerId="LiveId" clId="{4C7480AF-1D0E-4F07-B25F-BDEA1737B709}" dt="2020-08-11T03:36:01.170" v="87" actId="20577"/>
          <ac:spMkLst>
            <pc:docMk/>
            <pc:sldMk cId="3571238781" sldId="285"/>
            <ac:spMk id="4" creationId="{A365A541-3BFD-49EC-8E92-0B74EFA15870}"/>
          </ac:spMkLst>
        </pc:spChg>
        <pc:spChg chg="add del mod">
          <ac:chgData name="Pablo Ariel Di Loreto" userId="f2e2087a5759e9cf" providerId="LiveId" clId="{4C7480AF-1D0E-4F07-B25F-BDEA1737B709}" dt="2020-08-11T03:34:45.910" v="25"/>
          <ac:spMkLst>
            <pc:docMk/>
            <pc:sldMk cId="3571238781" sldId="285"/>
            <ac:spMk id="6" creationId="{A06497B8-1008-460E-89E5-31773A97D4FA}"/>
          </ac:spMkLst>
        </pc:spChg>
        <pc:picChg chg="add del mod">
          <ac:chgData name="Pablo Ariel Di Loreto" userId="f2e2087a5759e9cf" providerId="LiveId" clId="{4C7480AF-1D0E-4F07-B25F-BDEA1737B709}" dt="2020-08-11T03:34:45.910" v="25"/>
          <ac:picMkLst>
            <pc:docMk/>
            <pc:sldMk cId="3571238781" sldId="285"/>
            <ac:picMk id="5" creationId="{8C0FF5E4-30B9-460F-B254-FCACA8B0B338}"/>
          </ac:picMkLst>
        </pc:picChg>
        <pc:picChg chg="add mod ord">
          <ac:chgData name="Pablo Ariel Di Loreto" userId="f2e2087a5759e9cf" providerId="LiveId" clId="{4C7480AF-1D0E-4F07-B25F-BDEA1737B709}" dt="2020-08-11T03:40:26.185" v="326" actId="1076"/>
          <ac:picMkLst>
            <pc:docMk/>
            <pc:sldMk cId="3571238781" sldId="285"/>
            <ac:picMk id="8" creationId="{0FD41A59-C8EC-4029-B6C6-C4CDA0C9F061}"/>
          </ac:picMkLst>
        </pc:picChg>
      </pc:sldChg>
      <pc:sldChg chg="addSp delSp modSp new mod">
        <pc:chgData name="Pablo Ariel Di Loreto" userId="f2e2087a5759e9cf" providerId="LiveId" clId="{4C7480AF-1D0E-4F07-B25F-BDEA1737B709}" dt="2020-08-11T03:40:35.233" v="329" actId="14100"/>
        <pc:sldMkLst>
          <pc:docMk/>
          <pc:sldMk cId="3729044136" sldId="286"/>
        </pc:sldMkLst>
        <pc:spChg chg="mod">
          <ac:chgData name="Pablo Ariel Di Loreto" userId="f2e2087a5759e9cf" providerId="LiveId" clId="{4C7480AF-1D0E-4F07-B25F-BDEA1737B709}" dt="2020-08-11T03:40:35.233" v="329" actId="14100"/>
          <ac:spMkLst>
            <pc:docMk/>
            <pc:sldMk cId="3729044136" sldId="286"/>
            <ac:spMk id="2" creationId="{55C8673C-3657-4558-AFD5-F81EF9094491}"/>
          </ac:spMkLst>
        </pc:spChg>
        <pc:spChg chg="del">
          <ac:chgData name="Pablo Ariel Di Loreto" userId="f2e2087a5759e9cf" providerId="LiveId" clId="{4C7480AF-1D0E-4F07-B25F-BDEA1737B709}" dt="2020-08-11T03:35:26.571" v="40" actId="22"/>
          <ac:spMkLst>
            <pc:docMk/>
            <pc:sldMk cId="3729044136" sldId="286"/>
            <ac:spMk id="3" creationId="{D74EB90C-35F4-4AF3-BA5E-F09C30817BD3}"/>
          </ac:spMkLst>
        </pc:spChg>
        <pc:spChg chg="mod">
          <ac:chgData name="Pablo Ariel Di Loreto" userId="f2e2087a5759e9cf" providerId="LiveId" clId="{4C7480AF-1D0E-4F07-B25F-BDEA1737B709}" dt="2020-08-11T03:36:13.780" v="97" actId="20577"/>
          <ac:spMkLst>
            <pc:docMk/>
            <pc:sldMk cId="3729044136" sldId="286"/>
            <ac:spMk id="4" creationId="{6BD001BE-0F05-41E0-B26A-BC1E99930DF2}"/>
          </ac:spMkLst>
        </pc:spChg>
        <pc:spChg chg="add del">
          <ac:chgData name="Pablo Ariel Di Loreto" userId="f2e2087a5759e9cf" providerId="LiveId" clId="{4C7480AF-1D0E-4F07-B25F-BDEA1737B709}" dt="2020-08-11T03:35:26.550" v="39" actId="22"/>
          <ac:spMkLst>
            <pc:docMk/>
            <pc:sldMk cId="3729044136" sldId="286"/>
            <ac:spMk id="8" creationId="{5E449641-BF21-45A9-AED9-9A6F8A1B34B9}"/>
          </ac:spMkLst>
        </pc:spChg>
        <pc:picChg chg="add del">
          <ac:chgData name="Pablo Ariel Di Loreto" userId="f2e2087a5759e9cf" providerId="LiveId" clId="{4C7480AF-1D0E-4F07-B25F-BDEA1737B709}" dt="2020-08-11T03:35:26.550" v="39" actId="22"/>
          <ac:picMkLst>
            <pc:docMk/>
            <pc:sldMk cId="3729044136" sldId="286"/>
            <ac:picMk id="6" creationId="{FF8C0083-110F-4AEE-AA51-20756976ABF4}"/>
          </ac:picMkLst>
        </pc:picChg>
        <pc:picChg chg="add mod ord">
          <ac:chgData name="Pablo Ariel Di Loreto" userId="f2e2087a5759e9cf" providerId="LiveId" clId="{4C7480AF-1D0E-4F07-B25F-BDEA1737B709}" dt="2020-08-11T03:40:33.016" v="328" actId="1076"/>
          <ac:picMkLst>
            <pc:docMk/>
            <pc:sldMk cId="3729044136" sldId="286"/>
            <ac:picMk id="10" creationId="{6A137177-0EA6-4308-B399-D795D9E3D178}"/>
          </ac:picMkLst>
        </pc:picChg>
      </pc:sldChg>
      <pc:sldChg chg="addSp delSp modSp add mod ord">
        <pc:chgData name="Pablo Ariel Di Loreto" userId="f2e2087a5759e9cf" providerId="LiveId" clId="{4C7480AF-1D0E-4F07-B25F-BDEA1737B709}" dt="2020-08-11T03:40:41.787" v="332" actId="27636"/>
        <pc:sldMkLst>
          <pc:docMk/>
          <pc:sldMk cId="206088860" sldId="287"/>
        </pc:sldMkLst>
        <pc:spChg chg="mod">
          <ac:chgData name="Pablo Ariel Di Loreto" userId="f2e2087a5759e9cf" providerId="LiveId" clId="{4C7480AF-1D0E-4F07-B25F-BDEA1737B709}" dt="2020-08-11T03:40:41.787" v="332" actId="27636"/>
          <ac:spMkLst>
            <pc:docMk/>
            <pc:sldMk cId="206088860" sldId="287"/>
            <ac:spMk id="3" creationId="{DA8810C1-5B79-450E-BBEA-56A13D455CF6}"/>
          </ac:spMkLst>
        </pc:spChg>
        <pc:spChg chg="add del mod">
          <ac:chgData name="Pablo Ariel Di Loreto" userId="f2e2087a5759e9cf" providerId="LiveId" clId="{4C7480AF-1D0E-4F07-B25F-BDEA1737B709}" dt="2020-08-11T03:36:35.010" v="107" actId="22"/>
          <ac:spMkLst>
            <pc:docMk/>
            <pc:sldMk cId="206088860" sldId="287"/>
            <ac:spMk id="5" creationId="{4693CB8A-4779-4A19-95E6-A9F956861EFF}"/>
          </ac:spMkLst>
        </pc:spChg>
        <pc:spChg chg="add del">
          <ac:chgData name="Pablo Ariel Di Loreto" userId="f2e2087a5759e9cf" providerId="LiveId" clId="{4C7480AF-1D0E-4F07-B25F-BDEA1737B709}" dt="2020-08-11T03:36:34.987" v="106" actId="22"/>
          <ac:spMkLst>
            <pc:docMk/>
            <pc:sldMk cId="206088860" sldId="287"/>
            <ac:spMk id="10" creationId="{4A4137DD-F315-47B2-98A1-33442FB8F099}"/>
          </ac:spMkLst>
        </pc:spChg>
        <pc:picChg chg="add del">
          <ac:chgData name="Pablo Ariel Di Loreto" userId="f2e2087a5759e9cf" providerId="LiveId" clId="{4C7480AF-1D0E-4F07-B25F-BDEA1737B709}" dt="2020-08-11T03:36:34.987" v="106" actId="22"/>
          <ac:picMkLst>
            <pc:docMk/>
            <pc:sldMk cId="206088860" sldId="287"/>
            <ac:picMk id="6" creationId="{5B5B3A64-EA2F-4DF1-A72C-5F2BBC5A7B6E}"/>
          </ac:picMkLst>
        </pc:picChg>
        <pc:picChg chg="del">
          <ac:chgData name="Pablo Ariel Di Loreto" userId="f2e2087a5759e9cf" providerId="LiveId" clId="{4C7480AF-1D0E-4F07-B25F-BDEA1737B709}" dt="2020-08-11T03:36:30.970" v="104" actId="478"/>
          <ac:picMkLst>
            <pc:docMk/>
            <pc:sldMk cId="206088860" sldId="287"/>
            <ac:picMk id="8" creationId="{0FD41A59-C8EC-4029-B6C6-C4CDA0C9F061}"/>
          </ac:picMkLst>
        </pc:picChg>
        <pc:picChg chg="add mod ord">
          <ac:chgData name="Pablo Ariel Di Loreto" userId="f2e2087a5759e9cf" providerId="LiveId" clId="{4C7480AF-1D0E-4F07-B25F-BDEA1737B709}" dt="2020-08-11T03:40:39.321" v="330" actId="1076"/>
          <ac:picMkLst>
            <pc:docMk/>
            <pc:sldMk cId="206088860" sldId="287"/>
            <ac:picMk id="12" creationId="{916C59CD-FE3E-4B5A-8A0E-9AAF5E6F0D3D}"/>
          </ac:picMkLst>
        </pc:picChg>
      </pc:sldChg>
      <pc:sldChg chg="addSp delSp modSp add mod ord">
        <pc:chgData name="Pablo Ariel Di Loreto" userId="f2e2087a5759e9cf" providerId="LiveId" clId="{4C7480AF-1D0E-4F07-B25F-BDEA1737B709}" dt="2020-08-11T03:40:46.844" v="334" actId="1076"/>
        <pc:sldMkLst>
          <pc:docMk/>
          <pc:sldMk cId="2098225340" sldId="288"/>
        </pc:sldMkLst>
        <pc:spChg chg="mod">
          <ac:chgData name="Pablo Ariel Di Loreto" userId="f2e2087a5759e9cf" providerId="LiveId" clId="{4C7480AF-1D0E-4F07-B25F-BDEA1737B709}" dt="2020-08-11T03:40:45.583" v="333" actId="14100"/>
          <ac:spMkLst>
            <pc:docMk/>
            <pc:sldMk cId="2098225340" sldId="288"/>
            <ac:spMk id="2" creationId="{55C8673C-3657-4558-AFD5-F81EF9094491}"/>
          </ac:spMkLst>
        </pc:spChg>
        <pc:spChg chg="mod">
          <ac:chgData name="Pablo Ariel Di Loreto" userId="f2e2087a5759e9cf" providerId="LiveId" clId="{4C7480AF-1D0E-4F07-B25F-BDEA1737B709}" dt="2020-08-11T03:38:11.074" v="186" actId="20577"/>
          <ac:spMkLst>
            <pc:docMk/>
            <pc:sldMk cId="2098225340" sldId="288"/>
            <ac:spMk id="4" creationId="{6BD001BE-0F05-41E0-B26A-BC1E99930DF2}"/>
          </ac:spMkLst>
        </pc:spChg>
        <pc:spChg chg="add del mod">
          <ac:chgData name="Pablo Ariel Di Loreto" userId="f2e2087a5759e9cf" providerId="LiveId" clId="{4C7480AF-1D0E-4F07-B25F-BDEA1737B709}" dt="2020-08-11T03:37:54.056" v="166" actId="22"/>
          <ac:spMkLst>
            <pc:docMk/>
            <pc:sldMk cId="2098225340" sldId="288"/>
            <ac:spMk id="5" creationId="{21F59FE3-D5B9-48FF-962A-8F954F26ECD1}"/>
          </ac:spMkLst>
        </pc:spChg>
        <pc:spChg chg="add del">
          <ac:chgData name="Pablo Ariel Di Loreto" userId="f2e2087a5759e9cf" providerId="LiveId" clId="{4C7480AF-1D0E-4F07-B25F-BDEA1737B709}" dt="2020-08-11T03:37:54.031" v="165" actId="22"/>
          <ac:spMkLst>
            <pc:docMk/>
            <pc:sldMk cId="2098225340" sldId="288"/>
            <ac:spMk id="8" creationId="{B14DA05A-66A2-4069-8CB5-CAC03D619554}"/>
          </ac:spMkLst>
        </pc:spChg>
        <pc:picChg chg="add del">
          <ac:chgData name="Pablo Ariel Di Loreto" userId="f2e2087a5759e9cf" providerId="LiveId" clId="{4C7480AF-1D0E-4F07-B25F-BDEA1737B709}" dt="2020-08-11T03:37:54.031" v="165" actId="22"/>
          <ac:picMkLst>
            <pc:docMk/>
            <pc:sldMk cId="2098225340" sldId="288"/>
            <ac:picMk id="6" creationId="{E504345B-BFC8-42E1-9AEC-DDE76DDBB08E}"/>
          </ac:picMkLst>
        </pc:picChg>
        <pc:picChg chg="del">
          <ac:chgData name="Pablo Ariel Di Loreto" userId="f2e2087a5759e9cf" providerId="LiveId" clId="{4C7480AF-1D0E-4F07-B25F-BDEA1737B709}" dt="2020-08-11T03:37:51.190" v="163" actId="478"/>
          <ac:picMkLst>
            <pc:docMk/>
            <pc:sldMk cId="2098225340" sldId="288"/>
            <ac:picMk id="10" creationId="{6A137177-0EA6-4308-B399-D795D9E3D178}"/>
          </ac:picMkLst>
        </pc:picChg>
        <pc:picChg chg="add mod ord">
          <ac:chgData name="Pablo Ariel Di Loreto" userId="f2e2087a5759e9cf" providerId="LiveId" clId="{4C7480AF-1D0E-4F07-B25F-BDEA1737B709}" dt="2020-08-11T03:40:46.844" v="334" actId="1076"/>
          <ac:picMkLst>
            <pc:docMk/>
            <pc:sldMk cId="2098225340" sldId="288"/>
            <ac:picMk id="12" creationId="{D1428499-19F2-472D-9DD3-3D530A73E282}"/>
          </ac:picMkLst>
        </pc:picChg>
      </pc:sldChg>
      <pc:sldChg chg="addSp delSp modSp add mod ord">
        <pc:chgData name="Pablo Ariel Di Loreto" userId="f2e2087a5759e9cf" providerId="LiveId" clId="{4C7480AF-1D0E-4F07-B25F-BDEA1737B709}" dt="2020-08-11T03:40:52.541" v="337" actId="27636"/>
        <pc:sldMkLst>
          <pc:docMk/>
          <pc:sldMk cId="961441973" sldId="289"/>
        </pc:sldMkLst>
        <pc:spChg chg="mod">
          <ac:chgData name="Pablo Ariel Di Loreto" userId="f2e2087a5759e9cf" providerId="LiveId" clId="{4C7480AF-1D0E-4F07-B25F-BDEA1737B709}" dt="2020-08-11T03:40:52.541" v="337" actId="27636"/>
          <ac:spMkLst>
            <pc:docMk/>
            <pc:sldMk cId="961441973" sldId="289"/>
            <ac:spMk id="3" creationId="{DA8810C1-5B79-450E-BBEA-56A13D455CF6}"/>
          </ac:spMkLst>
        </pc:spChg>
        <pc:spChg chg="mod">
          <ac:chgData name="Pablo Ariel Di Loreto" userId="f2e2087a5759e9cf" providerId="LiveId" clId="{4C7480AF-1D0E-4F07-B25F-BDEA1737B709}" dt="2020-08-11T03:39:11.100" v="257" actId="20577"/>
          <ac:spMkLst>
            <pc:docMk/>
            <pc:sldMk cId="961441973" sldId="289"/>
            <ac:spMk id="4" creationId="{A365A541-3BFD-49EC-8E92-0B74EFA15870}"/>
          </ac:spMkLst>
        </pc:spChg>
        <pc:spChg chg="add del mod">
          <ac:chgData name="Pablo Ariel Di Loreto" userId="f2e2087a5759e9cf" providerId="LiveId" clId="{4C7480AF-1D0E-4F07-B25F-BDEA1737B709}" dt="2020-08-11T03:38:31.168" v="199" actId="22"/>
          <ac:spMkLst>
            <pc:docMk/>
            <pc:sldMk cId="961441973" sldId="289"/>
            <ac:spMk id="5" creationId="{55F22F9A-06EF-465B-8CD0-B22E1FCED10D}"/>
          </ac:spMkLst>
        </pc:spChg>
        <pc:spChg chg="add del">
          <ac:chgData name="Pablo Ariel Di Loreto" userId="f2e2087a5759e9cf" providerId="LiveId" clId="{4C7480AF-1D0E-4F07-B25F-BDEA1737B709}" dt="2020-08-11T03:38:31.147" v="198" actId="22"/>
          <ac:spMkLst>
            <pc:docMk/>
            <pc:sldMk cId="961441973" sldId="289"/>
            <ac:spMk id="8" creationId="{7EC33EAF-8132-450D-961D-6B3DD3D7D200}"/>
          </ac:spMkLst>
        </pc:spChg>
        <pc:picChg chg="add del">
          <ac:chgData name="Pablo Ariel Di Loreto" userId="f2e2087a5759e9cf" providerId="LiveId" clId="{4C7480AF-1D0E-4F07-B25F-BDEA1737B709}" dt="2020-08-11T03:38:31.147" v="198" actId="22"/>
          <ac:picMkLst>
            <pc:docMk/>
            <pc:sldMk cId="961441973" sldId="289"/>
            <ac:picMk id="6" creationId="{0E912BBD-85C7-46B8-9DB4-5F8457DE03F2}"/>
          </ac:picMkLst>
        </pc:picChg>
        <pc:picChg chg="add mod ord">
          <ac:chgData name="Pablo Ariel Di Loreto" userId="f2e2087a5759e9cf" providerId="LiveId" clId="{4C7480AF-1D0E-4F07-B25F-BDEA1737B709}" dt="2020-08-11T03:40:49.830" v="335" actId="1076"/>
          <ac:picMkLst>
            <pc:docMk/>
            <pc:sldMk cId="961441973" sldId="289"/>
            <ac:picMk id="11" creationId="{A1FAE9D8-B17A-4214-A5CC-E62A984ED5FC}"/>
          </ac:picMkLst>
        </pc:picChg>
        <pc:picChg chg="del">
          <ac:chgData name="Pablo Ariel Di Loreto" userId="f2e2087a5759e9cf" providerId="LiveId" clId="{4C7480AF-1D0E-4F07-B25F-BDEA1737B709}" dt="2020-08-11T03:38:28.088" v="196" actId="478"/>
          <ac:picMkLst>
            <pc:docMk/>
            <pc:sldMk cId="961441973" sldId="289"/>
            <ac:picMk id="12" creationId="{916C59CD-FE3E-4B5A-8A0E-9AAF5E6F0D3D}"/>
          </ac:picMkLst>
        </pc:picChg>
      </pc:sldChg>
      <pc:sldChg chg="addSp delSp modSp add mod ord">
        <pc:chgData name="Pablo Ariel Di Loreto" userId="f2e2087a5759e9cf" providerId="LiveId" clId="{4C7480AF-1D0E-4F07-B25F-BDEA1737B709}" dt="2020-08-11T03:42:10.378" v="414" actId="20577"/>
        <pc:sldMkLst>
          <pc:docMk/>
          <pc:sldMk cId="676857897" sldId="290"/>
        </pc:sldMkLst>
        <pc:spChg chg="mod">
          <ac:chgData name="Pablo Ariel Di Loreto" userId="f2e2087a5759e9cf" providerId="LiveId" clId="{4C7480AF-1D0E-4F07-B25F-BDEA1737B709}" dt="2020-08-11T03:40:20.505" v="325" actId="27636"/>
          <ac:spMkLst>
            <pc:docMk/>
            <pc:sldMk cId="676857897" sldId="290"/>
            <ac:spMk id="3" creationId="{DA8810C1-5B79-450E-BBEA-56A13D455CF6}"/>
          </ac:spMkLst>
        </pc:spChg>
        <pc:spChg chg="mod">
          <ac:chgData name="Pablo Ariel Di Loreto" userId="f2e2087a5759e9cf" providerId="LiveId" clId="{4C7480AF-1D0E-4F07-B25F-BDEA1737B709}" dt="2020-08-11T03:42:10.378" v="414" actId="20577"/>
          <ac:spMkLst>
            <pc:docMk/>
            <pc:sldMk cId="676857897" sldId="290"/>
            <ac:spMk id="4" creationId="{A365A541-3BFD-49EC-8E92-0B74EFA15870}"/>
          </ac:spMkLst>
        </pc:spChg>
        <pc:spChg chg="add del mod">
          <ac:chgData name="Pablo Ariel Di Loreto" userId="f2e2087a5759e9cf" providerId="LiveId" clId="{4C7480AF-1D0E-4F07-B25F-BDEA1737B709}" dt="2020-08-11T03:39:30.474" v="266" actId="22"/>
          <ac:spMkLst>
            <pc:docMk/>
            <pc:sldMk cId="676857897" sldId="290"/>
            <ac:spMk id="5" creationId="{6E894826-40E5-45F3-818C-F451951029EF}"/>
          </ac:spMkLst>
        </pc:spChg>
        <pc:spChg chg="add del">
          <ac:chgData name="Pablo Ariel Di Loreto" userId="f2e2087a5759e9cf" providerId="LiveId" clId="{4C7480AF-1D0E-4F07-B25F-BDEA1737B709}" dt="2020-08-11T03:39:30.452" v="265" actId="22"/>
          <ac:spMkLst>
            <pc:docMk/>
            <pc:sldMk cId="676857897" sldId="290"/>
            <ac:spMk id="6" creationId="{8AE7FADD-590C-4AE6-82E8-F1961D9B0E3C}"/>
          </ac:spMkLst>
        </pc:spChg>
        <pc:picChg chg="add del">
          <ac:chgData name="Pablo Ariel Di Loreto" userId="f2e2087a5759e9cf" providerId="LiveId" clId="{4C7480AF-1D0E-4F07-B25F-BDEA1737B709}" dt="2020-08-11T03:39:30.452" v="265" actId="22"/>
          <ac:picMkLst>
            <pc:docMk/>
            <pc:sldMk cId="676857897" sldId="290"/>
            <ac:picMk id="8" creationId="{272A02CA-FEA5-43B5-BB39-CB7DD70D2B7D}"/>
          </ac:picMkLst>
        </pc:picChg>
        <pc:picChg chg="del">
          <ac:chgData name="Pablo Ariel Di Loreto" userId="f2e2087a5759e9cf" providerId="LiveId" clId="{4C7480AF-1D0E-4F07-B25F-BDEA1737B709}" dt="2020-08-11T03:39:27.208" v="263" actId="478"/>
          <ac:picMkLst>
            <pc:docMk/>
            <pc:sldMk cId="676857897" sldId="290"/>
            <ac:picMk id="11" creationId="{A1FAE9D8-B17A-4214-A5CC-E62A984ED5FC}"/>
          </ac:picMkLst>
        </pc:picChg>
        <pc:picChg chg="add mod ord">
          <ac:chgData name="Pablo Ariel Di Loreto" userId="f2e2087a5759e9cf" providerId="LiveId" clId="{4C7480AF-1D0E-4F07-B25F-BDEA1737B709}" dt="2020-08-11T03:40:18.494" v="323" actId="1076"/>
          <ac:picMkLst>
            <pc:docMk/>
            <pc:sldMk cId="676857897" sldId="290"/>
            <ac:picMk id="12" creationId="{B1DD7653-6BC5-425A-8B5A-27FD45A93D25}"/>
          </ac:picMkLst>
        </pc:picChg>
      </pc:sldChg>
      <pc:sldChg chg="addSp delSp modSp add mod ord">
        <pc:chgData name="Pablo Ariel Di Loreto" userId="f2e2087a5759e9cf" providerId="LiveId" clId="{4C7480AF-1D0E-4F07-B25F-BDEA1737B709}" dt="2020-08-11T03:42:19.242" v="419" actId="20577"/>
        <pc:sldMkLst>
          <pc:docMk/>
          <pc:sldMk cId="1802671508" sldId="291"/>
        </pc:sldMkLst>
        <pc:spChg chg="mod">
          <ac:chgData name="Pablo Ariel Di Loreto" userId="f2e2087a5759e9cf" providerId="LiveId" clId="{4C7480AF-1D0E-4F07-B25F-BDEA1737B709}" dt="2020-08-11T03:41:40.114" v="365" actId="14100"/>
          <ac:spMkLst>
            <pc:docMk/>
            <pc:sldMk cId="1802671508" sldId="291"/>
            <ac:spMk id="2" creationId="{55C8673C-3657-4558-AFD5-F81EF9094491}"/>
          </ac:spMkLst>
        </pc:spChg>
        <pc:spChg chg="mod">
          <ac:chgData name="Pablo Ariel Di Loreto" userId="f2e2087a5759e9cf" providerId="LiveId" clId="{4C7480AF-1D0E-4F07-B25F-BDEA1737B709}" dt="2020-08-11T03:42:19.242" v="419" actId="20577"/>
          <ac:spMkLst>
            <pc:docMk/>
            <pc:sldMk cId="1802671508" sldId="291"/>
            <ac:spMk id="4" creationId="{6BD001BE-0F05-41E0-B26A-BC1E99930DF2}"/>
          </ac:spMkLst>
        </pc:spChg>
        <pc:spChg chg="add del mod">
          <ac:chgData name="Pablo Ariel Di Loreto" userId="f2e2087a5759e9cf" providerId="LiveId" clId="{4C7480AF-1D0E-4F07-B25F-BDEA1737B709}" dt="2020-08-11T03:41:12.366" v="346" actId="22"/>
          <ac:spMkLst>
            <pc:docMk/>
            <pc:sldMk cId="1802671508" sldId="291"/>
            <ac:spMk id="5" creationId="{EBF39661-754F-4B45-8AD9-E0B9C487298F}"/>
          </ac:spMkLst>
        </pc:spChg>
        <pc:spChg chg="add del">
          <ac:chgData name="Pablo Ariel Di Loreto" userId="f2e2087a5759e9cf" providerId="LiveId" clId="{4C7480AF-1D0E-4F07-B25F-BDEA1737B709}" dt="2020-08-11T03:41:12.345" v="345" actId="22"/>
          <ac:spMkLst>
            <pc:docMk/>
            <pc:sldMk cId="1802671508" sldId="291"/>
            <ac:spMk id="6" creationId="{41AFC96A-6553-4911-B124-EA9EE990699F}"/>
          </ac:spMkLst>
        </pc:spChg>
        <pc:picChg chg="add del">
          <ac:chgData name="Pablo Ariel Di Loreto" userId="f2e2087a5759e9cf" providerId="LiveId" clId="{4C7480AF-1D0E-4F07-B25F-BDEA1737B709}" dt="2020-08-11T03:41:12.345" v="345" actId="22"/>
          <ac:picMkLst>
            <pc:docMk/>
            <pc:sldMk cId="1802671508" sldId="291"/>
            <ac:picMk id="8" creationId="{55950CD4-CEF2-4F12-B64A-702D7EDCEA98}"/>
          </ac:picMkLst>
        </pc:picChg>
        <pc:picChg chg="add mod ord">
          <ac:chgData name="Pablo Ariel Di Loreto" userId="f2e2087a5759e9cf" providerId="LiveId" clId="{4C7480AF-1D0E-4F07-B25F-BDEA1737B709}" dt="2020-08-11T03:41:14.104" v="347" actId="1076"/>
          <ac:picMkLst>
            <pc:docMk/>
            <pc:sldMk cId="1802671508" sldId="291"/>
            <ac:picMk id="11" creationId="{FE7F0319-9418-4904-88B7-F035BF160055}"/>
          </ac:picMkLst>
        </pc:picChg>
        <pc:picChg chg="del">
          <ac:chgData name="Pablo Ariel Di Loreto" userId="f2e2087a5759e9cf" providerId="LiveId" clId="{4C7480AF-1D0E-4F07-B25F-BDEA1737B709}" dt="2020-08-11T03:41:09.297" v="343" actId="478"/>
          <ac:picMkLst>
            <pc:docMk/>
            <pc:sldMk cId="1802671508" sldId="291"/>
            <ac:picMk id="12" creationId="{D1428499-19F2-472D-9DD3-3D530A73E282}"/>
          </ac:picMkLst>
        </pc:picChg>
      </pc:sldChg>
      <pc:sldChg chg="addSp delSp modSp add mod ord">
        <pc:chgData name="Pablo Ariel Di Loreto" userId="f2e2087a5759e9cf" providerId="LiveId" clId="{4C7480AF-1D0E-4F07-B25F-BDEA1737B709}" dt="2020-08-11T03:42:42.917" v="433" actId="27636"/>
        <pc:sldMkLst>
          <pc:docMk/>
          <pc:sldMk cId="1380666457" sldId="292"/>
        </pc:sldMkLst>
        <pc:spChg chg="mod">
          <ac:chgData name="Pablo Ariel Di Loreto" userId="f2e2087a5759e9cf" providerId="LiveId" clId="{4C7480AF-1D0E-4F07-B25F-BDEA1737B709}" dt="2020-08-11T03:42:42.917" v="433" actId="27636"/>
          <ac:spMkLst>
            <pc:docMk/>
            <pc:sldMk cId="1380666457" sldId="292"/>
            <ac:spMk id="3" creationId="{DA8810C1-5B79-450E-BBEA-56A13D455CF6}"/>
          </ac:spMkLst>
        </pc:spChg>
        <pc:spChg chg="mod">
          <ac:chgData name="Pablo Ariel Di Loreto" userId="f2e2087a5759e9cf" providerId="LiveId" clId="{4C7480AF-1D0E-4F07-B25F-BDEA1737B709}" dt="2020-08-11T03:42:25.318" v="422" actId="20577"/>
          <ac:spMkLst>
            <pc:docMk/>
            <pc:sldMk cId="1380666457" sldId="292"/>
            <ac:spMk id="4" creationId="{A365A541-3BFD-49EC-8E92-0B74EFA15870}"/>
          </ac:spMkLst>
        </pc:spChg>
        <pc:spChg chg="add del mod">
          <ac:chgData name="Pablo Ariel Di Loreto" userId="f2e2087a5759e9cf" providerId="LiveId" clId="{4C7480AF-1D0E-4F07-B25F-BDEA1737B709}" dt="2020-08-11T03:42:36.927" v="427" actId="22"/>
          <ac:spMkLst>
            <pc:docMk/>
            <pc:sldMk cId="1380666457" sldId="292"/>
            <ac:spMk id="5" creationId="{85493733-1BE6-41B3-83C3-0BA2428BF079}"/>
          </ac:spMkLst>
        </pc:spChg>
        <pc:spChg chg="add del">
          <ac:chgData name="Pablo Ariel Di Loreto" userId="f2e2087a5759e9cf" providerId="LiveId" clId="{4C7480AF-1D0E-4F07-B25F-BDEA1737B709}" dt="2020-08-11T03:42:36.907" v="426" actId="22"/>
          <ac:spMkLst>
            <pc:docMk/>
            <pc:sldMk cId="1380666457" sldId="292"/>
            <ac:spMk id="6" creationId="{1419CD07-8E9B-4A41-8380-268133DBDE13}"/>
          </ac:spMkLst>
        </pc:spChg>
        <pc:picChg chg="add del">
          <ac:chgData name="Pablo Ariel Di Loreto" userId="f2e2087a5759e9cf" providerId="LiveId" clId="{4C7480AF-1D0E-4F07-B25F-BDEA1737B709}" dt="2020-08-11T03:42:36.907" v="426" actId="22"/>
          <ac:picMkLst>
            <pc:docMk/>
            <pc:sldMk cId="1380666457" sldId="292"/>
            <ac:picMk id="8" creationId="{DDE9794B-1E86-40B4-9A8A-14349E1FC48F}"/>
          </ac:picMkLst>
        </pc:picChg>
        <pc:picChg chg="add mod ord">
          <ac:chgData name="Pablo Ariel Di Loreto" userId="f2e2087a5759e9cf" providerId="LiveId" clId="{4C7480AF-1D0E-4F07-B25F-BDEA1737B709}" dt="2020-08-11T03:42:38.904" v="428" actId="1076"/>
          <ac:picMkLst>
            <pc:docMk/>
            <pc:sldMk cId="1380666457" sldId="292"/>
            <ac:picMk id="11" creationId="{70E297B1-6515-46B4-8C7F-81B46E3AC442}"/>
          </ac:picMkLst>
        </pc:picChg>
        <pc:picChg chg="del">
          <ac:chgData name="Pablo Ariel Di Loreto" userId="f2e2087a5759e9cf" providerId="LiveId" clId="{4C7480AF-1D0E-4F07-B25F-BDEA1737B709}" dt="2020-08-11T03:42:32.986" v="424" actId="478"/>
          <ac:picMkLst>
            <pc:docMk/>
            <pc:sldMk cId="1380666457" sldId="292"/>
            <ac:picMk id="12" creationId="{B1DD7653-6BC5-425A-8B5A-27FD45A93D2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5980E-E4EB-448A-AC4E-91AF299EEB66}" type="datetimeFigureOut">
              <a:rPr lang="es-AR" smtClean="0"/>
              <a:t>10/5/2021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AR"/>
              <a:t>123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4DDB2-498C-41C4-A5F3-EEEE15E47E6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94569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51224-494C-4ADE-9E8C-D2037FA6953F}" type="datetimeFigureOut">
              <a:rPr lang="es-AR" smtClean="0"/>
              <a:t>10/5/2021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AR"/>
              <a:t>123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3203F-1278-4E9F-8051-CD7E47A36F9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17992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3203F-1278-4E9F-8051-CD7E47A36F93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5999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3203F-1278-4E9F-8051-CD7E47A36F93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1296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3203F-1278-4E9F-8051-CD7E47A36F93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9093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3203F-1278-4E9F-8051-CD7E47A36F93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9953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icio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339964"/>
            <a:ext cx="6858000" cy="1485044"/>
          </a:xfrm>
          <a:solidFill>
            <a:srgbClr val="E8E8E8"/>
          </a:solidFill>
        </p:spPr>
        <p:txBody>
          <a:bodyPr anchor="ctr"/>
          <a:lstStyle>
            <a:lvl1pPr algn="ctr">
              <a:defRPr sz="3750" baseline="0"/>
            </a:lvl1pPr>
          </a:lstStyle>
          <a:p>
            <a:r>
              <a:rPr lang="es-AR" noProof="0" dirty="0"/>
              <a:t>Título de Inicio de Sección o Apartado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301874"/>
            <a:ext cx="6858000" cy="896412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FF5100"/>
                </a:solidFill>
              </a:defRPr>
            </a:lvl1pPr>
            <a:lvl2pPr marL="342908" indent="0" algn="ctr">
              <a:buNone/>
              <a:defRPr sz="1500"/>
            </a:lvl2pPr>
            <a:lvl3pPr marL="685817" indent="0" algn="ctr">
              <a:buNone/>
              <a:defRPr sz="1351"/>
            </a:lvl3pPr>
            <a:lvl4pPr marL="1028726" indent="0" algn="ctr">
              <a:buNone/>
              <a:defRPr sz="1200"/>
            </a:lvl4pPr>
            <a:lvl5pPr marL="1371635" indent="0" algn="ctr">
              <a:buNone/>
              <a:defRPr sz="1200"/>
            </a:lvl5pPr>
            <a:lvl6pPr marL="1714543" indent="0" algn="ctr">
              <a:buNone/>
              <a:defRPr sz="1200"/>
            </a:lvl6pPr>
            <a:lvl7pPr marL="2057452" indent="0" algn="ctr">
              <a:buNone/>
              <a:defRPr sz="1200"/>
            </a:lvl7pPr>
            <a:lvl8pPr marL="2400360" indent="0" algn="ctr">
              <a:buNone/>
              <a:defRPr sz="1200"/>
            </a:lvl8pPr>
            <a:lvl9pPr marL="2743268" indent="0" algn="ctr">
              <a:buNone/>
              <a:defRPr sz="1200"/>
            </a:lvl9pPr>
          </a:lstStyle>
          <a:p>
            <a:r>
              <a:rPr lang="es-AR" noProof="0" dirty="0"/>
              <a:t>Subtítulo de la Sección o Apartado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BFF381DD-D34B-40E2-8049-0E6A4FD27E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716" y="195755"/>
            <a:ext cx="1268186" cy="39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86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icio sub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905733"/>
            <a:ext cx="6858000" cy="958911"/>
          </a:xfrm>
        </p:spPr>
        <p:txBody>
          <a:bodyPr anchor="b"/>
          <a:lstStyle>
            <a:lvl1pPr algn="l">
              <a:defRPr sz="3000" baseline="0"/>
            </a:lvl1pPr>
          </a:lstStyle>
          <a:p>
            <a:r>
              <a:rPr lang="es-AR" noProof="0" dirty="0"/>
              <a:t>Título de Inicio de Sección o Apartado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158813"/>
            <a:ext cx="6858000" cy="464344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rgbClr val="FF5100"/>
                </a:solidFill>
              </a:defRPr>
            </a:lvl1pPr>
            <a:lvl2pPr marL="342908" indent="0" algn="ctr">
              <a:buNone/>
              <a:defRPr sz="1500"/>
            </a:lvl2pPr>
            <a:lvl3pPr marL="685817" indent="0" algn="ctr">
              <a:buNone/>
              <a:defRPr sz="1351"/>
            </a:lvl3pPr>
            <a:lvl4pPr marL="1028726" indent="0" algn="ctr">
              <a:buNone/>
              <a:defRPr sz="1200"/>
            </a:lvl4pPr>
            <a:lvl5pPr marL="1371635" indent="0" algn="ctr">
              <a:buNone/>
              <a:defRPr sz="1200"/>
            </a:lvl5pPr>
            <a:lvl6pPr marL="1714543" indent="0" algn="ctr">
              <a:buNone/>
              <a:defRPr sz="1200"/>
            </a:lvl6pPr>
            <a:lvl7pPr marL="2057452" indent="0" algn="ctr">
              <a:buNone/>
              <a:defRPr sz="1200"/>
            </a:lvl7pPr>
            <a:lvl8pPr marL="2400360" indent="0" algn="ctr">
              <a:buNone/>
              <a:defRPr sz="1200"/>
            </a:lvl8pPr>
            <a:lvl9pPr marL="2743268" indent="0" algn="ctr">
              <a:buNone/>
              <a:defRPr sz="1200"/>
            </a:lvl9pPr>
          </a:lstStyle>
          <a:p>
            <a:r>
              <a:rPr lang="es-AR" noProof="0" dirty="0"/>
              <a:t>Subtítulo de la Sección o Apartado</a:t>
            </a:r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9CA07537-409D-4C49-9F5A-CEE8321B51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716" y="195755"/>
            <a:ext cx="1268186" cy="39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68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430DA748-3CA9-415B-9139-E7BF6C1EC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4139" y="195021"/>
            <a:ext cx="8119014" cy="419096"/>
          </a:xfrm>
          <a:prstGeom prst="rect">
            <a:avLst/>
          </a:prstGeom>
          <a:solidFill>
            <a:srgbClr val="E8E8E8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AR" noProof="0" dirty="0"/>
              <a:t>Titulo principal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26E9C12-6710-4FE7-B7AC-4778501B240A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94138" y="848297"/>
            <a:ext cx="8356406" cy="4004018"/>
          </a:xfrm>
        </p:spPr>
        <p:txBody>
          <a:bodyPr/>
          <a:lstStyle/>
          <a:p>
            <a:pPr lvl="0"/>
            <a:r>
              <a:rPr lang="es-AR" noProof="0" dirty="0"/>
              <a:t>Primer nivel de texto</a:t>
            </a:r>
          </a:p>
          <a:p>
            <a:pPr lvl="1"/>
            <a:r>
              <a:rPr lang="es-AR" noProof="0" dirty="0"/>
              <a:t>Segundo nivel de texto</a:t>
            </a:r>
          </a:p>
          <a:p>
            <a:pPr lvl="2"/>
            <a:r>
              <a:rPr lang="es-AR" noProof="0" dirty="0"/>
              <a:t>Tercer nivel de texto</a:t>
            </a:r>
          </a:p>
          <a:p>
            <a:pPr lvl="3"/>
            <a:r>
              <a:rPr lang="es-AR" noProof="0" dirty="0"/>
              <a:t>Cuarto nivel de texto</a:t>
            </a:r>
          </a:p>
          <a:p>
            <a:pPr lvl="4"/>
            <a:r>
              <a:rPr lang="es-AR" noProof="0" dirty="0"/>
              <a:t>Quinto nivel de texto</a:t>
            </a:r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AD0787BB-0ED0-474F-8D16-72F0305D200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437" y="158581"/>
            <a:ext cx="490287" cy="49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5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bl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94139" y="848297"/>
            <a:ext cx="3938273" cy="4004018"/>
          </a:xfrm>
        </p:spPr>
        <p:txBody>
          <a:bodyPr/>
          <a:lstStyle/>
          <a:p>
            <a:pPr lvl="0"/>
            <a:r>
              <a:rPr lang="es-AR" noProof="0" dirty="0"/>
              <a:t>Primer nivel de texto</a:t>
            </a:r>
          </a:p>
          <a:p>
            <a:pPr lvl="1"/>
            <a:r>
              <a:rPr lang="es-AR" noProof="0" dirty="0"/>
              <a:t>Segundo nivel de texto</a:t>
            </a:r>
          </a:p>
          <a:p>
            <a:pPr lvl="2"/>
            <a:r>
              <a:rPr lang="es-AR" noProof="0" dirty="0"/>
              <a:t>Tercer nivel de texto</a:t>
            </a:r>
          </a:p>
          <a:p>
            <a:pPr lvl="3"/>
            <a:r>
              <a:rPr lang="es-AR" noProof="0" dirty="0"/>
              <a:t>Cuarto nivel de texto</a:t>
            </a:r>
          </a:p>
          <a:p>
            <a:pPr lvl="4"/>
            <a:r>
              <a:rPr lang="es-AR" noProof="0" dirty="0"/>
              <a:t>Quinto nivel de texto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80059" y="848297"/>
            <a:ext cx="3938273" cy="4004018"/>
          </a:xfrm>
        </p:spPr>
        <p:txBody>
          <a:bodyPr/>
          <a:lstStyle/>
          <a:p>
            <a:pPr lvl="0"/>
            <a:r>
              <a:rPr lang="es-AR" noProof="0" dirty="0"/>
              <a:t>Primer nivel de texto</a:t>
            </a:r>
          </a:p>
          <a:p>
            <a:pPr lvl="1"/>
            <a:r>
              <a:rPr lang="es-AR" noProof="0" dirty="0"/>
              <a:t>Segundo nivel de texto</a:t>
            </a:r>
          </a:p>
          <a:p>
            <a:pPr lvl="2"/>
            <a:r>
              <a:rPr lang="es-AR" noProof="0" dirty="0"/>
              <a:t>Tercer nivel de texto</a:t>
            </a:r>
          </a:p>
          <a:p>
            <a:pPr lvl="3"/>
            <a:r>
              <a:rPr lang="es-AR" noProof="0" dirty="0"/>
              <a:t>Cuarto nivel de texto</a:t>
            </a:r>
          </a:p>
          <a:p>
            <a:pPr lvl="4"/>
            <a:r>
              <a:rPr lang="es-AR" noProof="0" dirty="0"/>
              <a:t>Quinto nivel de texto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1A3D716-A382-4F8A-B31E-FA1338D6A1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4138" y="195021"/>
            <a:ext cx="8119015" cy="419096"/>
          </a:xfrm>
          <a:prstGeom prst="rect">
            <a:avLst/>
          </a:prstGeom>
          <a:solidFill>
            <a:srgbClr val="E8E8E8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AR" noProof="0" dirty="0"/>
              <a:t>Titulo principal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7D65524-91A1-4EDB-BBF7-0294CF55C8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437" y="158581"/>
            <a:ext cx="490287" cy="49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22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y Compar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4139" y="790659"/>
            <a:ext cx="3938273" cy="451842"/>
          </a:xfrm>
          <a:noFill/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256996"/>
                </a:solidFill>
              </a:defRPr>
            </a:lvl1pPr>
            <a:lvl2pPr marL="342908" indent="0">
              <a:buNone/>
              <a:defRPr sz="1500" b="1"/>
            </a:lvl2pPr>
            <a:lvl3pPr marL="685817" indent="0">
              <a:buNone/>
              <a:defRPr sz="1351" b="1"/>
            </a:lvl3pPr>
            <a:lvl4pPr marL="1028726" indent="0">
              <a:buNone/>
              <a:defRPr sz="1200" b="1"/>
            </a:lvl4pPr>
            <a:lvl5pPr marL="1371635" indent="0">
              <a:buNone/>
              <a:defRPr sz="1200" b="1"/>
            </a:lvl5pPr>
            <a:lvl6pPr marL="1714543" indent="0">
              <a:buNone/>
              <a:defRPr sz="1200" b="1"/>
            </a:lvl6pPr>
            <a:lvl7pPr marL="2057452" indent="0">
              <a:buNone/>
              <a:defRPr sz="1200" b="1"/>
            </a:lvl7pPr>
            <a:lvl8pPr marL="2400360" indent="0">
              <a:buNone/>
              <a:defRPr sz="1200" b="1"/>
            </a:lvl8pPr>
            <a:lvl9pPr marL="2743268" indent="0">
              <a:buNone/>
              <a:defRPr sz="1200" b="1"/>
            </a:lvl9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del </a:t>
            </a:r>
            <a:r>
              <a:rPr lang="en-US" dirty="0" err="1"/>
              <a:t>Comparativo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80059" y="790659"/>
            <a:ext cx="3938273" cy="451842"/>
          </a:xfrm>
          <a:noFill/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rgbClr val="256692"/>
                </a:solidFill>
              </a:defRPr>
            </a:lvl1pPr>
            <a:lvl2pPr marL="342908" indent="0">
              <a:buNone/>
              <a:defRPr sz="1500" b="1"/>
            </a:lvl2pPr>
            <a:lvl3pPr marL="685817" indent="0">
              <a:buNone/>
              <a:defRPr sz="1351" b="1"/>
            </a:lvl3pPr>
            <a:lvl4pPr marL="1028726" indent="0">
              <a:buNone/>
              <a:defRPr sz="1200" b="1"/>
            </a:lvl4pPr>
            <a:lvl5pPr marL="1371635" indent="0">
              <a:buNone/>
              <a:defRPr sz="1200" b="1"/>
            </a:lvl5pPr>
            <a:lvl6pPr marL="1714543" indent="0">
              <a:buNone/>
              <a:defRPr sz="1200" b="1"/>
            </a:lvl6pPr>
            <a:lvl7pPr marL="2057452" indent="0">
              <a:buNone/>
              <a:defRPr sz="1200" b="1"/>
            </a:lvl7pPr>
            <a:lvl8pPr marL="2400360" indent="0">
              <a:buNone/>
              <a:defRPr sz="1200" b="1"/>
            </a:lvl8pPr>
            <a:lvl9pPr marL="2743268" indent="0">
              <a:buNone/>
              <a:defRPr sz="1200" b="1"/>
            </a:lvl9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del </a:t>
            </a:r>
            <a:r>
              <a:rPr lang="en-US" dirty="0" err="1"/>
              <a:t>Comparativo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053729C-F6EA-42CF-B39F-9CB06AE3399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94139" y="1428751"/>
            <a:ext cx="3938273" cy="3423563"/>
          </a:xfrm>
        </p:spPr>
        <p:txBody>
          <a:bodyPr/>
          <a:lstStyle/>
          <a:p>
            <a:pPr lvl="0"/>
            <a:r>
              <a:rPr lang="es-AR" noProof="0" dirty="0"/>
              <a:t>Primer nivel de texto</a:t>
            </a:r>
          </a:p>
          <a:p>
            <a:pPr lvl="1"/>
            <a:r>
              <a:rPr lang="es-AR" noProof="0" dirty="0"/>
              <a:t>Segundo nivel de texto</a:t>
            </a:r>
          </a:p>
          <a:p>
            <a:pPr lvl="2"/>
            <a:r>
              <a:rPr lang="es-AR" noProof="0" dirty="0"/>
              <a:t>Tercer nivel de texto</a:t>
            </a:r>
          </a:p>
          <a:p>
            <a:pPr lvl="3"/>
            <a:r>
              <a:rPr lang="es-AR" noProof="0" dirty="0"/>
              <a:t>Cuarto nivel de texto</a:t>
            </a:r>
          </a:p>
          <a:p>
            <a:pPr lvl="4"/>
            <a:r>
              <a:rPr lang="es-AR" noProof="0" dirty="0"/>
              <a:t>Quinto nivel de texto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F9EF04B-4C7A-4D76-A8F0-177CAE10F9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780059" y="1428751"/>
            <a:ext cx="3938273" cy="3423563"/>
          </a:xfrm>
        </p:spPr>
        <p:txBody>
          <a:bodyPr/>
          <a:lstStyle/>
          <a:p>
            <a:pPr lvl="0"/>
            <a:r>
              <a:rPr lang="es-AR" noProof="0" dirty="0"/>
              <a:t>Primer nivel de texto</a:t>
            </a:r>
          </a:p>
          <a:p>
            <a:pPr lvl="1"/>
            <a:r>
              <a:rPr lang="es-AR" noProof="0" dirty="0"/>
              <a:t>Segundo nivel de texto</a:t>
            </a:r>
          </a:p>
          <a:p>
            <a:pPr lvl="2"/>
            <a:r>
              <a:rPr lang="es-AR" noProof="0" dirty="0"/>
              <a:t>Tercer nivel de texto</a:t>
            </a:r>
          </a:p>
          <a:p>
            <a:pPr lvl="3"/>
            <a:r>
              <a:rPr lang="es-AR" noProof="0" dirty="0"/>
              <a:t>Cuarto nivel de texto</a:t>
            </a:r>
          </a:p>
          <a:p>
            <a:pPr lvl="4"/>
            <a:r>
              <a:rPr lang="es-AR" noProof="0" dirty="0"/>
              <a:t>Quinto nivel de texto</a:t>
            </a:r>
          </a:p>
        </p:txBody>
      </p: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A18F9C64-AA9D-4FB9-9EED-4954900500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4138" y="195021"/>
            <a:ext cx="8119015" cy="419096"/>
          </a:xfrm>
          <a:prstGeom prst="rect">
            <a:avLst/>
          </a:prstGeom>
          <a:solidFill>
            <a:srgbClr val="E8E8E8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AR" noProof="0" dirty="0"/>
              <a:t>Titulo principal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7DB5F79-E232-4C18-8BE1-67F08A2DCE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437" y="158581"/>
            <a:ext cx="490287" cy="49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0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42886A83-9FAB-45FA-AB72-475DB19742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437" y="158581"/>
            <a:ext cx="490287" cy="49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1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y Contenido may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7E68FD5-8171-462F-ABE1-1F7A091D2752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94139" y="830874"/>
            <a:ext cx="3184883" cy="4021441"/>
          </a:xfrm>
        </p:spPr>
        <p:txBody>
          <a:bodyPr/>
          <a:lstStyle/>
          <a:p>
            <a:pPr lvl="0"/>
            <a:r>
              <a:rPr lang="es-AR" noProof="0" dirty="0"/>
              <a:t>Primer nivel de texto</a:t>
            </a:r>
          </a:p>
          <a:p>
            <a:pPr lvl="1"/>
            <a:r>
              <a:rPr lang="es-AR" noProof="0" dirty="0"/>
              <a:t>Segundo nivel de texto</a:t>
            </a:r>
          </a:p>
          <a:p>
            <a:pPr lvl="2"/>
            <a:r>
              <a:rPr lang="es-AR" noProof="0" dirty="0"/>
              <a:t>Tercer nivel de texto</a:t>
            </a:r>
          </a:p>
          <a:p>
            <a:pPr lvl="3"/>
            <a:r>
              <a:rPr lang="es-AR" noProof="0" dirty="0"/>
              <a:t>Cuarto nivel de texto</a:t>
            </a:r>
          </a:p>
          <a:p>
            <a:pPr lvl="4"/>
            <a:r>
              <a:rPr lang="es-AR" noProof="0" dirty="0"/>
              <a:t>Quinto nivel de texto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032CE-4E8E-44AB-ABAB-05EC0C3F111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42265" y="214093"/>
            <a:ext cx="4530236" cy="4657295"/>
          </a:xfrm>
        </p:spPr>
        <p:txBody>
          <a:bodyPr/>
          <a:lstStyle/>
          <a:p>
            <a:pPr lvl="0"/>
            <a:r>
              <a:rPr lang="es-AR" noProof="0" dirty="0"/>
              <a:t>Primer nivel de texto</a:t>
            </a:r>
          </a:p>
          <a:p>
            <a:pPr lvl="1"/>
            <a:r>
              <a:rPr lang="es-AR" noProof="0" dirty="0"/>
              <a:t>Segundo nivel de texto</a:t>
            </a:r>
          </a:p>
          <a:p>
            <a:pPr lvl="2"/>
            <a:r>
              <a:rPr lang="es-AR" noProof="0" dirty="0"/>
              <a:t>Tercer nivel de texto</a:t>
            </a:r>
          </a:p>
          <a:p>
            <a:pPr lvl="3"/>
            <a:r>
              <a:rPr lang="es-AR" noProof="0" dirty="0"/>
              <a:t>Cuarto nivel de texto</a:t>
            </a:r>
          </a:p>
          <a:p>
            <a:pPr lvl="4"/>
            <a:r>
              <a:rPr lang="es-AR" noProof="0" dirty="0"/>
              <a:t>Quinto nivel de texto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D71AFB65-6A38-4C7C-B52C-6CD55917F5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4139" y="195021"/>
            <a:ext cx="3184883" cy="419096"/>
          </a:xfrm>
          <a:prstGeom prst="rect">
            <a:avLst/>
          </a:prstGeom>
          <a:solidFill>
            <a:srgbClr val="E8E8E8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AR" noProof="0" dirty="0"/>
              <a:t>Titulo principal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186C79DC-DE90-454A-983E-30CC12EBA2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437" y="158581"/>
            <a:ext cx="490287" cy="49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02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CD113BF-47AC-4E02-A54B-57D2F96D741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94139" y="962760"/>
            <a:ext cx="4498781" cy="386977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itle Placeholder 1">
            <a:extLst>
              <a:ext uri="{FF2B5EF4-FFF2-40B4-BE49-F238E27FC236}">
                <a16:creationId xmlns:a16="http://schemas.microsoft.com/office/drawing/2014/main" id="{8BB9096B-EF1A-4C1A-ABCB-4FAACBE8AE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4138" y="195021"/>
            <a:ext cx="8119015" cy="419096"/>
          </a:xfrm>
          <a:prstGeom prst="rect">
            <a:avLst/>
          </a:prstGeom>
          <a:solidFill>
            <a:srgbClr val="E8E8E8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AR" noProof="0" dirty="0"/>
              <a:t>Titulo principal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5182B39-11C2-48BA-B7FB-3A6A5811A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437" y="158581"/>
            <a:ext cx="490287" cy="49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5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CD113BF-47AC-4E02-A54B-57D2F96D741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94139" y="989136"/>
            <a:ext cx="3938273" cy="3843396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8AEA55B-635D-420F-8A84-6C51400C6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40" y="189135"/>
            <a:ext cx="7089148" cy="419096"/>
          </a:xfrm>
          <a:solidFill>
            <a:srgbClr val="E8E8E8"/>
          </a:solidFill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2550"/>
            </a:lvl1pPr>
          </a:lstStyle>
          <a:p>
            <a:r>
              <a:rPr lang="en-US" sz="2700"/>
              <a:t>Click to edit Master title style</a:t>
            </a:r>
            <a:endParaRPr lang="en-US" sz="2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63476A-B6BC-4361-A1C1-7E2231E8C9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96079" y="1372047"/>
            <a:ext cx="4174823" cy="3125221"/>
          </a:xfrm>
          <a:prstGeom prst="rect">
            <a:avLst/>
          </a:prstGeom>
        </p:spPr>
      </p:pic>
      <p:pic>
        <p:nvPicPr>
          <p:cNvPr id="2" name="Picture 1" descr="A picture containing clock&#10;&#10;Description automatically generated">
            <a:extLst>
              <a:ext uri="{FF2B5EF4-FFF2-40B4-BE49-F238E27FC236}">
                <a16:creationId xmlns:a16="http://schemas.microsoft.com/office/drawing/2014/main" id="{722855C5-C69A-4FE4-B7E1-AD5127463C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716" y="195755"/>
            <a:ext cx="1268186" cy="39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58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4139" y="195021"/>
            <a:ext cx="8324193" cy="419096"/>
          </a:xfrm>
          <a:prstGeom prst="rect">
            <a:avLst/>
          </a:prstGeom>
          <a:solidFill>
            <a:srgbClr val="E8E8E8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AR" noProof="0" dirty="0"/>
              <a:t>Titulo principal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139" y="859221"/>
            <a:ext cx="8324193" cy="3988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AR" noProof="0" dirty="0"/>
              <a:t>Primer nivel de texto</a:t>
            </a:r>
          </a:p>
          <a:p>
            <a:pPr lvl="1"/>
            <a:r>
              <a:rPr lang="es-AR" noProof="0" dirty="0"/>
              <a:t>Segundo nivel de texto</a:t>
            </a:r>
          </a:p>
          <a:p>
            <a:pPr lvl="2"/>
            <a:r>
              <a:rPr lang="es-AR" noProof="0" dirty="0"/>
              <a:t>Tercer nivel de texto</a:t>
            </a:r>
          </a:p>
          <a:p>
            <a:pPr lvl="3"/>
            <a:r>
              <a:rPr lang="es-AR" noProof="0" dirty="0"/>
              <a:t>Cuarto nivel de texto</a:t>
            </a:r>
          </a:p>
          <a:p>
            <a:pPr lvl="4"/>
            <a:r>
              <a:rPr lang="es-AR" noProof="0" dirty="0"/>
              <a:t>Quinto nivel de texto</a:t>
            </a:r>
          </a:p>
        </p:txBody>
      </p:sp>
    </p:spTree>
    <p:extLst>
      <p:ext uri="{BB962C8B-B14F-4D97-AF65-F5344CB8AC3E}">
        <p14:creationId xmlns:p14="http://schemas.microsoft.com/office/powerpoint/2010/main" val="418722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2" r:id="rId4"/>
    <p:sldLayoutId id="2147483653" r:id="rId5"/>
    <p:sldLayoutId id="2147483655" r:id="rId6"/>
    <p:sldLayoutId id="2147483656" r:id="rId7"/>
    <p:sldLayoutId id="2147483661" r:id="rId8"/>
    <p:sldLayoutId id="2147483663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685817" rtl="0" eaLnBrk="1" latinLnBrk="0" hangingPunct="1">
        <a:lnSpc>
          <a:spcPct val="90000"/>
        </a:lnSpc>
        <a:spcBef>
          <a:spcPct val="0"/>
        </a:spcBef>
        <a:buNone/>
        <a:defRPr sz="255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5" indent="-171455" algn="l" defTabSz="685817" rtl="0" eaLnBrk="1" latinLnBrk="0" hangingPunct="1">
        <a:lnSpc>
          <a:spcPct val="150000"/>
        </a:lnSpc>
        <a:spcBef>
          <a:spcPts val="751"/>
        </a:spcBef>
        <a:buClr>
          <a:srgbClr val="FF5100"/>
        </a:buClr>
        <a:buFont typeface="Arial" panose="020B0604020202020204" pitchFamily="34" charset="0"/>
        <a:buChar char="•"/>
        <a:defRPr sz="165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514364" indent="-171455" algn="l" defTabSz="685817" rtl="0" eaLnBrk="1" latinLnBrk="0" hangingPunct="1">
        <a:lnSpc>
          <a:spcPct val="150000"/>
        </a:lnSpc>
        <a:spcBef>
          <a:spcPts val="375"/>
        </a:spcBef>
        <a:buClr>
          <a:srgbClr val="FF5100"/>
        </a:buClr>
        <a:buFont typeface="Arial" panose="020B0604020202020204" pitchFamily="34" charset="0"/>
        <a:buChar char="•"/>
        <a:defRPr sz="15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857272" indent="-171455" algn="l" defTabSz="685817" rtl="0" eaLnBrk="1" latinLnBrk="0" hangingPunct="1">
        <a:lnSpc>
          <a:spcPct val="150000"/>
        </a:lnSpc>
        <a:spcBef>
          <a:spcPts val="375"/>
        </a:spcBef>
        <a:buClr>
          <a:srgbClr val="FF5100"/>
        </a:buClr>
        <a:buFont typeface="Arial" panose="020B0604020202020204" pitchFamily="34" charset="0"/>
        <a:buChar char="•"/>
        <a:defRPr sz="135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200181" indent="-171455" algn="l" defTabSz="685817" rtl="0" eaLnBrk="1" latinLnBrk="0" hangingPunct="1">
        <a:lnSpc>
          <a:spcPct val="150000"/>
        </a:lnSpc>
        <a:spcBef>
          <a:spcPts val="375"/>
        </a:spcBef>
        <a:buClr>
          <a:srgbClr val="FF5100"/>
        </a:buClr>
        <a:buFont typeface="Arial" panose="020B0604020202020204" pitchFamily="34" charset="0"/>
        <a:buChar char="•"/>
        <a:defRPr sz="12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543089" indent="-171455" algn="l" defTabSz="685817" rtl="0" eaLnBrk="1" latinLnBrk="0" hangingPunct="1">
        <a:lnSpc>
          <a:spcPct val="150000"/>
        </a:lnSpc>
        <a:spcBef>
          <a:spcPts val="375"/>
        </a:spcBef>
        <a:buClr>
          <a:srgbClr val="FF5100"/>
        </a:buClr>
        <a:buFont typeface="Arial" panose="020B0604020202020204" pitchFamily="34" charset="0"/>
        <a:buChar char="•"/>
        <a:defRPr sz="105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714543" indent="0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6" indent="-171455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5" indent="-171455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4" indent="-171455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68581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908" algn="l" defTabSz="68581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817" algn="l" defTabSz="68581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3" algn="l" defTabSz="68581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2" algn="l" defTabSz="68581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0" algn="l" defTabSz="68581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268" algn="l" defTabSz="68581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0DD9F16A-59CB-4529-9E19-F05787D8A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13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4185F2-9AFA-47E4-96FE-C0D2A7FF2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Preparación del Módulo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A270060-B56A-460D-8046-4568B5D61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Describe Cloud </a:t>
            </a:r>
            <a:r>
              <a:rPr lang="es-AR" dirty="0" err="1"/>
              <a:t>Concepts</a:t>
            </a:r>
            <a:r>
              <a:rPr lang="es-AR" dirty="0"/>
              <a:t> (20-25%)</a:t>
            </a:r>
          </a:p>
        </p:txBody>
      </p:sp>
    </p:spTree>
    <p:extLst>
      <p:ext uri="{BB962C8B-B14F-4D97-AF65-F5344CB8AC3E}">
        <p14:creationId xmlns:p14="http://schemas.microsoft.com/office/powerpoint/2010/main" val="2586253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139CE3-E3B7-4DB2-A39A-866FD12954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s-AR" sz="4000" dirty="0" err="1"/>
              <a:t>Identify</a:t>
            </a:r>
            <a:r>
              <a:rPr lang="es-AR" sz="4000" dirty="0"/>
              <a:t> </a:t>
            </a:r>
            <a:r>
              <a:rPr lang="es-AR" sz="4000" dirty="0" err="1"/>
              <a:t>the</a:t>
            </a:r>
            <a:r>
              <a:rPr lang="es-AR" sz="4000" dirty="0"/>
              <a:t> </a:t>
            </a:r>
            <a:r>
              <a:rPr lang="es-AR" sz="4000" dirty="0" err="1"/>
              <a:t>benefits</a:t>
            </a:r>
            <a:r>
              <a:rPr lang="es-AR" sz="4000" dirty="0"/>
              <a:t> and </a:t>
            </a:r>
            <a:r>
              <a:rPr lang="es-AR" sz="4000" dirty="0" err="1"/>
              <a:t>considerations</a:t>
            </a:r>
            <a:r>
              <a:rPr lang="es-AR" sz="4000" dirty="0"/>
              <a:t> </a:t>
            </a:r>
            <a:r>
              <a:rPr lang="es-AR" sz="4000" dirty="0" err="1"/>
              <a:t>of</a:t>
            </a:r>
            <a:r>
              <a:rPr lang="es-AR" sz="4000" dirty="0"/>
              <a:t> </a:t>
            </a:r>
            <a:r>
              <a:rPr lang="es-AR" sz="4000" dirty="0" err="1"/>
              <a:t>using</a:t>
            </a:r>
            <a:r>
              <a:rPr lang="es-AR" sz="4000" dirty="0"/>
              <a:t> cloud services:</a:t>
            </a:r>
          </a:p>
          <a:p>
            <a:pPr lvl="1">
              <a:lnSpc>
                <a:spcPct val="170000"/>
              </a:lnSpc>
            </a:pPr>
            <a:r>
              <a:rPr lang="es-AR" sz="4000" dirty="0" err="1"/>
              <a:t>Identify</a:t>
            </a:r>
            <a:r>
              <a:rPr lang="es-AR" sz="4000" dirty="0"/>
              <a:t> </a:t>
            </a:r>
            <a:r>
              <a:rPr lang="es-AR" sz="4000" dirty="0" err="1"/>
              <a:t>the</a:t>
            </a:r>
            <a:r>
              <a:rPr lang="es-AR" sz="4000" dirty="0"/>
              <a:t> </a:t>
            </a:r>
            <a:r>
              <a:rPr lang="es-AR" sz="4000" dirty="0" err="1"/>
              <a:t>benefits</a:t>
            </a:r>
            <a:r>
              <a:rPr lang="es-AR" sz="4000" dirty="0"/>
              <a:t> </a:t>
            </a:r>
            <a:r>
              <a:rPr lang="es-AR" sz="4000" dirty="0" err="1"/>
              <a:t>of</a:t>
            </a:r>
            <a:r>
              <a:rPr lang="es-AR" sz="4000" dirty="0"/>
              <a:t> cloud </a:t>
            </a:r>
            <a:r>
              <a:rPr lang="es-AR" sz="4000" dirty="0" err="1"/>
              <a:t>computing</a:t>
            </a:r>
            <a:r>
              <a:rPr lang="es-AR" sz="4000" dirty="0"/>
              <a:t>, </a:t>
            </a:r>
            <a:r>
              <a:rPr lang="es-AR" sz="4000" dirty="0" err="1"/>
              <a:t>such</a:t>
            </a:r>
            <a:r>
              <a:rPr lang="es-AR" sz="4000" dirty="0"/>
              <a:t> as High </a:t>
            </a:r>
            <a:r>
              <a:rPr lang="es-AR" sz="4000" dirty="0" err="1"/>
              <a:t>Availability</a:t>
            </a:r>
            <a:r>
              <a:rPr lang="es-AR" sz="4000" dirty="0"/>
              <a:t>, </a:t>
            </a:r>
            <a:r>
              <a:rPr lang="es-AR" sz="4000" dirty="0" err="1"/>
              <a:t>Scalability</a:t>
            </a:r>
            <a:r>
              <a:rPr lang="es-AR" sz="4000" dirty="0"/>
              <a:t>, </a:t>
            </a:r>
            <a:r>
              <a:rPr lang="es-AR" sz="4000" dirty="0" err="1"/>
              <a:t>Elasticity</a:t>
            </a:r>
            <a:r>
              <a:rPr lang="es-AR" sz="4000" dirty="0"/>
              <a:t>, Agility, and </a:t>
            </a:r>
            <a:r>
              <a:rPr lang="es-AR" sz="4000" dirty="0" err="1"/>
              <a:t>Disaster</a:t>
            </a:r>
            <a:r>
              <a:rPr lang="es-AR" sz="4000" dirty="0"/>
              <a:t> </a:t>
            </a:r>
            <a:r>
              <a:rPr lang="es-AR" sz="4000" dirty="0" err="1"/>
              <a:t>Recovery</a:t>
            </a:r>
            <a:r>
              <a:rPr lang="es-AR" sz="4000" dirty="0"/>
              <a:t>.</a:t>
            </a:r>
          </a:p>
          <a:p>
            <a:pPr lvl="1">
              <a:lnSpc>
                <a:spcPct val="170000"/>
              </a:lnSpc>
            </a:pPr>
            <a:r>
              <a:rPr lang="es-AR" sz="4000" dirty="0" err="1"/>
              <a:t>Identify</a:t>
            </a:r>
            <a:r>
              <a:rPr lang="es-AR" sz="4000" dirty="0"/>
              <a:t> </a:t>
            </a:r>
            <a:r>
              <a:rPr lang="es-AR" sz="4000" dirty="0" err="1"/>
              <a:t>the</a:t>
            </a:r>
            <a:r>
              <a:rPr lang="es-AR" sz="4000" dirty="0"/>
              <a:t> </a:t>
            </a:r>
            <a:r>
              <a:rPr lang="es-AR" sz="4000" dirty="0" err="1"/>
              <a:t>differences</a:t>
            </a:r>
            <a:r>
              <a:rPr lang="es-AR" sz="4000" dirty="0"/>
              <a:t> </a:t>
            </a:r>
            <a:r>
              <a:rPr lang="es-AR" sz="4000" dirty="0" err="1"/>
              <a:t>between</a:t>
            </a:r>
            <a:r>
              <a:rPr lang="es-AR" sz="4000" dirty="0"/>
              <a:t> Capital </a:t>
            </a:r>
            <a:r>
              <a:rPr lang="es-AR" sz="4000" dirty="0" err="1"/>
              <a:t>Expenditure</a:t>
            </a:r>
            <a:r>
              <a:rPr lang="es-AR" sz="4000" dirty="0"/>
              <a:t> (</a:t>
            </a:r>
            <a:r>
              <a:rPr lang="es-AR" sz="4000" dirty="0" err="1"/>
              <a:t>CapEx</a:t>
            </a:r>
            <a:r>
              <a:rPr lang="es-AR" sz="4000" dirty="0"/>
              <a:t>) and </a:t>
            </a:r>
            <a:r>
              <a:rPr lang="es-AR" sz="4000" dirty="0" err="1"/>
              <a:t>Operational</a:t>
            </a:r>
            <a:r>
              <a:rPr lang="es-AR" sz="4000" dirty="0"/>
              <a:t> </a:t>
            </a:r>
            <a:r>
              <a:rPr lang="es-AR" sz="4000" dirty="0" err="1"/>
              <a:t>Expenditure</a:t>
            </a:r>
            <a:r>
              <a:rPr lang="es-AR" sz="4000" dirty="0"/>
              <a:t> (</a:t>
            </a:r>
            <a:r>
              <a:rPr lang="es-AR" sz="4000" dirty="0" err="1"/>
              <a:t>OpEx</a:t>
            </a:r>
            <a:r>
              <a:rPr lang="es-AR" sz="4000" dirty="0"/>
              <a:t>).</a:t>
            </a:r>
          </a:p>
          <a:p>
            <a:pPr lvl="1">
              <a:lnSpc>
                <a:spcPct val="170000"/>
              </a:lnSpc>
            </a:pPr>
            <a:r>
              <a:rPr lang="es-AR" sz="4000" dirty="0"/>
              <a:t>Describe </a:t>
            </a:r>
            <a:r>
              <a:rPr lang="es-AR" sz="4000" dirty="0" err="1"/>
              <a:t>the</a:t>
            </a:r>
            <a:r>
              <a:rPr lang="es-AR" sz="4000" dirty="0"/>
              <a:t> </a:t>
            </a:r>
            <a:r>
              <a:rPr lang="es-AR" sz="4000" dirty="0" err="1"/>
              <a:t>consumption-based</a:t>
            </a:r>
            <a:r>
              <a:rPr lang="es-AR" sz="4000" dirty="0"/>
              <a:t> </a:t>
            </a:r>
            <a:r>
              <a:rPr lang="es-AR" sz="4000" dirty="0" err="1"/>
              <a:t>model</a:t>
            </a:r>
            <a:r>
              <a:rPr lang="es-AR" sz="4000" dirty="0"/>
              <a:t>.</a:t>
            </a:r>
          </a:p>
          <a:p>
            <a:pPr>
              <a:lnSpc>
                <a:spcPct val="170000"/>
              </a:lnSpc>
            </a:pPr>
            <a:r>
              <a:rPr lang="es-AR" sz="4000" dirty="0"/>
              <a:t>Describe </a:t>
            </a:r>
            <a:r>
              <a:rPr lang="es-AR" sz="4000" dirty="0" err="1"/>
              <a:t>the</a:t>
            </a:r>
            <a:r>
              <a:rPr lang="es-AR" sz="4000" dirty="0"/>
              <a:t> </a:t>
            </a:r>
            <a:r>
              <a:rPr lang="es-AR" sz="4000" dirty="0" err="1"/>
              <a:t>differences</a:t>
            </a:r>
            <a:r>
              <a:rPr lang="es-AR" sz="4000" dirty="0"/>
              <a:t> </a:t>
            </a:r>
            <a:r>
              <a:rPr lang="es-AR" sz="4000" dirty="0" err="1"/>
              <a:t>between</a:t>
            </a:r>
            <a:r>
              <a:rPr lang="es-AR" sz="4000" dirty="0"/>
              <a:t> </a:t>
            </a:r>
            <a:r>
              <a:rPr lang="es-AR" sz="4000" dirty="0" err="1"/>
              <a:t>categories</a:t>
            </a:r>
            <a:r>
              <a:rPr lang="es-AR" sz="4000" dirty="0"/>
              <a:t> </a:t>
            </a:r>
            <a:r>
              <a:rPr lang="es-AR" sz="4000" dirty="0" err="1"/>
              <a:t>of</a:t>
            </a:r>
            <a:r>
              <a:rPr lang="es-AR" sz="4000" dirty="0"/>
              <a:t> cloud services:</a:t>
            </a:r>
          </a:p>
          <a:p>
            <a:pPr lvl="1">
              <a:lnSpc>
                <a:spcPct val="170000"/>
              </a:lnSpc>
            </a:pPr>
            <a:r>
              <a:rPr lang="es-AR" sz="4000" dirty="0"/>
              <a:t>Describe </a:t>
            </a:r>
            <a:r>
              <a:rPr lang="es-AR" sz="4000" dirty="0" err="1"/>
              <a:t>the</a:t>
            </a:r>
            <a:r>
              <a:rPr lang="es-AR" sz="4000" dirty="0"/>
              <a:t> </a:t>
            </a:r>
            <a:r>
              <a:rPr lang="es-AR" sz="4000" dirty="0" err="1"/>
              <a:t>shared</a:t>
            </a:r>
            <a:r>
              <a:rPr lang="es-AR" sz="4000" dirty="0"/>
              <a:t> </a:t>
            </a:r>
            <a:r>
              <a:rPr lang="es-AR" sz="4000" dirty="0" err="1"/>
              <a:t>responsibility</a:t>
            </a:r>
            <a:r>
              <a:rPr lang="es-AR" sz="4000" dirty="0"/>
              <a:t> </a:t>
            </a:r>
            <a:r>
              <a:rPr lang="es-AR" sz="4000" dirty="0" err="1"/>
              <a:t>model</a:t>
            </a:r>
            <a:r>
              <a:rPr lang="es-AR" sz="4000" dirty="0"/>
              <a:t>.</a:t>
            </a:r>
          </a:p>
          <a:p>
            <a:pPr lvl="1">
              <a:lnSpc>
                <a:spcPct val="170000"/>
              </a:lnSpc>
            </a:pPr>
            <a:r>
              <a:rPr lang="es-AR" sz="4000" dirty="0"/>
              <a:t>Describe </a:t>
            </a:r>
            <a:r>
              <a:rPr lang="es-AR" sz="4000" dirty="0" err="1"/>
              <a:t>Infrastructure</a:t>
            </a:r>
            <a:r>
              <a:rPr lang="es-AR" sz="4000" dirty="0"/>
              <a:t>-as-a-Service (IaaS).</a:t>
            </a:r>
          </a:p>
          <a:p>
            <a:pPr lvl="1">
              <a:lnSpc>
                <a:spcPct val="170000"/>
              </a:lnSpc>
            </a:pPr>
            <a:r>
              <a:rPr lang="es-AR" sz="4000" dirty="0"/>
              <a:t>Describe Platform-as-a-Service (PaaS).</a:t>
            </a:r>
          </a:p>
          <a:p>
            <a:pPr lvl="1">
              <a:lnSpc>
                <a:spcPct val="170000"/>
              </a:lnSpc>
            </a:pPr>
            <a:r>
              <a:rPr lang="es-AR" sz="4000" dirty="0"/>
              <a:t>Describe </a:t>
            </a:r>
            <a:r>
              <a:rPr lang="es-AR" sz="4000" dirty="0" err="1"/>
              <a:t>serverless</a:t>
            </a:r>
            <a:r>
              <a:rPr lang="es-AR" sz="4000" dirty="0"/>
              <a:t> </a:t>
            </a:r>
            <a:r>
              <a:rPr lang="es-AR" sz="4000" dirty="0" err="1"/>
              <a:t>computing</a:t>
            </a:r>
            <a:r>
              <a:rPr lang="es-AR" sz="4000" dirty="0"/>
              <a:t>.</a:t>
            </a:r>
          </a:p>
          <a:p>
            <a:pPr lvl="1">
              <a:lnSpc>
                <a:spcPct val="170000"/>
              </a:lnSpc>
            </a:pPr>
            <a:r>
              <a:rPr lang="es-AR" sz="4000" dirty="0"/>
              <a:t>Describe Software-as-a-Service (SaaS).</a:t>
            </a:r>
          </a:p>
          <a:p>
            <a:pPr lvl="1">
              <a:lnSpc>
                <a:spcPct val="170000"/>
              </a:lnSpc>
            </a:pPr>
            <a:r>
              <a:rPr lang="es-AR" sz="4000" dirty="0" err="1"/>
              <a:t>Identify</a:t>
            </a:r>
            <a:r>
              <a:rPr lang="es-AR" sz="4000" dirty="0"/>
              <a:t> a </a:t>
            </a:r>
            <a:r>
              <a:rPr lang="es-AR" sz="4000" dirty="0" err="1"/>
              <a:t>service</a:t>
            </a:r>
            <a:r>
              <a:rPr lang="es-AR" sz="4000" dirty="0"/>
              <a:t> </a:t>
            </a:r>
            <a:r>
              <a:rPr lang="es-AR" sz="4000" dirty="0" err="1"/>
              <a:t>type</a:t>
            </a:r>
            <a:r>
              <a:rPr lang="es-AR" sz="4000" dirty="0"/>
              <a:t> </a:t>
            </a:r>
            <a:r>
              <a:rPr lang="es-AR" sz="4000" dirty="0" err="1"/>
              <a:t>based</a:t>
            </a:r>
            <a:r>
              <a:rPr lang="es-AR" sz="4000" dirty="0"/>
              <a:t> </a:t>
            </a:r>
            <a:r>
              <a:rPr lang="es-AR" sz="4000" dirty="0" err="1"/>
              <a:t>on</a:t>
            </a:r>
            <a:r>
              <a:rPr lang="es-AR" sz="4000" dirty="0"/>
              <a:t> a use case.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E7FBD-D7FE-469D-B3D1-82A077F2BE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AR" sz="1000" dirty="0"/>
              <a:t>Describe </a:t>
            </a:r>
            <a:r>
              <a:rPr lang="es-AR" sz="1000" dirty="0" err="1"/>
              <a:t>the</a:t>
            </a:r>
            <a:r>
              <a:rPr lang="es-AR" sz="1000" dirty="0"/>
              <a:t> </a:t>
            </a:r>
            <a:r>
              <a:rPr lang="es-AR" sz="1000" dirty="0" err="1"/>
              <a:t>differences</a:t>
            </a:r>
            <a:r>
              <a:rPr lang="es-AR" sz="1000" dirty="0"/>
              <a:t> </a:t>
            </a:r>
            <a:r>
              <a:rPr lang="es-AR" sz="1000" dirty="0" err="1"/>
              <a:t>between</a:t>
            </a:r>
            <a:r>
              <a:rPr lang="es-AR" sz="1000" dirty="0"/>
              <a:t> </a:t>
            </a:r>
            <a:r>
              <a:rPr lang="es-AR" sz="1000" dirty="0" err="1"/>
              <a:t>types</a:t>
            </a:r>
            <a:r>
              <a:rPr lang="es-AR" sz="1000" dirty="0"/>
              <a:t> </a:t>
            </a:r>
            <a:r>
              <a:rPr lang="es-AR" sz="1000" dirty="0" err="1"/>
              <a:t>of</a:t>
            </a:r>
            <a:r>
              <a:rPr lang="es-AR" sz="1000" dirty="0"/>
              <a:t> cloud </a:t>
            </a:r>
            <a:r>
              <a:rPr lang="es-AR" sz="1000" dirty="0" err="1"/>
              <a:t>computing</a:t>
            </a:r>
            <a:r>
              <a:rPr lang="es-AR" sz="1000" dirty="0"/>
              <a:t>:</a:t>
            </a:r>
          </a:p>
          <a:p>
            <a:pPr lvl="1"/>
            <a:r>
              <a:rPr lang="es-AR" sz="1000" dirty="0"/>
              <a:t>Define cloud </a:t>
            </a:r>
            <a:r>
              <a:rPr lang="es-AR" sz="1000" dirty="0" err="1"/>
              <a:t>computing</a:t>
            </a:r>
            <a:r>
              <a:rPr lang="es-AR" sz="1000" dirty="0"/>
              <a:t>.</a:t>
            </a:r>
          </a:p>
          <a:p>
            <a:pPr lvl="1"/>
            <a:r>
              <a:rPr lang="es-AR" sz="1000" dirty="0"/>
              <a:t>Describe </a:t>
            </a:r>
            <a:r>
              <a:rPr lang="es-AR" sz="1000" dirty="0" err="1"/>
              <a:t>Public</a:t>
            </a:r>
            <a:r>
              <a:rPr lang="es-AR" sz="1000" dirty="0"/>
              <a:t> cloud.</a:t>
            </a:r>
          </a:p>
          <a:p>
            <a:pPr lvl="1"/>
            <a:r>
              <a:rPr lang="es-AR" sz="1000" dirty="0"/>
              <a:t>Describe </a:t>
            </a:r>
            <a:r>
              <a:rPr lang="es-AR" sz="1000" dirty="0" err="1"/>
              <a:t>Private</a:t>
            </a:r>
            <a:r>
              <a:rPr lang="es-AR" sz="1000" dirty="0"/>
              <a:t> cloud.</a:t>
            </a:r>
          </a:p>
          <a:p>
            <a:pPr lvl="1"/>
            <a:r>
              <a:rPr lang="es-AR" sz="1000" dirty="0"/>
              <a:t>Describe </a:t>
            </a:r>
            <a:r>
              <a:rPr lang="es-AR" sz="1000" dirty="0" err="1"/>
              <a:t>Hybrid</a:t>
            </a:r>
            <a:r>
              <a:rPr lang="es-AR" sz="1000" dirty="0"/>
              <a:t> cloud.</a:t>
            </a:r>
          </a:p>
          <a:p>
            <a:pPr lvl="1"/>
            <a:r>
              <a:rPr lang="es-AR" sz="1000" dirty="0"/>
              <a:t>Compare and </a:t>
            </a:r>
            <a:r>
              <a:rPr lang="es-AR" sz="1000" dirty="0" err="1"/>
              <a:t>contrast</a:t>
            </a:r>
            <a:r>
              <a:rPr lang="es-AR" sz="1000" dirty="0"/>
              <a:t> </a:t>
            </a:r>
            <a:r>
              <a:rPr lang="es-AR" sz="1000" dirty="0" err="1"/>
              <a:t>the</a:t>
            </a:r>
            <a:r>
              <a:rPr lang="es-AR" sz="1000" dirty="0"/>
              <a:t> </a:t>
            </a:r>
            <a:r>
              <a:rPr lang="es-AR" sz="1000" dirty="0" err="1"/>
              <a:t>three</a:t>
            </a:r>
            <a:r>
              <a:rPr lang="es-AR" sz="1000" dirty="0"/>
              <a:t> </a:t>
            </a:r>
            <a:r>
              <a:rPr lang="es-AR" sz="1000" dirty="0" err="1"/>
              <a:t>types</a:t>
            </a:r>
            <a:r>
              <a:rPr lang="es-AR" sz="1000" dirty="0"/>
              <a:t> </a:t>
            </a:r>
            <a:r>
              <a:rPr lang="es-AR" sz="1000" dirty="0" err="1"/>
              <a:t>of</a:t>
            </a:r>
            <a:r>
              <a:rPr lang="es-AR" sz="1000" dirty="0"/>
              <a:t> cloud </a:t>
            </a:r>
            <a:r>
              <a:rPr lang="es-AR" sz="1000" dirty="0" err="1"/>
              <a:t>computing</a:t>
            </a:r>
            <a:r>
              <a:rPr lang="es-AR" sz="1000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A060B9-6D77-4C79-9C1C-A5986954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Describe Cloud </a:t>
            </a:r>
            <a:r>
              <a:rPr lang="es-AR" dirty="0" err="1"/>
              <a:t>Concepts</a:t>
            </a:r>
            <a:r>
              <a:rPr lang="es-AR" dirty="0"/>
              <a:t> (20-25%)</a:t>
            </a:r>
          </a:p>
        </p:txBody>
      </p:sp>
    </p:spTree>
    <p:extLst>
      <p:ext uri="{BB962C8B-B14F-4D97-AF65-F5344CB8AC3E}">
        <p14:creationId xmlns:p14="http://schemas.microsoft.com/office/powerpoint/2010/main" val="569368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0DD9F16A-59CB-4529-9E19-F05787D8A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4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edetermina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T_Template_Presentacion_v1.potx" id="{CA055E84-1BE2-482F-BF27-05662D856ECD}" vid="{8C851AB8-5409-49EE-B9F7-267715265D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F3920CCF92DB40B9516260520098E1" ma:contentTypeVersion="7" ma:contentTypeDescription="Create a new document." ma:contentTypeScope="" ma:versionID="5f2ab0e8ea933d7b718070455166f777">
  <xsd:schema xmlns:xsd="http://www.w3.org/2001/XMLSchema" xmlns:xs="http://www.w3.org/2001/XMLSchema" xmlns:p="http://schemas.microsoft.com/office/2006/metadata/properties" xmlns:ns2="3369e807-73df-46b7-91de-a090d30a4107" targetNamespace="http://schemas.microsoft.com/office/2006/metadata/properties" ma:root="true" ma:fieldsID="1ecac270ab885581d48cd08a3e9aae16" ns2:_="">
    <xsd:import namespace="3369e807-73df-46b7-91de-a090d30a41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69e807-73df-46b7-91de-a090d30a41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081EBA-0E7F-44CA-A5C6-FCBB430D57C4}">
  <ds:schemaRefs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2e5c32ac-09ee-449b-9c89-240c97ef6938"/>
  </ds:schemaRefs>
</ds:datastoreItem>
</file>

<file path=customXml/itemProps2.xml><?xml version="1.0" encoding="utf-8"?>
<ds:datastoreItem xmlns:ds="http://schemas.openxmlformats.org/officeDocument/2006/customXml" ds:itemID="{EEBBB74C-B5CF-4183-A3F1-CDB4EE8B2D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571531-C45A-4E11-B5FE-0F3D08F313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69e807-73df-46b7-91de-a090d30a41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150</Words>
  <Application>Microsoft Office PowerPoint</Application>
  <PresentationFormat>On-screen Show (16:9)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Predeterminada</vt:lpstr>
      <vt:lpstr>PowerPoint Presentation</vt:lpstr>
      <vt:lpstr>Preparación del Módulo</vt:lpstr>
      <vt:lpstr>Describe Cloud Concepts (20-25%)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es la Computación en la Nube?</dc:title>
  <dc:creator>Pablo Di Loreto</dc:creator>
  <cp:lastModifiedBy>Pablo Di Loreto</cp:lastModifiedBy>
  <cp:revision>37</cp:revision>
  <dcterms:created xsi:type="dcterms:W3CDTF">2020-04-26T17:10:12Z</dcterms:created>
  <dcterms:modified xsi:type="dcterms:W3CDTF">2021-05-10T16:12:13Z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0x01010006F3920CCF92DB40B9516260520098E1</vt:lpwstr>
  </property>
</Properties>
</file>