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3" r:id="rId5"/>
    <p:sldId id="274" r:id="rId6"/>
    <p:sldId id="258" r:id="rId7"/>
    <p:sldId id="266" r:id="rId8"/>
    <p:sldId id="267" r:id="rId9"/>
    <p:sldId id="268" r:id="rId10"/>
    <p:sldId id="271" r:id="rId11"/>
    <p:sldId id="277" r:id="rId12"/>
    <p:sldId id="272" r:id="rId13"/>
    <p:sldId id="275" r:id="rId14"/>
    <p:sldId id="270"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88" d="100"/>
          <a:sy n="88" d="100"/>
        </p:scale>
        <p:origin x="10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5"/>
              <c:layout>
                <c:manualLayout>
                  <c:x val="-2.4154589371980697E-2"/>
                  <c:y val="-3.026197028574076E-2"/>
                </c:manualLayout>
              </c:layout>
              <c:tx>
                <c:rich>
                  <a:bodyPr/>
                  <a:lstStyle/>
                  <a:p>
                    <a:fld id="{2B221F3F-2C85-46F5-838B-797181803E03}" type="VALUE">
                      <a:rPr lang="en-US" altLang="ja-JP"/>
                      <a:pPr/>
                      <a:t>[値]</a:t>
                    </a:fld>
                    <a:r>
                      <a:rPr lang="en-US" altLang="ja-JP" baseline="0" dirty="0"/>
                      <a:t>, </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4C7B-4B47-B281-52FC893ED1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0" indent="0">
              <a:buNone/>
            </a:pPr>
            <a:endParaRPr lang="en-US" altLang="ja-JP" dirty="0"/>
          </a:p>
        </p:txBody>
      </p:sp>
    </p:spTree>
    <p:extLst>
      <p:ext uri="{BB962C8B-B14F-4D97-AF65-F5344CB8AC3E}">
        <p14:creationId xmlns:p14="http://schemas.microsoft.com/office/powerpoint/2010/main" val="325973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823783"/>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　</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月以降は使い勝手のよい民事再生手続きを用いて、会社の状況がより悪化する前から再建を目指すケースが多く見られた。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p:txBody>
          <a:bodyPr/>
          <a:lstStyle/>
          <a:p>
            <a:r>
              <a:rPr kumimoji="1" lang="ja-JP" altLang="en-US" dirty="0"/>
              <a:t>対象とする情報</a:t>
            </a:r>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p:txBody>
          <a:bodyPr/>
          <a:lstStyle/>
          <a:p>
            <a:r>
              <a:rPr kumimoji="1" lang="ja-JP" altLang="en-US" dirty="0"/>
              <a:t>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月期から作成が義務付けられたため、それ以前の期間については対象とできない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90134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lang="ja-JP" altLang="en-US" dirty="0"/>
              <a:t>倒産とは</a:t>
            </a:r>
            <a:endParaRPr kumimoji="1" lang="en-US" altLang="ja-JP" dirty="0"/>
          </a:p>
          <a:p>
            <a:pPr lvl="1"/>
            <a:r>
              <a:rPr kumimoji="1" lang="ja-JP" altLang="en-US" dirty="0"/>
              <a:t>対象とする情報</a:t>
            </a:r>
            <a:endParaRPr kumimoji="1" lang="en-US" altLang="ja-JP" dirty="0"/>
          </a:p>
          <a:p>
            <a:pPr lvl="1"/>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346181787"/>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838200" y="365125"/>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838200" y="1095632"/>
            <a:ext cx="105156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r>
              <a:rPr lang="en-US" altLang="ja-JP" sz="1600" i="1" dirty="0"/>
              <a:t>-</a:t>
            </a:r>
            <a:r>
              <a:rPr lang="ja-JP" altLang="en-US" sz="1600" i="1" dirty="0"/>
              <a:t>日本大百科全書</a:t>
            </a:r>
            <a:r>
              <a:rPr lang="en-US" altLang="ja-JP" sz="1600" i="1" dirty="0"/>
              <a:t>(</a:t>
            </a:r>
            <a:r>
              <a:rPr lang="ja-JP" altLang="en-US" sz="1600" i="1" dirty="0"/>
              <a:t>ニッポニカ</a:t>
            </a:r>
            <a:r>
              <a:rPr lang="en-US" altLang="ja-JP" sz="1600" i="1" dirty="0"/>
              <a:t>)</a:t>
            </a:r>
            <a:r>
              <a:rPr lang="ja-JP" altLang="en-US" sz="1600" i="1" dirty="0"/>
              <a:t>より</a:t>
            </a:r>
            <a:endParaRPr lang="en-US" altLang="ja-JP" sz="16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r>
              <a:rPr lang="ja-JP" altLang="en-US" dirty="0"/>
              <a:t>東京データバンク</a:t>
            </a:r>
            <a:r>
              <a:rPr lang="en-US" altLang="ja-JP" dirty="0"/>
              <a:t>(TDB)</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182476" y="6211669"/>
            <a:ext cx="600952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289979"/>
            <a:ext cx="5036424" cy="646331"/>
          </a:xfrm>
          <a:prstGeom prst="rect">
            <a:avLst/>
          </a:prstGeom>
          <a:noFill/>
        </p:spPr>
        <p:txBody>
          <a:bodyPr wrap="square" rtlCol="0">
            <a:spAutoFit/>
          </a:bodyPr>
          <a:lstStyle/>
          <a:p>
            <a:r>
              <a:rPr kumimoji="1" lang="ja-JP" altLang="en-US" dirty="0"/>
              <a:t>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845</Words>
  <Application>Microsoft Office PowerPoint</Application>
  <PresentationFormat>ワイド画面</PresentationFormat>
  <Paragraphs>111</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Arial</vt:lpstr>
      <vt:lpstr>Calibri</vt:lpstr>
      <vt:lpstr>Calibri Light</vt:lpstr>
      <vt:lpstr>Office Theme</vt:lpstr>
      <vt:lpstr>倒産の研究(仮)  上場企業の倒産過程の分析と 倒産予想(過程)モデルの構築</vt:lpstr>
      <vt:lpstr>前回まで</vt:lpstr>
      <vt:lpstr>対象とする企業</vt:lpstr>
      <vt:lpstr>(参考1)製造業の範囲</vt:lpstr>
      <vt:lpstr>(参考2)上場企業の業種割合</vt:lpstr>
      <vt:lpstr>倒産とは</vt:lpstr>
      <vt:lpstr>信用調査会社での“倒産”の定義</vt:lpstr>
      <vt:lpstr>PowerPoint プレゼンテーション</vt:lpstr>
      <vt:lpstr>倒産の定義を決定</vt:lpstr>
      <vt:lpstr>対象とする企業について</vt:lpstr>
      <vt:lpstr>なぜ②が倒産ではなく上場廃止なのか</vt:lpstr>
      <vt:lpstr>PowerPoint プレゼンテーション</vt:lpstr>
      <vt:lpstr>上場廃止からいつまでに倒産したならば対象企業に含めるのか</vt:lpstr>
      <vt:lpstr>対象とする年代について</vt:lpstr>
      <vt:lpstr>対象とする情報</vt:lpstr>
      <vt:lpstr>データの収集と整理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MAGA_Phantom</cp:lastModifiedBy>
  <cp:revision>23</cp:revision>
  <dcterms:created xsi:type="dcterms:W3CDTF">2019-05-22T07:57:51Z</dcterms:created>
  <dcterms:modified xsi:type="dcterms:W3CDTF">2019-06-11T06:40:31Z</dcterms:modified>
</cp:coreProperties>
</file>