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70" r:id="rId19"/>
    <p:sldId id="261" r:id="rId20"/>
    <p:sldId id="264"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182476" y="6211669"/>
            <a:ext cx="600952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289979"/>
            <a:ext cx="5036424" cy="646331"/>
          </a:xfrm>
          <a:prstGeom prst="rect">
            <a:avLst/>
          </a:prstGeom>
          <a:noFill/>
        </p:spPr>
        <p:txBody>
          <a:bodyPr wrap="square" rtlCol="0">
            <a:spAutoFit/>
          </a:bodyPr>
          <a:lstStyle/>
          <a:p>
            <a:r>
              <a:rPr kumimoji="1" lang="ja-JP" altLang="en-US" dirty="0"/>
              <a:t>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より引用。青文字は筆者加筆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p:nvPr/>
        </p:nvCxnSpPr>
        <p:spPr>
          <a:xfrm>
            <a:off x="622853" y="2968487"/>
            <a:ext cx="112908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内整理</a:t>
            </a:r>
            <a:r>
              <a:rPr lang="en-US" altLang="ja-JP" dirty="0"/>
              <a:t>(</a:t>
            </a:r>
            <a:r>
              <a:rPr lang="ja-JP" altLang="en-US" dirty="0"/>
              <a:t>私的整理</a:t>
            </a:r>
            <a:r>
              <a:rPr lang="en-US" altLang="ja-JP" dirty="0"/>
              <a:t>)</a:t>
            </a:r>
            <a:r>
              <a:rPr lang="ja-JP" altLang="en-US" dirty="0"/>
              <a:t>の事例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endParaRPr lang="en-US" altLang="ja-JP" dirty="0"/>
          </a:p>
          <a:p>
            <a:pPr marL="0" indent="0">
              <a:buNone/>
            </a:pPr>
            <a:endParaRPr lang="en-US" altLang="ja-JP" dirty="0"/>
          </a:p>
          <a:p>
            <a:endParaRPr lang="en-US" altLang="ja-JP"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838200" y="1112108"/>
            <a:ext cx="10515600" cy="369332"/>
          </a:xfrm>
          <a:prstGeom prst="rect">
            <a:avLst/>
          </a:prstGeom>
          <a:noFill/>
        </p:spPr>
        <p:txBody>
          <a:bodyPr wrap="square" rtlCol="0">
            <a:spAutoFit/>
          </a:bodyPr>
          <a:lstStyle/>
          <a:p>
            <a:r>
              <a:rPr kumimoji="1" lang="ja-JP" altLang="en-US" dirty="0"/>
              <a:t>曙ブレーキ工業</a:t>
            </a:r>
            <a:r>
              <a:rPr kumimoji="1" lang="en-US" altLang="ja-JP" dirty="0"/>
              <a:t>(7238)</a:t>
            </a:r>
            <a:endParaRPr kumimoji="1" lang="ja-JP" altLang="en-US"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823783"/>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　</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月以降は使い勝手のよい民事再生手続きを用いて、会社の状況がより悪化する前から再建を目指すケースが多く見られた。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kumimoji="1" lang="ja-JP" altLang="en-US" dirty="0"/>
              <a:t>対象とする情報</a:t>
            </a:r>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err="1"/>
              <a:t>FinancialQuest</a:t>
            </a:r>
            <a:r>
              <a:rPr lang="ja-JP" altLang="en-US" dirty="0"/>
              <a:t>で倒産した企業の財務データを収集</a:t>
            </a:r>
            <a:endParaRPr lang="en-US" altLang="ja-JP" dirty="0"/>
          </a:p>
          <a:p>
            <a:pPr marL="0" indent="0">
              <a:buNone/>
            </a:pPr>
            <a:r>
              <a:rPr lang="ja-JP" altLang="en-US" dirty="0"/>
              <a:t>問題点</a:t>
            </a:r>
            <a:endParaRPr lang="en-US" altLang="ja-JP" dirty="0"/>
          </a:p>
          <a:p>
            <a:pPr marL="0" indent="0">
              <a:buNone/>
            </a:pP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⑤当面の分析事項</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838200" y="365125"/>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838200" y="1095632"/>
            <a:ext cx="105156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1046</Words>
  <Application>Microsoft Office PowerPoint</Application>
  <PresentationFormat>ワイド画面</PresentationFormat>
  <Paragraphs>160</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内整理(私的整理)の事例</vt:lpstr>
      <vt:lpstr>倒産の定義を決定</vt:lpstr>
      <vt:lpstr>対象とする企業について</vt:lpstr>
      <vt:lpstr>なぜ②が倒産ではなく上場廃止なのか</vt:lpstr>
      <vt:lpstr>PowerPoint プレゼンテーション</vt:lpstr>
      <vt:lpstr>上場廃止からいつまでに倒産したならば対象企業に含めるのか</vt:lpstr>
      <vt:lpstr>対象とする年代について</vt:lpstr>
      <vt:lpstr>対象とする情報</vt:lpstr>
      <vt:lpstr>データの収集と整理</vt:lpstr>
      <vt:lpstr>期間の差をどうしていくか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cp:lastModifiedBy>
  <cp:revision>32</cp:revision>
  <dcterms:created xsi:type="dcterms:W3CDTF">2019-05-22T07:57:51Z</dcterms:created>
  <dcterms:modified xsi:type="dcterms:W3CDTF">2019-06-11T09:20:43Z</dcterms:modified>
</cp:coreProperties>
</file>