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9" d="100"/>
          <a:sy n="119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8ED9-4F79-D548-8E8D-C5D319F6A783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3263" y="273146"/>
            <a:ext cx="11296941" cy="18878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263" y="2318028"/>
            <a:ext cx="11296941" cy="4265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48454" y="932844"/>
            <a:ext cx="169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Helvetica" charset="0"/>
                <a:ea typeface="Helvetica" charset="0"/>
                <a:cs typeface="Helvetica" charset="0"/>
              </a:rPr>
              <a:t>MANUAL STAGES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90425" y="3866915"/>
            <a:ext cx="17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bg1">
                      <a:lumMod val="50000"/>
                    </a:schemeClr>
                  </a:solidFill>
                </a:ln>
              </a:defRPr>
            </a:lvl1pPr>
          </a:lstStyle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AUTOMATED STAGES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7509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Definir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Investigación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0488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Diseñar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el plan de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Investigación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3467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Revisar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        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Literatura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6445" y="978685"/>
            <a:ext cx="1719461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Presentar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Investigación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1259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Collect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463" y="9237919"/>
            <a:ext cx="1719461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DATA COMPILATION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6296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Organize References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1333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Update Computations and 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6370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Produce and </a:t>
            </a:r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Update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1407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Organize 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archive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96445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 b="1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Provide external user interface</a:t>
            </a:r>
          </a:p>
        </p:txBody>
      </p:sp>
      <p:cxnSp>
        <p:nvCxnSpPr>
          <p:cNvPr id="45" name="Elbow Connector 44"/>
          <p:cNvCxnSpPr>
            <a:stCxn id="11" idx="2"/>
            <a:endCxn id="24" idx="0"/>
          </p:cNvCxnSpPr>
          <p:nvPr/>
        </p:nvCxnSpPr>
        <p:spPr>
          <a:xfrm rot="5400000">
            <a:off x="2796168" y="440234"/>
            <a:ext cx="1138875" cy="3169229"/>
          </a:xfrm>
          <a:prstGeom prst="bentConnector3">
            <a:avLst>
              <a:gd name="adj1" fmla="val 2921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26" idx="0"/>
          </p:cNvCxnSpPr>
          <p:nvPr/>
        </p:nvCxnSpPr>
        <p:spPr>
          <a:xfrm rot="5400000">
            <a:off x="5215176" y="-143737"/>
            <a:ext cx="1138875" cy="43371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28" idx="0"/>
          </p:cNvCxnSpPr>
          <p:nvPr/>
        </p:nvCxnSpPr>
        <p:spPr>
          <a:xfrm rot="5400000">
            <a:off x="8551702" y="189811"/>
            <a:ext cx="1138875" cy="36700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698508" y="2477193"/>
            <a:ext cx="7340148" cy="4106486"/>
            <a:chOff x="2698508" y="2477193"/>
            <a:chExt cx="7340148" cy="325858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698508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33545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368582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03619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038656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0712" y="4451731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Shared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31114" y="4452507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Scrapped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5247" y="5895678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Web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35247" y="5174093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PYTHON Program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2" name="Straight Arrow Connector 81"/>
          <p:cNvCxnSpPr>
            <a:stCxn id="81" idx="2"/>
            <a:endCxn id="80" idx="0"/>
          </p:cNvCxnSpPr>
          <p:nvPr/>
        </p:nvCxnSpPr>
        <p:spPr>
          <a:xfrm>
            <a:off x="2198823" y="5539853"/>
            <a:ext cx="0" cy="3558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0"/>
            <a:endCxn id="79" idx="2"/>
          </p:cNvCxnSpPr>
          <p:nvPr/>
        </p:nvCxnSpPr>
        <p:spPr>
          <a:xfrm flipH="1" flipV="1">
            <a:off x="2192886" y="4818267"/>
            <a:ext cx="5937" cy="355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49110" y="3448251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Integrated Data Set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" name="Elbow Connector 99"/>
          <p:cNvCxnSpPr/>
          <p:nvPr/>
        </p:nvCxnSpPr>
        <p:spPr>
          <a:xfrm rot="16200000" flipV="1">
            <a:off x="1940319" y="3947678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H="1" flipV="1">
            <a:off x="730120" y="3966407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625292" y="5784712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Repo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25292" y="389998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Local Folder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625292" y="4779660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Desktop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9" name="Elbow Connector 128"/>
          <p:cNvCxnSpPr>
            <a:stCxn id="88" idx="0"/>
            <a:endCxn id="127" idx="0"/>
          </p:cNvCxnSpPr>
          <p:nvPr/>
        </p:nvCxnSpPr>
        <p:spPr>
          <a:xfrm rot="16200000" flipH="1">
            <a:off x="5168535" y="-13974"/>
            <a:ext cx="451732" cy="7376182"/>
          </a:xfrm>
          <a:prstGeom prst="bentConnector3">
            <a:avLst>
              <a:gd name="adj1" fmla="val -4595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085739" y="4251333"/>
            <a:ext cx="6256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5966401" y="2962813"/>
            <a:ext cx="12512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9085739" y="5256386"/>
            <a:ext cx="6257" cy="5283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993863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3863" y="4509833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RStudio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92447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58825" y="452856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Zotero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58825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Bib File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560091" y="4604160"/>
            <a:ext cx="1010005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ShareLatex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7" name="Elbow Connector 146"/>
          <p:cNvCxnSpPr>
            <a:stCxn id="126" idx="3"/>
            <a:endCxn id="146" idx="2"/>
          </p:cNvCxnSpPr>
          <p:nvPr/>
        </p:nvCxnSpPr>
        <p:spPr>
          <a:xfrm flipV="1">
            <a:off x="9539692" y="4893601"/>
            <a:ext cx="1525402" cy="107399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792447" y="447385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Sweave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72416" y="334282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Tables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389948" y="376335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7" name="Straight Arrow Connector 156"/>
          <p:cNvCxnSpPr>
            <a:endCxn id="145" idx="0"/>
          </p:cNvCxnSpPr>
          <p:nvPr/>
        </p:nvCxnSpPr>
        <p:spPr>
          <a:xfrm>
            <a:off x="3616025" y="4817491"/>
            <a:ext cx="0" cy="3661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2" idx="2"/>
            <a:endCxn id="141" idx="0"/>
          </p:cNvCxnSpPr>
          <p:nvPr/>
        </p:nvCxnSpPr>
        <p:spPr>
          <a:xfrm>
            <a:off x="5451063" y="4799274"/>
            <a:ext cx="0" cy="3843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2" idx="0"/>
            <a:endCxn id="151" idx="2"/>
          </p:cNvCxnSpPr>
          <p:nvPr/>
        </p:nvCxnSpPr>
        <p:spPr>
          <a:xfrm rot="16200000" flipV="1">
            <a:off x="4889715" y="3948484"/>
            <a:ext cx="801250" cy="321447"/>
          </a:xfrm>
          <a:prstGeom prst="bentConnector3">
            <a:avLst>
              <a:gd name="adj1" fmla="val 3557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2" idx="0"/>
            <a:endCxn id="152" idx="2"/>
          </p:cNvCxnSpPr>
          <p:nvPr/>
        </p:nvCxnSpPr>
        <p:spPr>
          <a:xfrm rot="5400000" flipH="1" flipV="1">
            <a:off x="5458745" y="4121431"/>
            <a:ext cx="380720" cy="396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51" idx="1"/>
            <a:endCxn id="143" idx="2"/>
          </p:cNvCxnSpPr>
          <p:nvPr/>
        </p:nvCxnSpPr>
        <p:spPr>
          <a:xfrm rot="10800000" flipH="1" flipV="1">
            <a:off x="4672415" y="3525702"/>
            <a:ext cx="2577231" cy="1947355"/>
          </a:xfrm>
          <a:prstGeom prst="bentConnector4">
            <a:avLst>
              <a:gd name="adj1" fmla="val -3161"/>
              <a:gd name="adj2" fmla="val 11173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52" idx="3"/>
            <a:endCxn id="150" idx="1"/>
          </p:cNvCxnSpPr>
          <p:nvPr/>
        </p:nvCxnSpPr>
        <p:spPr>
          <a:xfrm>
            <a:off x="6304348" y="3946233"/>
            <a:ext cx="488099" cy="672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2" idx="3"/>
          </p:cNvCxnSpPr>
          <p:nvPr/>
        </p:nvCxnSpPr>
        <p:spPr>
          <a:xfrm>
            <a:off x="6304348" y="3946233"/>
            <a:ext cx="23209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5" idx="2"/>
            <a:endCxn id="150" idx="3"/>
          </p:cNvCxnSpPr>
          <p:nvPr/>
        </p:nvCxnSpPr>
        <p:spPr>
          <a:xfrm rot="5400000" flipH="1" flipV="1">
            <a:off x="5234196" y="3000408"/>
            <a:ext cx="854479" cy="4090822"/>
          </a:xfrm>
          <a:prstGeom prst="bentConnector4">
            <a:avLst>
              <a:gd name="adj1" fmla="val -43974"/>
              <a:gd name="adj2" fmla="val 1055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3" idx="0"/>
            <a:endCxn id="150" idx="2"/>
          </p:cNvCxnSpPr>
          <p:nvPr/>
        </p:nvCxnSpPr>
        <p:spPr>
          <a:xfrm flipV="1">
            <a:off x="7249647" y="4763299"/>
            <a:ext cx="0" cy="4203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2"/>
          </p:cNvCxnSpPr>
          <p:nvPr/>
        </p:nvCxnSpPr>
        <p:spPr>
          <a:xfrm rot="5400000" flipH="1" flipV="1">
            <a:off x="5495899" y="2347710"/>
            <a:ext cx="1245474" cy="5005222"/>
          </a:xfrm>
          <a:prstGeom prst="bentConnector4">
            <a:avLst>
              <a:gd name="adj1" fmla="val -48734"/>
              <a:gd name="adj2" fmla="val 9467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0" idx="0"/>
            <a:endCxn id="127" idx="1"/>
          </p:cNvCxnSpPr>
          <p:nvPr/>
        </p:nvCxnSpPr>
        <p:spPr>
          <a:xfrm rot="5400000" flipH="1" flipV="1">
            <a:off x="7741972" y="3590539"/>
            <a:ext cx="390995" cy="137564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0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/>
          <p:cNvCxnSpPr/>
          <p:nvPr/>
        </p:nvCxnSpPr>
        <p:spPr>
          <a:xfrm rot="16200000" flipH="1">
            <a:off x="2965802" y="6232818"/>
            <a:ext cx="43033" cy="2246171"/>
          </a:xfrm>
          <a:prstGeom prst="bentConnector3">
            <a:avLst>
              <a:gd name="adj1" fmla="val 6312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47530" y="949362"/>
            <a:ext cx="11296941" cy="4959276"/>
            <a:chOff x="723263" y="688489"/>
            <a:chExt cx="11296941" cy="4959276"/>
          </a:xfrm>
        </p:grpSpPr>
        <p:sp>
          <p:nvSpPr>
            <p:cNvPr id="12" name="Rounded Rectangle 11"/>
            <p:cNvSpPr/>
            <p:nvPr/>
          </p:nvSpPr>
          <p:spPr>
            <a:xfrm>
              <a:off x="723263" y="688489"/>
              <a:ext cx="11296941" cy="11295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07535" y="1031929"/>
              <a:ext cx="1719461" cy="4426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000" b="1" dirty="0" smtClean="0">
                  <a:latin typeface="Helvetica" charset="0"/>
                  <a:ea typeface="Helvetica" charset="0"/>
                  <a:cs typeface="Helvetica" charset="0"/>
                </a:rPr>
                <a:t>Definir Problema de Investigación</a:t>
              </a:r>
              <a:endParaRPr lang="es-ES_tradnl" sz="10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12003" y="1031929"/>
              <a:ext cx="1719461" cy="442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000" b="1" dirty="0" smtClean="0">
                  <a:latin typeface="Helvetica" charset="0"/>
                  <a:ea typeface="Helvetica" charset="0"/>
                  <a:cs typeface="Helvetica" charset="0"/>
                </a:rPr>
                <a:t>Diseñar el plan de Investigación</a:t>
              </a:r>
              <a:endParaRPr lang="es-ES_tradnl" sz="10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9769" y="1031929"/>
              <a:ext cx="1719461" cy="442674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000" b="1" dirty="0" smtClean="0">
                  <a:latin typeface="Helvetica" charset="0"/>
                  <a:ea typeface="Helvetica" charset="0"/>
                  <a:cs typeface="Helvetica" charset="0"/>
                </a:rPr>
                <a:t>Revisar              Literatura</a:t>
              </a:r>
              <a:endParaRPr lang="es-ES_tradnl" sz="10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016471" y="1031929"/>
              <a:ext cx="1719461" cy="4426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000" b="1" dirty="0" smtClean="0">
                  <a:latin typeface="Helvetica" charset="0"/>
                  <a:ea typeface="Helvetica" charset="0"/>
                  <a:cs typeface="Helvetica" charset="0"/>
                </a:rPr>
                <a:t>Presentar    Investigación</a:t>
              </a:r>
              <a:endParaRPr lang="es-ES_tradnl" sz="10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64237" y="1031929"/>
              <a:ext cx="1719461" cy="44267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_tradnl" sz="1000" b="1" dirty="0" smtClean="0">
                  <a:latin typeface="Helvetica" charset="0"/>
                  <a:ea typeface="Helvetica" charset="0"/>
                  <a:cs typeface="Helvetica" charset="0"/>
                </a:rPr>
                <a:t>Decidir cómo probar Hipótesis</a:t>
              </a:r>
              <a:endParaRPr lang="es-ES_tradnl" sz="10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28162" y="2065468"/>
              <a:ext cx="9287143" cy="3582297"/>
              <a:chOff x="1586684" y="2065468"/>
              <a:chExt cx="9287143" cy="3582297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586684" y="2065468"/>
                <a:ext cx="9287143" cy="3582297"/>
              </a:xfrm>
              <a:prstGeom prst="roundRect">
                <a:avLst/>
              </a:prstGeom>
              <a:solidFill>
                <a:schemeClr val="bg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0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899853" y="2177447"/>
                <a:ext cx="8660805" cy="3047878"/>
                <a:chOff x="2027136" y="2177447"/>
                <a:chExt cx="8660805" cy="3047878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8783838" y="2177447"/>
                  <a:ext cx="1904103" cy="304152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525541" y="2177447"/>
                  <a:ext cx="1904103" cy="304152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4273307" y="2177447"/>
                  <a:ext cx="1904103" cy="30415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2027136" y="2177447"/>
                  <a:ext cx="1904103" cy="2998495"/>
                </a:xfrm>
                <a:prstGeom prst="roundRect">
                  <a:avLst/>
                </a:prstGeom>
                <a:solidFill>
                  <a:schemeClr val="accent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8876160" y="3214579"/>
                  <a:ext cx="1719461" cy="967264"/>
                  <a:chOff x="10016471" y="2664905"/>
                  <a:chExt cx="1719461" cy="967264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0016471" y="3359754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Producir Documento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016471" y="2664905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100" b="1">
                        <a:latin typeface="Helvetica" charset="0"/>
                        <a:ea typeface="Helvetica" charset="0"/>
                        <a:cs typeface="Helvetica" charset="0"/>
                      </a:defRPr>
                    </a:lvl1pPr>
                  </a:lstStyle>
                  <a:p>
                    <a:r>
                      <a:rPr lang="es-ES_tradnl" sz="1000" dirty="0" smtClean="0"/>
                      <a:t>Brindar interfaz visual</a:t>
                    </a:r>
                    <a:endParaRPr lang="es-ES_tradnl" sz="1000" dirty="0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371690" y="2867155"/>
                  <a:ext cx="1719463" cy="1662113"/>
                  <a:chOff x="5512001" y="2634128"/>
                  <a:chExt cx="1719463" cy="1662113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512003" y="2634128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Conseguir los Datos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12001" y="4023826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Organizar el archivo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12002" y="3328977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Preparar los Datos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6623924" y="2519730"/>
                  <a:ext cx="1719461" cy="2356963"/>
                  <a:chOff x="7764235" y="2634128"/>
                  <a:chExt cx="1719461" cy="2356963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764235" y="2634128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Probar modelos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764235" y="3328977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Actualizar estadísticos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764235" y="4023826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Actualizar tablas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764235" y="4718676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Actualizar gráficos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2119458" y="3193062"/>
                  <a:ext cx="1719461" cy="967264"/>
                  <a:chOff x="3259769" y="2634128"/>
                  <a:chExt cx="1719461" cy="967264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259769" y="2634128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Registrar referencias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259769" y="3328977"/>
                    <a:ext cx="1719461" cy="27241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s-ES_tradnl" sz="1000" b="1" dirty="0" smtClean="0">
                        <a:latin typeface="Helvetica" charset="0"/>
                        <a:ea typeface="Helvetica" charset="0"/>
                        <a:cs typeface="Helvetica" charset="0"/>
                      </a:rPr>
                      <a:t>Incluir referencias</a:t>
                    </a:r>
                    <a:endParaRPr lang="es-ES_tradnl" sz="1000" b="1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cxnSp>
              <p:nvCxnSpPr>
                <p:cNvPr id="34" name="Elbow Connector 33"/>
                <p:cNvCxnSpPr>
                  <a:stCxn id="23" idx="2"/>
                  <a:endCxn id="26" idx="2"/>
                </p:cNvCxnSpPr>
                <p:nvPr/>
              </p:nvCxnSpPr>
              <p:spPr>
                <a:xfrm rot="16200000" flipH="1">
                  <a:off x="6336023" y="1819107"/>
                  <a:ext cx="43033" cy="6756702"/>
                </a:xfrm>
                <a:prstGeom prst="bentConnector3">
                  <a:avLst>
                    <a:gd name="adj1" fmla="val 631220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Elbow Connector 34"/>
                <p:cNvCxnSpPr>
                  <a:stCxn id="25" idx="2"/>
                  <a:endCxn id="24" idx="2"/>
                </p:cNvCxnSpPr>
                <p:nvPr/>
              </p:nvCxnSpPr>
              <p:spPr>
                <a:xfrm rot="5400000">
                  <a:off x="6351476" y="4092858"/>
                  <a:ext cx="12700" cy="2252234"/>
                </a:xfrm>
                <a:prstGeom prst="bentConnector3">
                  <a:avLst>
                    <a:gd name="adj1" fmla="val 1800000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1" name="Straight Connector 50"/>
            <p:cNvCxnSpPr>
              <a:stCxn id="12" idx="2"/>
              <a:endCxn id="45" idx="0"/>
            </p:cNvCxnSpPr>
            <p:nvPr/>
          </p:nvCxnSpPr>
          <p:spPr>
            <a:xfrm>
              <a:off x="6371734" y="1818043"/>
              <a:ext cx="0" cy="2474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732661" y="485215"/>
            <a:ext cx="479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Figura 1. Elementos del proceso de investigación</a:t>
            </a:r>
            <a:endParaRPr lang="es-ES_tradnl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896354" y="3994894"/>
            <a:ext cx="1318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smtClean="0"/>
              <a:t>Automatizables</a:t>
            </a: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138974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11715</TotalTime>
  <Words>118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M. Magallanes</dc:creator>
  <cp:lastModifiedBy>Jose M Magallanes</cp:lastModifiedBy>
  <cp:revision>25</cp:revision>
  <dcterms:created xsi:type="dcterms:W3CDTF">2016-04-06T05:42:58Z</dcterms:created>
  <dcterms:modified xsi:type="dcterms:W3CDTF">2018-05-01T16:07:39Z</dcterms:modified>
</cp:coreProperties>
</file>