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273146"/>
            <a:ext cx="11296941" cy="188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386691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Definir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Diseñar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el plan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Revisar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        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Literatura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Presentar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6168" y="440234"/>
            <a:ext cx="1138875" cy="3169229"/>
          </a:xfrm>
          <a:prstGeom prst="bentConnector3">
            <a:avLst>
              <a:gd name="adj1" fmla="val 2921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5176" y="-143737"/>
            <a:ext cx="1138875" cy="43371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51702" y="189811"/>
            <a:ext cx="1138875" cy="36700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/>
          <p:nvPr/>
        </p:nvCxnSpPr>
        <p:spPr>
          <a:xfrm rot="16200000" flipH="1">
            <a:off x="2965802" y="6232818"/>
            <a:ext cx="43033" cy="2246171"/>
          </a:xfrm>
          <a:prstGeom prst="bentConnector3">
            <a:avLst>
              <a:gd name="adj1" fmla="val 631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47530" y="949362"/>
            <a:ext cx="11296941" cy="4959276"/>
            <a:chOff x="723263" y="688489"/>
            <a:chExt cx="11296941" cy="4959276"/>
          </a:xfrm>
        </p:grpSpPr>
        <p:sp>
          <p:nvSpPr>
            <p:cNvPr id="12" name="Rounded Rectangle 11"/>
            <p:cNvSpPr/>
            <p:nvPr/>
          </p:nvSpPr>
          <p:spPr>
            <a:xfrm>
              <a:off x="723263" y="688489"/>
              <a:ext cx="11296941" cy="11295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07535" y="1031929"/>
              <a:ext cx="1719461" cy="442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Definir Problema de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2003" y="1031929"/>
              <a:ext cx="1719461" cy="442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Diseñar el plan de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9769" y="1031929"/>
              <a:ext cx="1719461" cy="44267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Revisar              Literatura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16471" y="1031929"/>
              <a:ext cx="1719461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Presentar   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64237" y="1031929"/>
              <a:ext cx="1719461" cy="44267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Decidir cómo probar Hipótesis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28162" y="2065468"/>
              <a:ext cx="9287143" cy="3582297"/>
              <a:chOff x="1586684" y="2065468"/>
              <a:chExt cx="9287143" cy="3582297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586684" y="2065468"/>
                <a:ext cx="9287143" cy="3582297"/>
              </a:xfrm>
              <a:prstGeom prst="roundRect">
                <a:avLst/>
              </a:prstGeom>
              <a:solidFill>
                <a:schemeClr val="bg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899853" y="2177447"/>
                <a:ext cx="8660805" cy="3047878"/>
                <a:chOff x="2027136" y="2177447"/>
                <a:chExt cx="8660805" cy="3047878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8783838" y="2177447"/>
                  <a:ext cx="1904103" cy="30415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525541" y="2177447"/>
                  <a:ext cx="1904103" cy="304152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4273307" y="2177447"/>
                  <a:ext cx="1904103" cy="30415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027136" y="2177447"/>
                  <a:ext cx="1904103" cy="2998495"/>
                </a:xfrm>
                <a:prstGeom prst="roundRect">
                  <a:avLst/>
                </a:prstGeom>
                <a:solidFill>
                  <a:schemeClr val="accent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8876160" y="3214579"/>
                  <a:ext cx="1719461" cy="967264"/>
                  <a:chOff x="10016471" y="2664905"/>
                  <a:chExt cx="1719461" cy="967264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016471" y="3359754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Producir Documento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016471" y="2664905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100" b="1">
                        <a:latin typeface="Helvetica" charset="0"/>
                        <a:ea typeface="Helvetica" charset="0"/>
                        <a:cs typeface="Helvetica" charset="0"/>
                      </a:defRPr>
                    </a:lvl1pPr>
                  </a:lstStyle>
                  <a:p>
                    <a:r>
                      <a:rPr lang="es-ES_tradnl" sz="1000" dirty="0" smtClean="0"/>
                      <a:t>Brindar interfaz visual</a:t>
                    </a:r>
                    <a:endParaRPr lang="es-ES_tradnl" sz="1000" dirty="0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371690" y="2867155"/>
                  <a:ext cx="1719463" cy="1662113"/>
                  <a:chOff x="5512001" y="2634128"/>
                  <a:chExt cx="1719463" cy="1662113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512003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Conseguir los Datos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12001" y="402382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Organizar el archivo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12002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Preparar los Datos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6623924" y="2519730"/>
                  <a:ext cx="1719461" cy="2356963"/>
                  <a:chOff x="7764235" y="2634128"/>
                  <a:chExt cx="1719461" cy="2356963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764235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Probar modelos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64235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estadísticos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764235" y="402382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tablas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764235" y="471867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gráficos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119458" y="3193062"/>
                  <a:ext cx="1719461" cy="967264"/>
                  <a:chOff x="3259769" y="2634128"/>
                  <a:chExt cx="1719461" cy="967264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259769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Registrar bibliografía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59769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Incluir bibliografía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cxnSp>
              <p:nvCxnSpPr>
                <p:cNvPr id="34" name="Elbow Connector 33"/>
                <p:cNvCxnSpPr>
                  <a:stCxn id="23" idx="2"/>
                  <a:endCxn id="26" idx="2"/>
                </p:cNvCxnSpPr>
                <p:nvPr/>
              </p:nvCxnSpPr>
              <p:spPr>
                <a:xfrm rot="16200000" flipH="1">
                  <a:off x="6336023" y="1819107"/>
                  <a:ext cx="43033" cy="6756702"/>
                </a:xfrm>
                <a:prstGeom prst="bentConnector3">
                  <a:avLst>
                    <a:gd name="adj1" fmla="val 63122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Elbow Connector 34"/>
                <p:cNvCxnSpPr>
                  <a:stCxn id="25" idx="2"/>
                  <a:endCxn id="24" idx="2"/>
                </p:cNvCxnSpPr>
                <p:nvPr/>
              </p:nvCxnSpPr>
              <p:spPr>
                <a:xfrm rot="5400000">
                  <a:off x="6351476" y="4092858"/>
                  <a:ext cx="12700" cy="2252234"/>
                </a:xfrm>
                <a:prstGeom prst="bentConnector3">
                  <a:avLst>
                    <a:gd name="adj1" fmla="val 180000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1" name="Straight Connector 50"/>
            <p:cNvCxnSpPr>
              <a:stCxn id="12" idx="2"/>
              <a:endCxn id="45" idx="0"/>
            </p:cNvCxnSpPr>
            <p:nvPr/>
          </p:nvCxnSpPr>
          <p:spPr>
            <a:xfrm>
              <a:off x="6371734" y="1818043"/>
              <a:ext cx="0" cy="2474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732661" y="485215"/>
            <a:ext cx="479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Figura 1. Elementos del proceso de investigación</a:t>
            </a:r>
            <a:endParaRPr lang="es-ES_tradnl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896354" y="3994894"/>
            <a:ext cx="1318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smtClean="0"/>
              <a:t>Automatizables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138974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Jose M Magallanes</cp:lastModifiedBy>
  <cp:revision>23</cp:revision>
  <dcterms:created xsi:type="dcterms:W3CDTF">2016-04-06T05:42:58Z</dcterms:created>
  <dcterms:modified xsi:type="dcterms:W3CDTF">2018-04-23T19:41:57Z</dcterms:modified>
</cp:coreProperties>
</file>