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 snapToGrid="0">
      <p:cViewPr varScale="1">
        <p:scale>
          <a:sx n="88" d="100"/>
          <a:sy n="88" d="100"/>
        </p:scale>
        <p:origin x="184" y="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67D52-E25F-A580-667A-7C7CC1991D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73A1B2-071B-D63F-E0DE-D696D6DB4E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7A1161-7617-7D6B-DA46-972A3F076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D0590-AFC0-AA4A-AA73-90CD6122D329}" type="datetimeFigureOut">
              <a:rPr lang="es-ES_tradnl" smtClean="0"/>
              <a:t>20/5/24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D1F13F-C12B-6DEF-B7E0-F358E8C6F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7148B-9B88-0CF2-962C-EB35A9658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D0E96-F5CC-334A-8703-8504DD65C507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36333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A2F7E-FBB2-BA88-0FCB-4D536B5C3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40843F-28C7-2604-1CEA-0F34B280B6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8D2EFF-88C2-021E-B1CF-88DB964D1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D0590-AFC0-AA4A-AA73-90CD6122D329}" type="datetimeFigureOut">
              <a:rPr lang="es-ES_tradnl" smtClean="0"/>
              <a:t>20/5/24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10D450-E799-327F-9572-5B0DF5102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DD966C-9BC7-5BC7-E3AC-73CE4725A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D0E96-F5CC-334A-8703-8504DD65C507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571522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E182F4-CBC1-A5F8-D1BA-A12EA1353F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F8243A-CEA1-2A19-F0CB-A90E85DA28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54020D-FAB6-157A-0CE2-5D8E3569A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D0590-AFC0-AA4A-AA73-90CD6122D329}" type="datetimeFigureOut">
              <a:rPr lang="es-ES_tradnl" smtClean="0"/>
              <a:t>20/5/24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E37B9C-9335-5FD7-2339-9A7020103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AA1EB-7036-9398-494D-A15225797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D0E96-F5CC-334A-8703-8504DD65C507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19309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4A8D8-6FD4-1715-94C7-751D1F204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8FB01-C58B-56E4-A1C9-7A4AB9BDE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E2216-DCEE-864A-0106-3BA90F306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D0590-AFC0-AA4A-AA73-90CD6122D329}" type="datetimeFigureOut">
              <a:rPr lang="es-ES_tradnl" smtClean="0"/>
              <a:t>20/5/24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471F26-C1C0-CB57-52A5-220FB72D4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EE618F-247B-1533-1CC3-34101DD80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D0E96-F5CC-334A-8703-8504DD65C507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752796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BE7FC-63DB-B272-CC98-485168938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6E5F01-F514-C6AA-DF98-DE6167B5C2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B12043-1AC2-1A5B-CF74-C71A4E9FC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D0590-AFC0-AA4A-AA73-90CD6122D329}" type="datetimeFigureOut">
              <a:rPr lang="es-ES_tradnl" smtClean="0"/>
              <a:t>20/5/24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DDCFB9-F5DA-5FDB-173A-311ABDCFC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E7A7D1-AB42-E46F-3399-3DA9C8FBC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D0E96-F5CC-334A-8703-8504DD65C507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93591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583FA-3376-083A-D96C-97202C46D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5BA0A-A6B8-4001-56E3-746DE8254E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DD0C5F-7748-4C20-57F0-0DB2F410C3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C7F634-C7F6-3A29-A33F-36F16E0B2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D0590-AFC0-AA4A-AA73-90CD6122D329}" type="datetimeFigureOut">
              <a:rPr lang="es-ES_tradnl" smtClean="0"/>
              <a:t>20/5/24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0C91CB-19CF-F53B-6844-96A85953E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E06901-8348-9C6B-76C9-C378CDE2C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D0E96-F5CC-334A-8703-8504DD65C507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062879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32F32-7DBA-6FEE-C090-A641BFADD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77B2AE-B6C9-A783-CB80-EDD8F600C4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247FE0-30BE-573C-D0F3-3FBD88DF5B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849D10-F9A2-C837-4856-EFFAB68F50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4CDD8B-964A-9F5A-3913-5E564965A6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87B4EA-31D1-64DC-2A4B-D3160ACCE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D0590-AFC0-AA4A-AA73-90CD6122D329}" type="datetimeFigureOut">
              <a:rPr lang="es-ES_tradnl" smtClean="0"/>
              <a:t>20/5/24</a:t>
            </a:fld>
            <a:endParaRPr lang="es-ES_trad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FB0828-35DA-86B9-2832-67B2837BB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ACD125-39BB-BD02-214E-23889FDF2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D0E96-F5CC-334A-8703-8504DD65C507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9642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F2081-4333-0408-2563-F12A40A7D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8DC0EA-C159-D4E0-5B09-A4ABC6DFF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D0590-AFC0-AA4A-AA73-90CD6122D329}" type="datetimeFigureOut">
              <a:rPr lang="es-ES_tradnl" smtClean="0"/>
              <a:t>20/5/24</a:t>
            </a:fld>
            <a:endParaRPr lang="es-ES_trad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D25ECA-566F-64CB-5478-76A11957C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036203-5D30-7A40-4EB8-F2D3C310D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D0E96-F5CC-334A-8703-8504DD65C507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56108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B3826B-6AF0-C066-5091-D3782E805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D0590-AFC0-AA4A-AA73-90CD6122D329}" type="datetimeFigureOut">
              <a:rPr lang="es-ES_tradnl" smtClean="0"/>
              <a:t>20/5/24</a:t>
            </a:fld>
            <a:endParaRPr lang="es-ES_trad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B6A00F-F9CB-F088-60F8-5E850B2B2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23C63D-A82D-3CD9-C517-9A1CE17A7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D0E96-F5CC-334A-8703-8504DD65C507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336977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3CB74-0564-48A0-1C21-F15E997B3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6B5E03-F3C5-0035-17A6-9C5CE1944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406205-2C36-3BD6-3057-DA407B36CA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364ADA-0D1B-80F8-1BF2-D5FA37EE5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D0590-AFC0-AA4A-AA73-90CD6122D329}" type="datetimeFigureOut">
              <a:rPr lang="es-ES_tradnl" smtClean="0"/>
              <a:t>20/5/24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5DAD72-3CC9-3D94-239C-7B01F3131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E97C32-6EE3-3B48-10E6-3381D8DC3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D0E96-F5CC-334A-8703-8504DD65C507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279048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E2E84-527E-2C3D-863A-D2EBD4878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245EF8-AF16-7D93-D1EA-57BE4A8540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297FAB-3F9F-385E-3F4C-F972CB1317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FF7208-A494-D65B-1236-ABA672D9B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D0590-AFC0-AA4A-AA73-90CD6122D329}" type="datetimeFigureOut">
              <a:rPr lang="es-ES_tradnl" smtClean="0"/>
              <a:t>20/5/24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294C73-9C8F-7026-9FFB-8EC38A94A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DB3427-B9EE-A28E-3065-3414E2C24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D0E96-F5CC-334A-8703-8504DD65C507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761252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1035DC-FC1C-B60D-A6B0-FF436B57F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47A133-B8C9-1C0E-C25C-E81CD03BCF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AB08F5-8F9F-5ACB-80A6-3889B6BC0D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D4D0590-AFC0-AA4A-AA73-90CD6122D329}" type="datetimeFigureOut">
              <a:rPr lang="es-ES_tradnl" smtClean="0"/>
              <a:t>20/5/24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84A989-4AE0-A1D1-C60E-F511CCD883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E53DA2-18E1-4F59-C853-58F99E72CB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D1D0E96-F5CC-334A-8703-8504DD65C507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76710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ED8A5E6C-96B4-473C-F7BD-EC17BE4DB2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519" y="2008958"/>
            <a:ext cx="3766196" cy="142004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8BEE7BE-64DC-B689-AB5C-D64E2669D1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1519" y="1645919"/>
            <a:ext cx="9144000" cy="2160497"/>
          </a:xfrm>
          <a:ln w="19050">
            <a:solidFill>
              <a:srgbClr val="002060"/>
            </a:solidFill>
            <a:prstDash val="lgDash"/>
          </a:ln>
        </p:spPr>
        <p:txBody>
          <a:bodyPr>
            <a:noAutofit/>
          </a:bodyPr>
          <a:lstStyle/>
          <a:p>
            <a:pPr algn="r"/>
            <a:r>
              <a:rPr lang="es-ES_tradnl" sz="1600" b="1" dirty="0">
                <a:solidFill>
                  <a:srgbClr val="002060"/>
                </a:solidFill>
                <a:effectLst/>
                <a:latin typeface="Cooper Black" panose="0208090404030B020404" pitchFamily="18" charset="77"/>
                <a:cs typeface="Beirut" pitchFamily="2" charset="-78"/>
              </a:rPr>
              <a:t>MAESTRÍA EN GESTIÓN Y POLÍTICA </a:t>
            </a:r>
            <a:br>
              <a:rPr lang="es-ES_tradnl" sz="1600" b="1" dirty="0">
                <a:solidFill>
                  <a:srgbClr val="002060"/>
                </a:solidFill>
                <a:effectLst/>
                <a:latin typeface="Cooper Black" panose="0208090404030B020404" pitchFamily="18" charset="77"/>
                <a:cs typeface="Beirut" pitchFamily="2" charset="-78"/>
              </a:rPr>
            </a:br>
            <a:r>
              <a:rPr lang="es-ES_tradnl" sz="1600" b="1" dirty="0">
                <a:solidFill>
                  <a:srgbClr val="002060"/>
                </a:solidFill>
                <a:effectLst/>
                <a:latin typeface="Cooper Black" panose="0208090404030B020404" pitchFamily="18" charset="77"/>
                <a:cs typeface="Beirut" pitchFamily="2" charset="-78"/>
              </a:rPr>
              <a:t>DE LA INNOVACIÓN Y LA TECNOLOGÍA </a:t>
            </a:r>
            <a:br>
              <a:rPr lang="es-ES_tradnl" sz="2400" dirty="0">
                <a:solidFill>
                  <a:srgbClr val="002060"/>
                </a:solidFill>
                <a:effectLst/>
                <a:latin typeface="Cooper Black" panose="0208090404030B020404" pitchFamily="18" charset="77"/>
                <a:cs typeface="Beirut" pitchFamily="2" charset="-78"/>
              </a:rPr>
            </a:br>
            <a:br>
              <a:rPr lang="es-ES_tradnl" sz="2400" dirty="0">
                <a:solidFill>
                  <a:srgbClr val="002060"/>
                </a:solidFill>
                <a:effectLst/>
                <a:latin typeface="Cooper Black" panose="0208090404030B020404" pitchFamily="18" charset="77"/>
                <a:cs typeface="Beirut" pitchFamily="2" charset="-78"/>
              </a:rPr>
            </a:br>
            <a:r>
              <a:rPr lang="es-ES_tradnl" sz="1600" b="1" dirty="0">
                <a:solidFill>
                  <a:srgbClr val="002060"/>
                </a:solidFill>
                <a:effectLst/>
                <a:latin typeface="Andale Mono" panose="020B0509000000000004" pitchFamily="49" charset="0"/>
              </a:rPr>
              <a:t>Tema: Redes Sociales e Innovación</a:t>
            </a:r>
            <a:br>
              <a:rPr lang="es-ES_tradnl" sz="1600" b="1" dirty="0">
                <a:solidFill>
                  <a:srgbClr val="002060"/>
                </a:solidFill>
                <a:effectLst/>
                <a:latin typeface="Andale Mono" panose="020B0509000000000004" pitchFamily="49" charset="0"/>
              </a:rPr>
            </a:br>
            <a:r>
              <a:rPr lang="es-ES_tradnl" sz="1600" b="1" dirty="0">
                <a:solidFill>
                  <a:srgbClr val="002060"/>
                </a:solidFill>
                <a:effectLst/>
                <a:latin typeface="Andale Mono" panose="020B0509000000000004" pitchFamily="49" charset="0"/>
              </a:rPr>
              <a:t>Prof. José Manuel Magallanes, PhD.</a:t>
            </a:r>
            <a:br>
              <a:rPr lang="es-ES_tradnl" sz="1600" b="1" dirty="0">
                <a:solidFill>
                  <a:srgbClr val="002060"/>
                </a:solidFill>
                <a:effectLst/>
                <a:latin typeface="Andale Mono" panose="020B0509000000000004" pitchFamily="49" charset="0"/>
              </a:rPr>
            </a:br>
            <a:r>
              <a:rPr lang="es-ES_tradnl" sz="2400" b="1" dirty="0">
                <a:effectLst/>
                <a:latin typeface="Helvetica" pitchFamily="2" charset="0"/>
              </a:rPr>
              <a:t> </a:t>
            </a:r>
            <a:br>
              <a:rPr lang="es-ES_tradnl" sz="2400" dirty="0">
                <a:effectLst/>
                <a:latin typeface="Helvetica" pitchFamily="2" charset="0"/>
              </a:rPr>
            </a:br>
            <a:r>
              <a:rPr lang="es-ES_tradnl" sz="1800" b="1" dirty="0">
                <a:solidFill>
                  <a:schemeClr val="bg1">
                    <a:lumMod val="75000"/>
                  </a:schemeClr>
                </a:solidFill>
                <a:effectLst/>
                <a:latin typeface="Cooper Black" panose="0208090404030B020404" pitchFamily="18" charset="77"/>
              </a:rPr>
              <a:t>POL 748-Ciencia, Tecnología y Desarrollo </a:t>
            </a:r>
            <a:endParaRPr lang="es-ES_tradnl" sz="2400" dirty="0">
              <a:solidFill>
                <a:schemeClr val="bg1">
                  <a:lumMod val="75000"/>
                </a:schemeClr>
              </a:solidFill>
              <a:latin typeface="Cooper Black" panose="0208090404030B020404" pitchFamily="18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762057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olorful map of a person&#10;&#10;Description automatically generated with medium confidence">
            <a:extLst>
              <a:ext uri="{FF2B5EF4-FFF2-40B4-BE49-F238E27FC236}">
                <a16:creationId xmlns:a16="http://schemas.microsoft.com/office/drawing/2014/main" id="{E1D48080-CC94-984E-030F-A94B9EFBA4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1316" y="1483469"/>
            <a:ext cx="2047271" cy="2047271"/>
          </a:xfrm>
          <a:prstGeom prst="rect">
            <a:avLst/>
          </a:prstGeom>
        </p:spPr>
      </p:pic>
      <p:pic>
        <p:nvPicPr>
          <p:cNvPr id="3" name="Picture 2" descr="A black and blue logo&#10;&#10;Description automatically generated">
            <a:extLst>
              <a:ext uri="{FF2B5EF4-FFF2-40B4-BE49-F238E27FC236}">
                <a16:creationId xmlns:a16="http://schemas.microsoft.com/office/drawing/2014/main" id="{4D9FD4C9-CE09-C2C7-9F35-FC3E3DF0408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91" t="39265" r="80507" b="44283"/>
          <a:stretch/>
        </p:blipFill>
        <p:spPr>
          <a:xfrm>
            <a:off x="5600585" y="2884098"/>
            <a:ext cx="1320800" cy="1293284"/>
          </a:xfrm>
          <a:prstGeom prst="rect">
            <a:avLst/>
          </a:prstGeom>
        </p:spPr>
      </p:pic>
      <p:pic>
        <p:nvPicPr>
          <p:cNvPr id="5" name="Picture 4" descr="A black and white spider&#10;&#10;Description automatically generated">
            <a:extLst>
              <a:ext uri="{FF2B5EF4-FFF2-40B4-BE49-F238E27FC236}">
                <a16:creationId xmlns:a16="http://schemas.microsoft.com/office/drawing/2014/main" id="{6C3BA026-C728-4373-EDD3-02C1029CEE81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48518" y="2917455"/>
            <a:ext cx="1926439" cy="1314512"/>
          </a:xfrm>
          <a:prstGeom prst="rect">
            <a:avLst/>
          </a:prstGeom>
        </p:spPr>
      </p:pic>
      <p:pic>
        <p:nvPicPr>
          <p:cNvPr id="9" name="Picture 8" descr="A red and yellow circle with black lines&#10;&#10;Description automatically generated">
            <a:extLst>
              <a:ext uri="{FF2B5EF4-FFF2-40B4-BE49-F238E27FC236}">
                <a16:creationId xmlns:a16="http://schemas.microsoft.com/office/drawing/2014/main" id="{43F58806-DFE6-E8CC-D021-84D95A212D0C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884215" y="1541647"/>
            <a:ext cx="1422400" cy="1422400"/>
          </a:xfrm>
          <a:prstGeom prst="rect">
            <a:avLst/>
          </a:prstGeom>
        </p:spPr>
      </p:pic>
      <p:pic>
        <p:nvPicPr>
          <p:cNvPr id="11" name="Picture 10" descr="A black and white logo&#10;&#10;Description automatically generated">
            <a:extLst>
              <a:ext uri="{FF2B5EF4-FFF2-40B4-BE49-F238E27FC236}">
                <a16:creationId xmlns:a16="http://schemas.microsoft.com/office/drawing/2014/main" id="{39B938EE-295F-3BF7-C941-A5A11FCCF9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17045" y="2873067"/>
            <a:ext cx="1485900" cy="1358900"/>
          </a:xfrm>
          <a:prstGeom prst="rect">
            <a:avLst/>
          </a:prstGeom>
        </p:spPr>
      </p:pic>
      <p:pic>
        <p:nvPicPr>
          <p:cNvPr id="13" name="Picture 12" descr="A blue and orange circle with circles and dots&#10;&#10;Description automatically generated">
            <a:extLst>
              <a:ext uri="{FF2B5EF4-FFF2-40B4-BE49-F238E27FC236}">
                <a16:creationId xmlns:a16="http://schemas.microsoft.com/office/drawing/2014/main" id="{AEB2269F-DDBD-C8B4-144D-C1634AD2D1C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52338" y="1643414"/>
            <a:ext cx="1778000" cy="177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8108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1578</TotalTime>
  <Words>38</Words>
  <Application>Microsoft Macintosh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Andale Mono</vt:lpstr>
      <vt:lpstr>Aptos</vt:lpstr>
      <vt:lpstr>Aptos Display</vt:lpstr>
      <vt:lpstr>Arial</vt:lpstr>
      <vt:lpstr>Cooper Black</vt:lpstr>
      <vt:lpstr>Helvetica</vt:lpstr>
      <vt:lpstr>Office Theme</vt:lpstr>
      <vt:lpstr>MAESTRÍA EN GESTIÓN Y POLÍTICA  DE LA INNOVACIÓN Y LA TECNOLOGÍA   Tema: Redes Sociales e Innovación Prof. José Manuel Magallanes, PhD.   POL 748-Ciencia, Tecnología y Desarrollo 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JOSE MANUEL MAGALLANES REYES</dc:creator>
  <cp:lastModifiedBy>JOSE MANUEL MAGALLANES REYES</cp:lastModifiedBy>
  <cp:revision>1</cp:revision>
  <dcterms:created xsi:type="dcterms:W3CDTF">2024-05-21T01:34:28Z</dcterms:created>
  <dcterms:modified xsi:type="dcterms:W3CDTF">2024-05-22T03:52:46Z</dcterms:modified>
</cp:coreProperties>
</file>