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5" r:id="rId18"/>
    <p:sldId id="276" r:id="rId19"/>
    <p:sldId id="278" r:id="rId20"/>
    <p:sldId id="277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" y="1810037"/>
            <a:ext cx="8647860" cy="448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6350"/>
            <a:ext cx="8374549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65" y="1881758"/>
            <a:ext cx="49714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/>
              <a:t>Low Fi</a:t>
            </a:r>
            <a:r>
              <a:rPr sz="5200" spc="-110" dirty="0"/>
              <a:t> </a:t>
            </a:r>
            <a:r>
              <a:rPr sz="5200" spc="-10" dirty="0"/>
              <a:t>Prototype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2209801" y="2892926"/>
            <a:ext cx="5105400" cy="115736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77800" algn="just">
              <a:lnSpc>
                <a:spcPct val="100400"/>
              </a:lnSpc>
              <a:spcBef>
                <a:spcPts val="85"/>
              </a:spcBef>
            </a:pPr>
            <a:r>
              <a:rPr lang="en-IN" dirty="0">
                <a:solidFill>
                  <a:schemeClr val="bg1"/>
                </a:solidFill>
                <a:latin typeface="Arial"/>
                <a:cs typeface="Arial"/>
              </a:rPr>
              <a:t>Arumilli Meghana - PES1201701279</a:t>
            </a:r>
          </a:p>
          <a:p>
            <a:pPr marL="12700" marR="5080" indent="177800" algn="just">
              <a:lnSpc>
                <a:spcPct val="100400"/>
              </a:lnSpc>
              <a:spcBef>
                <a:spcPts val="85"/>
              </a:spcBef>
            </a:pPr>
            <a:r>
              <a:rPr lang="en-IN" dirty="0">
                <a:solidFill>
                  <a:schemeClr val="bg1"/>
                </a:solidFill>
                <a:latin typeface="Arial"/>
                <a:cs typeface="Arial"/>
              </a:rPr>
              <a:t>Kamma Sai Sahiti - PES1201700802</a:t>
            </a:r>
          </a:p>
          <a:p>
            <a:pPr marL="12700" marR="5080" indent="177800" algn="just">
              <a:lnSpc>
                <a:spcPct val="100400"/>
              </a:lnSpc>
              <a:spcBef>
                <a:spcPts val="85"/>
              </a:spcBef>
            </a:pPr>
            <a:r>
              <a:rPr lang="en-IN" dirty="0">
                <a:solidFill>
                  <a:schemeClr val="bg1"/>
                </a:solidFill>
                <a:latin typeface="Arial"/>
                <a:cs typeface="Arial"/>
              </a:rPr>
              <a:t>Pamidi Satya Praneeth - PES1201701835</a:t>
            </a:r>
          </a:p>
          <a:p>
            <a:pPr marL="12700" marR="5080" indent="177800" algn="just">
              <a:lnSpc>
                <a:spcPct val="100400"/>
              </a:lnSpc>
              <a:spcBef>
                <a:spcPts val="85"/>
              </a:spcBef>
            </a:pPr>
            <a:r>
              <a:rPr lang="en-IN" dirty="0">
                <a:solidFill>
                  <a:schemeClr val="bg1"/>
                </a:solidFill>
                <a:latin typeface="Arial"/>
                <a:cs typeface="Arial"/>
              </a:rPr>
              <a:t>Yadhunand Segar - PES1201701404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82800" y="454738"/>
            <a:ext cx="1358900" cy="13183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Selecting </a:t>
            </a:r>
            <a:r>
              <a:rPr lang="en-IN" sz="1400" spc="-5" dirty="0">
                <a:solidFill>
                  <a:srgbClr val="FFFFFF"/>
                </a:solidFill>
                <a:latin typeface="Arial"/>
                <a:cs typeface="Arial"/>
              </a:rPr>
              <a:t>healthy food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 button on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navbar  takes to the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0EA73-E211-4C8D-92E7-8ED417D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545690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B5B2E-14CA-4499-99A1-5EA5116B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0" y="0"/>
            <a:ext cx="82763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95590-C809-4178-BF38-47D8ACE9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06" y="0"/>
            <a:ext cx="61169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7AE3B2-2596-41E9-992D-45FB2DA7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3350"/>
            <a:ext cx="6781800" cy="47655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68C8C-196D-471C-B8BD-D809A0103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19150"/>
            <a:ext cx="4618548" cy="414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A955D-4C5B-4BED-A15B-6ADDDF4D670D}"/>
              </a:ext>
            </a:extLst>
          </p:cNvPr>
          <p:cNvSpPr txBox="1"/>
          <p:nvPr/>
        </p:nvSpPr>
        <p:spPr>
          <a:xfrm>
            <a:off x="457200" y="209550"/>
            <a:ext cx="22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Shopping List:</a:t>
            </a:r>
          </a:p>
        </p:txBody>
      </p:sp>
    </p:spTree>
    <p:extLst>
      <p:ext uri="{BB962C8B-B14F-4D97-AF65-F5344CB8AC3E}">
        <p14:creationId xmlns:p14="http://schemas.microsoft.com/office/powerpoint/2010/main" val="15075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DA7089-CBC5-4108-8CB8-F2244D678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0550"/>
            <a:ext cx="6143043" cy="42644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8E93D-523F-473C-9494-9C053E82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2461"/>
            <a:ext cx="7475567" cy="45785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E69A6-EBAC-40D1-B8AE-9C58CF051357}"/>
              </a:ext>
            </a:extLst>
          </p:cNvPr>
          <p:cNvSpPr txBox="1"/>
          <p:nvPr/>
        </p:nvSpPr>
        <p:spPr>
          <a:xfrm>
            <a:off x="381000" y="361950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Healthy Pregnancy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3352-CD45-472C-93BD-F7F8D45C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57838"/>
            <a:ext cx="4942808" cy="42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ABF32-F849-45CC-8690-9165BEF29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385762"/>
            <a:ext cx="7877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B1DC2-E034-4C1E-A57D-888DFD66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71525"/>
            <a:ext cx="8191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775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312784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Our goal is to develop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website which is use</a:t>
            </a:r>
            <a:r>
              <a:rPr lang="en-IN" sz="1800" spc="-5" dirty="0">
                <a:solidFill>
                  <a:srgbClr val="ADADAD"/>
                </a:solidFill>
                <a:latin typeface="Arial"/>
                <a:cs typeface="Arial"/>
              </a:rPr>
              <a:t>full for Pregnant women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IN" sz="1800" spc="-5" dirty="0">
                <a:solidFill>
                  <a:srgbClr val="ADADAD"/>
                </a:solidFill>
                <a:latin typeface="Arial"/>
                <a:cs typeface="Arial"/>
              </a:rPr>
              <a:t>for</a:t>
            </a: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 shopping list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, </a:t>
            </a: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healthy food.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80344-B978-4ACD-9C2F-B158FDA2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0561"/>
            <a:ext cx="5377888" cy="49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8036559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Typical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website has its logo,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color scheme,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its gallery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, menu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and 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so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on.</a:t>
            </a:r>
            <a:endParaRPr sz="1800" dirty="0">
              <a:latin typeface="Arial"/>
              <a:cs typeface="Arial"/>
            </a:endParaRPr>
          </a:p>
          <a:p>
            <a:pPr marL="379095" marR="17843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Website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which has the potential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customers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as targeted users is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made 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according to attract the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people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0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Interface</a:t>
            </a:r>
            <a:r>
              <a:rPr sz="2800" spc="-95" dirty="0"/>
              <a:t> </a:t>
            </a:r>
            <a:r>
              <a:rPr sz="2800" spc="-5" dirty="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119745" cy="225510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incorporated all the necessary patterns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Nav </a:t>
            </a:r>
            <a:r>
              <a:rPr sz="1800" spc="-30" dirty="0">
                <a:solidFill>
                  <a:srgbClr val="ADADAD"/>
                </a:solidFill>
                <a:latin typeface="Arial"/>
                <a:cs typeface="Arial"/>
              </a:rPr>
              <a:t>bar,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Responsive Design, Color 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style,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Sliders and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so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  <a:p>
            <a:pPr marL="469900" marR="3368040" indent="-457200">
              <a:lnSpc>
                <a:spcPct val="1875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The two important tasks the website handles is  </a:t>
            </a: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Shopping List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Healthy Food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40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Key </a:t>
            </a:r>
            <a:r>
              <a:rPr sz="2800" spc="-5" dirty="0"/>
              <a:t>Design</a:t>
            </a:r>
            <a:r>
              <a:rPr sz="2800" spc="-85" dirty="0"/>
              <a:t> </a:t>
            </a:r>
            <a:r>
              <a:rPr sz="2800" spc="-5" dirty="0"/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21650" cy="257698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414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Tracks sugar levels</a:t>
            </a:r>
          </a:p>
          <a:p>
            <a:pPr marL="297815" indent="-285750">
              <a:lnSpc>
                <a:spcPct val="100000"/>
              </a:lnSpc>
              <a:spcBef>
                <a:spcPts val="414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Presents the shopping list to have a healthy diet during pregnancy </a:t>
            </a:r>
          </a:p>
          <a:p>
            <a:pPr marL="297815" indent="-285750">
              <a:lnSpc>
                <a:spcPct val="100000"/>
              </a:lnSpc>
              <a:spcBef>
                <a:spcPts val="414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Provides healthy recurved for pregnant women based on their moods</a:t>
            </a:r>
          </a:p>
          <a:p>
            <a:pPr marL="297815" indent="-285750">
              <a:lnSpc>
                <a:spcPct val="100000"/>
              </a:lnSpc>
              <a:spcBef>
                <a:spcPts val="414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Voice command is present to help women search through their microphone</a:t>
            </a:r>
            <a:endParaRPr sz="2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82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/>
              <a:t>Healthy Food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044055" cy="37296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93065" lvl="1" indent="-381000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39370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Go to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website:</a:t>
            </a:r>
            <a:endParaRPr sz="1800" dirty="0">
              <a:latin typeface="Arial"/>
              <a:cs typeface="Arial"/>
            </a:endParaRPr>
          </a:p>
          <a:p>
            <a:pPr marL="1955164" lvl="2" indent="-5715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95580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type the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url</a:t>
            </a:r>
            <a:endParaRPr sz="1800" dirty="0">
              <a:latin typeface="Arial"/>
              <a:cs typeface="Arial"/>
            </a:endParaRPr>
          </a:p>
          <a:p>
            <a:pPr marL="1955164" lvl="2" indent="-5715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95580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hit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enter</a:t>
            </a:r>
            <a:endParaRPr sz="1800" dirty="0">
              <a:latin typeface="Arial"/>
              <a:cs typeface="Arial"/>
            </a:endParaRPr>
          </a:p>
          <a:p>
            <a:pPr marL="927100" marR="1807210" lvl="1">
              <a:lnSpc>
                <a:spcPct val="114599"/>
              </a:lnSpc>
              <a:buAutoNum type="arabicPeriod"/>
              <a:tabLst>
                <a:tab pos="130810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Healthy Food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button in nav</a:t>
            </a:r>
            <a:r>
              <a:rPr sz="1800" spc="-9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bar  or</a:t>
            </a:r>
            <a:endParaRPr sz="1800" dirty="0">
              <a:latin typeface="Arial"/>
              <a:cs typeface="Arial"/>
            </a:endParaRPr>
          </a:p>
          <a:p>
            <a:pPr marL="1307465" lvl="1" indent="-38100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30810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lang="en-IN" spc="-5" dirty="0">
                <a:solidFill>
                  <a:srgbClr val="ADADAD"/>
                </a:solidFill>
                <a:latin typeface="Arial"/>
                <a:cs typeface="Arial"/>
              </a:rPr>
              <a:t>Healthy Food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button located after the</a:t>
            </a:r>
            <a:r>
              <a:rPr sz="1800" spc="-8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description</a:t>
            </a:r>
            <a:r>
              <a:rPr lang="en-IN" sz="1800" spc="-5" dirty="0">
                <a:solidFill>
                  <a:srgbClr val="ADADAD"/>
                </a:solidFill>
                <a:latin typeface="Arial"/>
                <a:cs typeface="Arial"/>
              </a:rPr>
              <a:t>.</a:t>
            </a:r>
          </a:p>
          <a:p>
            <a:pPr marL="1307465" lvl="1" indent="-38100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308100" algn="l"/>
              </a:tabLst>
            </a:pPr>
            <a:r>
              <a:rPr lang="en-US" sz="1800" spc="-30" dirty="0">
                <a:solidFill>
                  <a:srgbClr val="ADADAD"/>
                </a:solidFill>
                <a:latin typeface="Arial"/>
                <a:cs typeface="Arial"/>
              </a:rPr>
              <a:t>Type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the name,pregnancy month, email,</a:t>
            </a: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 mobile</a:t>
            </a:r>
            <a:r>
              <a:rPr lang="en-US" dirty="0">
                <a:solidFill>
                  <a:srgbClr val="ADADAD"/>
                </a:solidFill>
                <a:latin typeface="Arial"/>
                <a:cs typeface="Arial"/>
              </a:rPr>
              <a:t>.</a:t>
            </a:r>
          </a:p>
          <a:p>
            <a:pPr marL="1307465" lvl="1" indent="-38100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308100" algn="l"/>
              </a:tabLst>
            </a:pP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Hit Enter.</a:t>
            </a:r>
          </a:p>
          <a:p>
            <a:pPr marL="1307465" lvl="1" indent="-38100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308100" algn="l"/>
              </a:tabLst>
            </a:pP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The healthy food for you will be shown with images and recipes.</a:t>
            </a:r>
            <a:endParaRPr lang="en-US" sz="1800" dirty="0">
              <a:latin typeface="Arial"/>
              <a:cs typeface="Arial"/>
            </a:endParaRPr>
          </a:p>
          <a:p>
            <a:pPr marL="1307465" lvl="1" indent="-38100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308100" algn="l"/>
              </a:tabLst>
            </a:pPr>
            <a:endParaRPr lang="en-IN" sz="1800" spc="-5" dirty="0">
              <a:solidFill>
                <a:srgbClr val="ADADA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282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/>
              <a:t>Shopping List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7716520" cy="371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lvl="1" indent="-3390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Go to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website: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type the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url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hit</a:t>
            </a:r>
            <a:r>
              <a:rPr sz="16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enter</a:t>
            </a:r>
            <a:endParaRPr sz="1600" dirty="0">
              <a:latin typeface="Arial"/>
              <a:cs typeface="Arial"/>
            </a:endParaRPr>
          </a:p>
          <a:p>
            <a:pPr marL="927100" marR="3082925" lvl="1">
              <a:lnSpc>
                <a:spcPct val="101600"/>
              </a:lnSpc>
              <a:buAutoNum type="arabicPeriod"/>
              <a:tabLst>
                <a:tab pos="12661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menu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button in the Nav bar  or</a:t>
            </a:r>
            <a:endParaRPr sz="1600" dirty="0">
              <a:latin typeface="Arial"/>
              <a:cs typeface="Arial"/>
            </a:endParaRPr>
          </a:p>
          <a:p>
            <a:pPr marL="1265555" lvl="1" indent="-339090">
              <a:lnSpc>
                <a:spcPct val="100000"/>
              </a:lnSpc>
              <a:spcBef>
                <a:spcPts val="30"/>
              </a:spcBef>
              <a:buAutoNum type="arabicPeriod" startAt="2"/>
              <a:tabLst>
                <a:tab pos="12661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menu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button after the gallery in the home</a:t>
            </a:r>
            <a:r>
              <a:rPr sz="16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page</a:t>
            </a:r>
            <a:endParaRPr sz="1600" dirty="0">
              <a:latin typeface="Arial"/>
              <a:cs typeface="Arial"/>
            </a:endParaRPr>
          </a:p>
          <a:p>
            <a:pPr marL="1265555" lvl="1" indent="-339090">
              <a:lnSpc>
                <a:spcPct val="100000"/>
              </a:lnSpc>
              <a:spcBef>
                <a:spcPts val="30"/>
              </a:spcBef>
              <a:buAutoNum type="arabicPeriod" startAt="2"/>
              <a:tabLst>
                <a:tab pos="12661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Select the items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wish to</a:t>
            </a:r>
            <a:r>
              <a:rPr sz="16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choose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Hover over an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item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mic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button if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wish to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know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voice</a:t>
            </a:r>
            <a:r>
              <a:rPr sz="1600" spc="-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output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select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button</a:t>
            </a:r>
            <a:endParaRPr sz="1600" dirty="0">
              <a:latin typeface="Arial"/>
              <a:cs typeface="Arial"/>
            </a:endParaRPr>
          </a:p>
          <a:p>
            <a:pPr marL="1891664" lvl="2" indent="-5080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89230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Select Button again if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add</a:t>
            </a:r>
            <a:r>
              <a:rPr sz="16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quantity</a:t>
            </a:r>
            <a:endParaRPr sz="1600" dirty="0">
              <a:latin typeface="Arial"/>
              <a:cs typeface="Arial"/>
            </a:endParaRPr>
          </a:p>
          <a:p>
            <a:pPr marL="1265555" lvl="1" indent="-339090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12661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Scroll Down and press the </a:t>
            </a:r>
            <a:r>
              <a:rPr lang="en-IN" sz="1600" spc="-5" dirty="0">
                <a:solidFill>
                  <a:srgbClr val="ADADAD"/>
                </a:solidFill>
                <a:latin typeface="Arial"/>
                <a:cs typeface="Arial"/>
              </a:rPr>
              <a:t>Add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button</a:t>
            </a:r>
            <a:endParaRPr sz="1600" dirty="0">
              <a:latin typeface="Arial"/>
              <a:cs typeface="Arial"/>
            </a:endParaRPr>
          </a:p>
          <a:p>
            <a:pPr marL="1261745" lvl="1" indent="-335280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126238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The </a:t>
            </a:r>
            <a:r>
              <a:rPr lang="en-IN" sz="1600" spc="-5" dirty="0">
                <a:solidFill>
                  <a:srgbClr val="ADADAD"/>
                </a:solidFill>
                <a:latin typeface="Arial"/>
                <a:cs typeface="Arial"/>
              </a:rPr>
              <a:t>shopping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 will be displayed with all the </a:t>
            </a:r>
            <a:r>
              <a:rPr lang="en-IN" sz="1600" spc="-5" dirty="0">
                <a:solidFill>
                  <a:srgbClr val="ADADAD"/>
                </a:solidFill>
                <a:latin typeface="Arial"/>
                <a:cs typeface="Arial"/>
              </a:rPr>
              <a:t>selected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 items</a:t>
            </a:r>
            <a:endParaRPr lang="en-IN" sz="1600" spc="-5" dirty="0">
              <a:solidFill>
                <a:srgbClr val="ADADAD"/>
              </a:solidFill>
              <a:latin typeface="Arial"/>
              <a:cs typeface="Arial"/>
            </a:endParaRPr>
          </a:p>
          <a:p>
            <a:pPr marL="1261745" lvl="1" indent="-335280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1262380" algn="l"/>
              </a:tabLst>
            </a:pPr>
            <a:r>
              <a:rPr lang="en-IN" sz="1600" spc="-5" dirty="0">
                <a:solidFill>
                  <a:srgbClr val="ADADAD"/>
                </a:solidFill>
                <a:latin typeface="Arial"/>
                <a:cs typeface="Arial"/>
              </a:rPr>
              <a:t>Scroll Down and press Save button</a:t>
            </a:r>
            <a:endParaRPr sz="1600" dirty="0">
              <a:latin typeface="Arial"/>
              <a:cs typeface="Arial"/>
            </a:endParaRPr>
          </a:p>
          <a:p>
            <a:pPr marL="1265555" lvl="1" indent="-339090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1266190" algn="l"/>
              </a:tabLst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Press the done button ,it will be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redirected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to the home</a:t>
            </a:r>
            <a:r>
              <a:rPr sz="16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screen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05000" y="2620987"/>
            <a:ext cx="48005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3F3F3"/>
                </a:solidFill>
                <a:latin typeface="Arial"/>
                <a:cs typeface="Arial"/>
              </a:rPr>
              <a:t>Scroll  Down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AE23-1F8E-49AF-BE6F-EF70A3AA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59312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38425" y="1043513"/>
            <a:ext cx="1761489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nav bar which is  fixed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  accessing the  important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11ACA-7324-4988-AB75-4F2D60C7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9050"/>
            <a:ext cx="5790396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344</Words>
  <Application>Microsoft Office PowerPoint</Application>
  <PresentationFormat>On-screen Show (16:9)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Low Fi Prototype</vt:lpstr>
      <vt:lpstr>PowerPoint Presentation</vt:lpstr>
      <vt:lpstr>PowerPoint Presentation</vt:lpstr>
      <vt:lpstr>Interface Design</vt:lpstr>
      <vt:lpstr>Key Design Features</vt:lpstr>
      <vt:lpstr>Healthy Food</vt:lpstr>
      <vt:lpstr>Shopping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Fi Prototype</dc:title>
  <cp:lastModifiedBy>arumilli meghana</cp:lastModifiedBy>
  <cp:revision>8</cp:revision>
  <dcterms:created xsi:type="dcterms:W3CDTF">2020-11-19T17:42:50Z</dcterms:created>
  <dcterms:modified xsi:type="dcterms:W3CDTF">2020-11-20T15:01:00Z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