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8" r:id="rId2"/>
  </p:sldIdLst>
  <p:sldSz cx="11879263"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DEEBF7"/>
    <a:srgbClr val="DAE3F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34" autoAdjust="0"/>
    <p:restoredTop sz="94703"/>
  </p:normalViewPr>
  <p:slideViewPr>
    <p:cSldViewPr snapToGrid="0" snapToObjects="1">
      <p:cViewPr varScale="1">
        <p:scale>
          <a:sx n="89" d="100"/>
          <a:sy n="89" d="100"/>
        </p:scale>
        <p:origin x="27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09FA6-432F-0B4F-B8BD-32B5E47933DB}" type="datetimeFigureOut">
              <a:rPr kumimoji="1" lang="zh-CN" altLang="en-US" smtClean="0"/>
              <a:t>2023/10/12</a:t>
            </a:fld>
            <a:endParaRPr kumimoji="1" lang="zh-CN" altLang="en-US"/>
          </a:p>
        </p:txBody>
      </p:sp>
      <p:sp>
        <p:nvSpPr>
          <p:cNvPr id="4" name="幻灯片图像占位符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F86FC-09D5-AB40-AFAF-303F794DE6CE}" type="slidenum">
              <a:rPr kumimoji="1" lang="zh-CN" altLang="en-US" smtClean="0"/>
              <a:t>‹#›</a:t>
            </a:fld>
            <a:endParaRPr kumimoji="1" lang="zh-CN" altLang="en-US"/>
          </a:p>
        </p:txBody>
      </p:sp>
    </p:spTree>
    <p:extLst>
      <p:ext uri="{BB962C8B-B14F-4D97-AF65-F5344CB8AC3E}">
        <p14:creationId xmlns:p14="http://schemas.microsoft.com/office/powerpoint/2010/main" val="1090196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D4F86FC-09D5-AB40-AFAF-303F794DE6CE}" type="slidenum">
              <a:rPr kumimoji="1" lang="zh-CN" altLang="en-US" smtClean="0"/>
              <a:t>1</a:t>
            </a:fld>
            <a:endParaRPr kumimoji="1" lang="zh-CN" altLang="en-US"/>
          </a:p>
        </p:txBody>
      </p:sp>
    </p:spTree>
    <p:extLst>
      <p:ext uri="{BB962C8B-B14F-4D97-AF65-F5344CB8AC3E}">
        <p14:creationId xmlns:p14="http://schemas.microsoft.com/office/powerpoint/2010/main" val="330798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90945" y="1944130"/>
            <a:ext cx="10097374" cy="4135743"/>
          </a:xfrm>
        </p:spPr>
        <p:txBody>
          <a:bodyPr anchor="b"/>
          <a:lstStyle>
            <a:lvl1pPr algn="ctr">
              <a:defRPr sz="7795"/>
            </a:lvl1pPr>
          </a:lstStyle>
          <a:p>
            <a:r>
              <a:rPr lang="zh-CN" altLang="en-US"/>
              <a:t>单击此处编辑母版标题样式</a:t>
            </a:r>
            <a:endParaRPr lang="en-US" dirty="0"/>
          </a:p>
        </p:txBody>
      </p:sp>
      <p:sp>
        <p:nvSpPr>
          <p:cNvPr id="3" name="Subtitle 2"/>
          <p:cNvSpPr>
            <a:spLocks noGrp="1"/>
          </p:cNvSpPr>
          <p:nvPr>
            <p:ph type="subTitle" idx="1"/>
          </p:nvPr>
        </p:nvSpPr>
        <p:spPr>
          <a:xfrm>
            <a:off x="1484908" y="6239364"/>
            <a:ext cx="8909447" cy="2868071"/>
          </a:xfrm>
        </p:spPr>
        <p:txBody>
          <a:bodyPr/>
          <a:lstStyle>
            <a:lvl1pPr marL="0" indent="0" algn="ctr">
              <a:buNone/>
              <a:defRPr sz="3118"/>
            </a:lvl1pPr>
            <a:lvl2pPr marL="593949" indent="0" algn="ctr">
              <a:buNone/>
              <a:defRPr sz="2598"/>
            </a:lvl2pPr>
            <a:lvl3pPr marL="1187897" indent="0" algn="ctr">
              <a:buNone/>
              <a:defRPr sz="2338"/>
            </a:lvl3pPr>
            <a:lvl4pPr marL="1781846" indent="0" algn="ctr">
              <a:buNone/>
              <a:defRPr sz="2079"/>
            </a:lvl4pPr>
            <a:lvl5pPr marL="2375794" indent="0" algn="ctr">
              <a:buNone/>
              <a:defRPr sz="2079"/>
            </a:lvl5pPr>
            <a:lvl6pPr marL="2969743" indent="0" algn="ctr">
              <a:buNone/>
              <a:defRPr sz="2079"/>
            </a:lvl6pPr>
            <a:lvl7pPr marL="3563691" indent="0" algn="ctr">
              <a:buNone/>
              <a:defRPr sz="2079"/>
            </a:lvl7pPr>
            <a:lvl8pPr marL="4157640" indent="0" algn="ctr">
              <a:buNone/>
              <a:defRPr sz="2079"/>
            </a:lvl8pPr>
            <a:lvl9pPr marL="4751588" indent="0" algn="ctr">
              <a:buNone/>
              <a:defRPr sz="207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163097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58617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1098" y="632461"/>
            <a:ext cx="2561466" cy="1006712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6700" y="632461"/>
            <a:ext cx="7535907" cy="10067126"/>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88080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654260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10513" y="2961570"/>
            <a:ext cx="10245864" cy="4941443"/>
          </a:xfrm>
        </p:spPr>
        <p:txBody>
          <a:bodyPr anchor="b"/>
          <a:lstStyle>
            <a:lvl1pPr>
              <a:defRPr sz="7795"/>
            </a:lvl1pPr>
          </a:lstStyle>
          <a:p>
            <a:r>
              <a:rPr lang="zh-CN" altLang="en-US"/>
              <a:t>单击此处编辑母版标题样式</a:t>
            </a:r>
            <a:endParaRPr lang="en-US" dirty="0"/>
          </a:p>
        </p:txBody>
      </p:sp>
      <p:sp>
        <p:nvSpPr>
          <p:cNvPr id="3" name="Text Placeholder 2"/>
          <p:cNvSpPr>
            <a:spLocks noGrp="1"/>
          </p:cNvSpPr>
          <p:nvPr>
            <p:ph type="body" idx="1"/>
          </p:nvPr>
        </p:nvSpPr>
        <p:spPr>
          <a:xfrm>
            <a:off x="810513" y="7949760"/>
            <a:ext cx="10245864" cy="2598588"/>
          </a:xfrm>
        </p:spPr>
        <p:txBody>
          <a:bodyPr/>
          <a:lstStyle>
            <a:lvl1pPr marL="0" indent="0">
              <a:buNone/>
              <a:defRPr sz="3118">
                <a:solidFill>
                  <a:schemeClr val="tx1"/>
                </a:solidFill>
              </a:defRPr>
            </a:lvl1pPr>
            <a:lvl2pPr marL="593949" indent="0">
              <a:buNone/>
              <a:defRPr sz="2598">
                <a:solidFill>
                  <a:schemeClr val="tx1">
                    <a:tint val="75000"/>
                  </a:schemeClr>
                </a:solidFill>
              </a:defRPr>
            </a:lvl2pPr>
            <a:lvl3pPr marL="1187897" indent="0">
              <a:buNone/>
              <a:defRPr sz="2338">
                <a:solidFill>
                  <a:schemeClr val="tx1">
                    <a:tint val="75000"/>
                  </a:schemeClr>
                </a:solidFill>
              </a:defRPr>
            </a:lvl3pPr>
            <a:lvl4pPr marL="1781846" indent="0">
              <a:buNone/>
              <a:defRPr sz="2079">
                <a:solidFill>
                  <a:schemeClr val="tx1">
                    <a:tint val="75000"/>
                  </a:schemeClr>
                </a:solidFill>
              </a:defRPr>
            </a:lvl4pPr>
            <a:lvl5pPr marL="2375794" indent="0">
              <a:buNone/>
              <a:defRPr sz="2079">
                <a:solidFill>
                  <a:schemeClr val="tx1">
                    <a:tint val="75000"/>
                  </a:schemeClr>
                </a:solidFill>
              </a:defRPr>
            </a:lvl5pPr>
            <a:lvl6pPr marL="2969743" indent="0">
              <a:buNone/>
              <a:defRPr sz="2079">
                <a:solidFill>
                  <a:schemeClr val="tx1">
                    <a:tint val="75000"/>
                  </a:schemeClr>
                </a:solidFill>
              </a:defRPr>
            </a:lvl6pPr>
            <a:lvl7pPr marL="3563691" indent="0">
              <a:buNone/>
              <a:defRPr sz="2079">
                <a:solidFill>
                  <a:schemeClr val="tx1">
                    <a:tint val="75000"/>
                  </a:schemeClr>
                </a:solidFill>
              </a:defRPr>
            </a:lvl7pPr>
            <a:lvl8pPr marL="4157640" indent="0">
              <a:buNone/>
              <a:defRPr sz="2079">
                <a:solidFill>
                  <a:schemeClr val="tx1">
                    <a:tint val="75000"/>
                  </a:schemeClr>
                </a:solidFill>
              </a:defRPr>
            </a:lvl8pPr>
            <a:lvl9pPr marL="4751588" indent="0">
              <a:buNone/>
              <a:defRPr sz="207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58406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6699" y="3162304"/>
            <a:ext cx="5048687" cy="75372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013877" y="3162304"/>
            <a:ext cx="5048687" cy="75372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98411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18247" y="632464"/>
            <a:ext cx="10245864" cy="22961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18248" y="2912070"/>
            <a:ext cx="5025484" cy="1427161"/>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zh-CN" altLang="en-US"/>
              <a:t>单击此处编辑母版文本样式</a:t>
            </a:r>
          </a:p>
        </p:txBody>
      </p:sp>
      <p:sp>
        <p:nvSpPr>
          <p:cNvPr id="4" name="Content Placeholder 3"/>
          <p:cNvSpPr>
            <a:spLocks noGrp="1"/>
          </p:cNvSpPr>
          <p:nvPr>
            <p:ph sz="half" idx="2"/>
          </p:nvPr>
        </p:nvSpPr>
        <p:spPr>
          <a:xfrm>
            <a:off x="818248" y="4339231"/>
            <a:ext cx="5025484" cy="63823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13878" y="2912070"/>
            <a:ext cx="5050234" cy="1427161"/>
          </a:xfrm>
        </p:spPr>
        <p:txBody>
          <a:bodyPr anchor="b"/>
          <a:lstStyle>
            <a:lvl1pPr marL="0" indent="0">
              <a:buNone/>
              <a:defRPr sz="3118" b="1"/>
            </a:lvl1pPr>
            <a:lvl2pPr marL="593949" indent="0">
              <a:buNone/>
              <a:defRPr sz="2598" b="1"/>
            </a:lvl2pPr>
            <a:lvl3pPr marL="1187897" indent="0">
              <a:buNone/>
              <a:defRPr sz="2338" b="1"/>
            </a:lvl3pPr>
            <a:lvl4pPr marL="1781846" indent="0">
              <a:buNone/>
              <a:defRPr sz="2079" b="1"/>
            </a:lvl4pPr>
            <a:lvl5pPr marL="2375794" indent="0">
              <a:buNone/>
              <a:defRPr sz="2079" b="1"/>
            </a:lvl5pPr>
            <a:lvl6pPr marL="2969743" indent="0">
              <a:buNone/>
              <a:defRPr sz="2079" b="1"/>
            </a:lvl6pPr>
            <a:lvl7pPr marL="3563691" indent="0">
              <a:buNone/>
              <a:defRPr sz="2079" b="1"/>
            </a:lvl7pPr>
            <a:lvl8pPr marL="4157640" indent="0">
              <a:buNone/>
              <a:defRPr sz="2079" b="1"/>
            </a:lvl8pPr>
            <a:lvl9pPr marL="4751588" indent="0">
              <a:buNone/>
              <a:defRPr sz="2079" b="1"/>
            </a:lvl9pPr>
          </a:lstStyle>
          <a:p>
            <a:pPr lvl="0"/>
            <a:r>
              <a:rPr lang="zh-CN" altLang="en-US"/>
              <a:t>单击此处编辑母版文本样式</a:t>
            </a:r>
          </a:p>
        </p:txBody>
      </p:sp>
      <p:sp>
        <p:nvSpPr>
          <p:cNvPr id="6" name="Content Placeholder 5"/>
          <p:cNvSpPr>
            <a:spLocks noGrp="1"/>
          </p:cNvSpPr>
          <p:nvPr>
            <p:ph sz="quarter" idx="4"/>
          </p:nvPr>
        </p:nvSpPr>
        <p:spPr>
          <a:xfrm>
            <a:off x="6013878" y="4339231"/>
            <a:ext cx="5050234" cy="63823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6991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79788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349854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246" y="791951"/>
            <a:ext cx="3831372" cy="2771828"/>
          </a:xfrm>
        </p:spPr>
        <p:txBody>
          <a:bodyPr anchor="b"/>
          <a:lstStyle>
            <a:lvl1pPr>
              <a:defRPr sz="4157"/>
            </a:lvl1pPr>
          </a:lstStyle>
          <a:p>
            <a:r>
              <a:rPr lang="zh-CN" altLang="en-US"/>
              <a:t>单击此处编辑母版标题样式</a:t>
            </a:r>
            <a:endParaRPr lang="en-US" dirty="0"/>
          </a:p>
        </p:txBody>
      </p:sp>
      <p:sp>
        <p:nvSpPr>
          <p:cNvPr id="3" name="Content Placeholder 2"/>
          <p:cNvSpPr>
            <a:spLocks noGrp="1"/>
          </p:cNvSpPr>
          <p:nvPr>
            <p:ph idx="1"/>
          </p:nvPr>
        </p:nvSpPr>
        <p:spPr>
          <a:xfrm>
            <a:off x="5050234" y="1710397"/>
            <a:ext cx="6013877" cy="8441976"/>
          </a:xfrm>
        </p:spPr>
        <p:txBody>
          <a:bodyPr/>
          <a:lstStyle>
            <a:lvl1pPr>
              <a:defRPr sz="4157"/>
            </a:lvl1pPr>
            <a:lvl2pPr>
              <a:defRPr sz="3637"/>
            </a:lvl2pPr>
            <a:lvl3pPr>
              <a:defRPr sz="3118"/>
            </a:lvl3pPr>
            <a:lvl4pPr>
              <a:defRPr sz="2598"/>
            </a:lvl4pPr>
            <a:lvl5pPr>
              <a:defRPr sz="2598"/>
            </a:lvl5pPr>
            <a:lvl6pPr>
              <a:defRPr sz="2598"/>
            </a:lvl6pPr>
            <a:lvl7pPr>
              <a:defRPr sz="2598"/>
            </a:lvl7pPr>
            <a:lvl8pPr>
              <a:defRPr sz="2598"/>
            </a:lvl8pPr>
            <a:lvl9pPr>
              <a:defRPr sz="2598"/>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18246" y="3563779"/>
            <a:ext cx="3831372" cy="6602341"/>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45099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8246" y="791951"/>
            <a:ext cx="3831372" cy="2771828"/>
          </a:xfrm>
        </p:spPr>
        <p:txBody>
          <a:bodyPr anchor="b"/>
          <a:lstStyle>
            <a:lvl1pPr>
              <a:defRPr sz="415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50234" y="1710397"/>
            <a:ext cx="6013877" cy="8441976"/>
          </a:xfrm>
        </p:spPr>
        <p:txBody>
          <a:bodyPr anchor="t"/>
          <a:lstStyle>
            <a:lvl1pPr marL="0" indent="0">
              <a:buNone/>
              <a:defRPr sz="4157"/>
            </a:lvl1pPr>
            <a:lvl2pPr marL="593949" indent="0">
              <a:buNone/>
              <a:defRPr sz="3637"/>
            </a:lvl2pPr>
            <a:lvl3pPr marL="1187897" indent="0">
              <a:buNone/>
              <a:defRPr sz="3118"/>
            </a:lvl3pPr>
            <a:lvl4pPr marL="1781846" indent="0">
              <a:buNone/>
              <a:defRPr sz="2598"/>
            </a:lvl4pPr>
            <a:lvl5pPr marL="2375794" indent="0">
              <a:buNone/>
              <a:defRPr sz="2598"/>
            </a:lvl5pPr>
            <a:lvl6pPr marL="2969743" indent="0">
              <a:buNone/>
              <a:defRPr sz="2598"/>
            </a:lvl6pPr>
            <a:lvl7pPr marL="3563691" indent="0">
              <a:buNone/>
              <a:defRPr sz="2598"/>
            </a:lvl7pPr>
            <a:lvl8pPr marL="4157640" indent="0">
              <a:buNone/>
              <a:defRPr sz="2598"/>
            </a:lvl8pPr>
            <a:lvl9pPr marL="4751588" indent="0">
              <a:buNone/>
              <a:defRPr sz="2598"/>
            </a:lvl9pPr>
          </a:lstStyle>
          <a:p>
            <a:r>
              <a:rPr lang="zh-CN" altLang="en-US"/>
              <a:t>单击图标添加图片</a:t>
            </a:r>
            <a:endParaRPr lang="en-US" dirty="0"/>
          </a:p>
        </p:txBody>
      </p:sp>
      <p:sp>
        <p:nvSpPr>
          <p:cNvPr id="4" name="Text Placeholder 3"/>
          <p:cNvSpPr>
            <a:spLocks noGrp="1"/>
          </p:cNvSpPr>
          <p:nvPr>
            <p:ph type="body" sz="half" idx="2"/>
          </p:nvPr>
        </p:nvSpPr>
        <p:spPr>
          <a:xfrm>
            <a:off x="818246" y="3563779"/>
            <a:ext cx="3831372" cy="6602341"/>
          </a:xfrm>
        </p:spPr>
        <p:txBody>
          <a:bodyPr/>
          <a:lstStyle>
            <a:lvl1pPr marL="0" indent="0">
              <a:buNone/>
              <a:defRPr sz="2079"/>
            </a:lvl1pPr>
            <a:lvl2pPr marL="593949" indent="0">
              <a:buNone/>
              <a:defRPr sz="1819"/>
            </a:lvl2pPr>
            <a:lvl3pPr marL="1187897" indent="0">
              <a:buNone/>
              <a:defRPr sz="1559"/>
            </a:lvl3pPr>
            <a:lvl4pPr marL="1781846" indent="0">
              <a:buNone/>
              <a:defRPr sz="1299"/>
            </a:lvl4pPr>
            <a:lvl5pPr marL="2375794" indent="0">
              <a:buNone/>
              <a:defRPr sz="1299"/>
            </a:lvl5pPr>
            <a:lvl6pPr marL="2969743" indent="0">
              <a:buNone/>
              <a:defRPr sz="1299"/>
            </a:lvl6pPr>
            <a:lvl7pPr marL="3563691" indent="0">
              <a:buNone/>
              <a:defRPr sz="1299"/>
            </a:lvl7pPr>
            <a:lvl8pPr marL="4157640" indent="0">
              <a:buNone/>
              <a:defRPr sz="1299"/>
            </a:lvl8pPr>
            <a:lvl9pPr marL="4751588" indent="0">
              <a:buNone/>
              <a:defRPr sz="1299"/>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0E0734F-C10E-E348-9E41-160E907B8AC6}" type="datetimeFigureOut">
              <a:rPr kumimoji="1" lang="zh-CN" altLang="en-US" smtClean="0"/>
              <a:t>2023/10/12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05501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6700" y="632464"/>
            <a:ext cx="10245864" cy="22961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6700" y="3162304"/>
            <a:ext cx="10245864" cy="75372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16699" y="11010319"/>
            <a:ext cx="2672834" cy="632461"/>
          </a:xfrm>
          <a:prstGeom prst="rect">
            <a:avLst/>
          </a:prstGeom>
        </p:spPr>
        <p:txBody>
          <a:bodyPr vert="horz" lIns="91440" tIns="45720" rIns="91440" bIns="45720" rtlCol="0" anchor="ctr"/>
          <a:lstStyle>
            <a:lvl1pPr algn="l">
              <a:defRPr sz="1559">
                <a:solidFill>
                  <a:schemeClr val="tx1">
                    <a:tint val="75000"/>
                  </a:schemeClr>
                </a:solidFill>
              </a:defRPr>
            </a:lvl1pPr>
          </a:lstStyle>
          <a:p>
            <a:fld id="{40E0734F-C10E-E348-9E41-160E907B8AC6}" type="datetimeFigureOut">
              <a:rPr kumimoji="1" lang="zh-CN" altLang="en-US" smtClean="0"/>
              <a:t>2023/10/12</a:t>
            </a:fld>
            <a:endParaRPr kumimoji="1" lang="zh-CN" altLang="en-US"/>
          </a:p>
        </p:txBody>
      </p:sp>
      <p:sp>
        <p:nvSpPr>
          <p:cNvPr id="5" name="Footer Placeholder 4"/>
          <p:cNvSpPr>
            <a:spLocks noGrp="1"/>
          </p:cNvSpPr>
          <p:nvPr>
            <p:ph type="ftr" sz="quarter" idx="3"/>
          </p:nvPr>
        </p:nvSpPr>
        <p:spPr>
          <a:xfrm>
            <a:off x="3935006" y="11010319"/>
            <a:ext cx="4009251" cy="632461"/>
          </a:xfrm>
          <a:prstGeom prst="rect">
            <a:avLst/>
          </a:prstGeom>
        </p:spPr>
        <p:txBody>
          <a:bodyPr vert="horz" lIns="91440" tIns="45720" rIns="91440" bIns="45720" rtlCol="0" anchor="ctr"/>
          <a:lstStyle>
            <a:lvl1pPr algn="ctr">
              <a:defRPr sz="1559">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389730" y="11010319"/>
            <a:ext cx="2672834" cy="632461"/>
          </a:xfrm>
          <a:prstGeom prst="rect">
            <a:avLst/>
          </a:prstGeom>
        </p:spPr>
        <p:txBody>
          <a:bodyPr vert="horz" lIns="91440" tIns="45720" rIns="91440" bIns="45720" rtlCol="0" anchor="ctr"/>
          <a:lstStyle>
            <a:lvl1pPr algn="r">
              <a:defRPr sz="1559">
                <a:solidFill>
                  <a:schemeClr val="tx1">
                    <a:tint val="75000"/>
                  </a:schemeClr>
                </a:solidFill>
              </a:defRPr>
            </a:lvl1pPr>
          </a:lstStyle>
          <a:p>
            <a:fld id="{97279AE4-C89A-8B4F-9015-8CFF49E9D384}" type="slidenum">
              <a:rPr kumimoji="1" lang="zh-CN" altLang="en-US" smtClean="0"/>
              <a:t>‹#›</a:t>
            </a:fld>
            <a:endParaRPr kumimoji="1" lang="zh-CN" altLang="en-US"/>
          </a:p>
        </p:txBody>
      </p:sp>
    </p:spTree>
    <p:extLst>
      <p:ext uri="{BB962C8B-B14F-4D97-AF65-F5344CB8AC3E}">
        <p14:creationId xmlns:p14="http://schemas.microsoft.com/office/powerpoint/2010/main" val="2893557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87897"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74" indent="-296974" algn="l" defTabSz="1187897" rtl="0" eaLnBrk="1" latinLnBrk="0" hangingPunct="1">
        <a:lnSpc>
          <a:spcPct val="90000"/>
        </a:lnSpc>
        <a:spcBef>
          <a:spcPts val="1299"/>
        </a:spcBef>
        <a:buFont typeface="Arial" panose="020B0604020202020204" pitchFamily="34" charset="0"/>
        <a:buChar char="•"/>
        <a:defRPr sz="3637" kern="1200">
          <a:solidFill>
            <a:schemeClr val="tx1"/>
          </a:solidFill>
          <a:latin typeface="+mn-lt"/>
          <a:ea typeface="+mn-ea"/>
          <a:cs typeface="+mn-cs"/>
        </a:defRPr>
      </a:lvl1pPr>
      <a:lvl2pPr marL="890923" indent="-296974" algn="l" defTabSz="1187897"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871" indent="-296974" algn="l" defTabSz="1187897"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820"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768"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717"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665"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614"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562" indent="-296974" algn="l" defTabSz="1187897"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897" rtl="0" eaLnBrk="1" latinLnBrk="0" hangingPunct="1">
        <a:defRPr sz="2338" kern="1200">
          <a:solidFill>
            <a:schemeClr val="tx1"/>
          </a:solidFill>
          <a:latin typeface="+mn-lt"/>
          <a:ea typeface="+mn-ea"/>
          <a:cs typeface="+mn-cs"/>
        </a:defRPr>
      </a:lvl1pPr>
      <a:lvl2pPr marL="593949" algn="l" defTabSz="1187897" rtl="0" eaLnBrk="1" latinLnBrk="0" hangingPunct="1">
        <a:defRPr sz="2338" kern="1200">
          <a:solidFill>
            <a:schemeClr val="tx1"/>
          </a:solidFill>
          <a:latin typeface="+mn-lt"/>
          <a:ea typeface="+mn-ea"/>
          <a:cs typeface="+mn-cs"/>
        </a:defRPr>
      </a:lvl2pPr>
      <a:lvl3pPr marL="1187897" algn="l" defTabSz="1187897" rtl="0" eaLnBrk="1" latinLnBrk="0" hangingPunct="1">
        <a:defRPr sz="2338" kern="1200">
          <a:solidFill>
            <a:schemeClr val="tx1"/>
          </a:solidFill>
          <a:latin typeface="+mn-lt"/>
          <a:ea typeface="+mn-ea"/>
          <a:cs typeface="+mn-cs"/>
        </a:defRPr>
      </a:lvl3pPr>
      <a:lvl4pPr marL="1781846" algn="l" defTabSz="1187897" rtl="0" eaLnBrk="1" latinLnBrk="0" hangingPunct="1">
        <a:defRPr sz="2338" kern="1200">
          <a:solidFill>
            <a:schemeClr val="tx1"/>
          </a:solidFill>
          <a:latin typeface="+mn-lt"/>
          <a:ea typeface="+mn-ea"/>
          <a:cs typeface="+mn-cs"/>
        </a:defRPr>
      </a:lvl4pPr>
      <a:lvl5pPr marL="2375794" algn="l" defTabSz="1187897" rtl="0" eaLnBrk="1" latinLnBrk="0" hangingPunct="1">
        <a:defRPr sz="2338" kern="1200">
          <a:solidFill>
            <a:schemeClr val="tx1"/>
          </a:solidFill>
          <a:latin typeface="+mn-lt"/>
          <a:ea typeface="+mn-ea"/>
          <a:cs typeface="+mn-cs"/>
        </a:defRPr>
      </a:lvl5pPr>
      <a:lvl6pPr marL="2969743" algn="l" defTabSz="1187897" rtl="0" eaLnBrk="1" latinLnBrk="0" hangingPunct="1">
        <a:defRPr sz="2338" kern="1200">
          <a:solidFill>
            <a:schemeClr val="tx1"/>
          </a:solidFill>
          <a:latin typeface="+mn-lt"/>
          <a:ea typeface="+mn-ea"/>
          <a:cs typeface="+mn-cs"/>
        </a:defRPr>
      </a:lvl6pPr>
      <a:lvl7pPr marL="3563691" algn="l" defTabSz="1187897" rtl="0" eaLnBrk="1" latinLnBrk="0" hangingPunct="1">
        <a:defRPr sz="2338" kern="1200">
          <a:solidFill>
            <a:schemeClr val="tx1"/>
          </a:solidFill>
          <a:latin typeface="+mn-lt"/>
          <a:ea typeface="+mn-ea"/>
          <a:cs typeface="+mn-cs"/>
        </a:defRPr>
      </a:lvl7pPr>
      <a:lvl8pPr marL="4157640" algn="l" defTabSz="1187897" rtl="0" eaLnBrk="1" latinLnBrk="0" hangingPunct="1">
        <a:defRPr sz="2338" kern="1200">
          <a:solidFill>
            <a:schemeClr val="tx1"/>
          </a:solidFill>
          <a:latin typeface="+mn-lt"/>
          <a:ea typeface="+mn-ea"/>
          <a:cs typeface="+mn-cs"/>
        </a:defRPr>
      </a:lvl8pPr>
      <a:lvl9pPr marL="4751588" algn="l" defTabSz="1187897" rtl="0" eaLnBrk="1" latinLnBrk="0" hangingPunct="1">
        <a:defRPr sz="23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77B62A7A-6674-054A-9CB6-F5A5765100FA}"/>
              </a:ext>
            </a:extLst>
          </p:cNvPr>
          <p:cNvSpPr/>
          <p:nvPr/>
        </p:nvSpPr>
        <p:spPr>
          <a:xfrm>
            <a:off x="597610" y="946674"/>
            <a:ext cx="10684042" cy="9145594"/>
          </a:xfrm>
          <a:prstGeom prst="roundRect">
            <a:avLst>
              <a:gd name="adj" fmla="val 1318"/>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46FB91E7-B16A-9A4C-B6BE-7F4BA15BAD07}"/>
              </a:ext>
            </a:extLst>
          </p:cNvPr>
          <p:cNvSpPr/>
          <p:nvPr/>
        </p:nvSpPr>
        <p:spPr>
          <a:xfrm>
            <a:off x="2472575" y="663363"/>
            <a:ext cx="6898106" cy="437106"/>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bg1"/>
                </a:solidFill>
                <a:latin typeface="Arial" panose="020B0604020202020204" pitchFamily="34" charset="0"/>
                <a:cs typeface="Arial" panose="020B0604020202020204" pitchFamily="34" charset="0"/>
              </a:rPr>
              <a:t>Breast: Case 2</a:t>
            </a:r>
            <a:endParaRPr kumimoji="1" lang="zh-CN" altLang="en-US" sz="2000" b="1" dirty="0">
              <a:solidFill>
                <a:schemeClr val="bg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0F93F5BF-E6F4-0D46-A281-CA7CDF0A9643}"/>
              </a:ext>
            </a:extLst>
          </p:cNvPr>
          <p:cNvSpPr/>
          <p:nvPr/>
        </p:nvSpPr>
        <p:spPr>
          <a:xfrm>
            <a:off x="761762" y="1056385"/>
            <a:ext cx="4362092" cy="615553"/>
          </a:xfrm>
          <a:prstGeom prst="rect">
            <a:avLst/>
          </a:prstGeom>
        </p:spPr>
        <p:txBody>
          <a:bodyPr wrap="none">
            <a:spAutoFit/>
          </a:bodyPr>
          <a:lstStyle/>
          <a:p>
            <a:r>
              <a:rPr lang="en" altLang="zh-CN" b="1" dirty="0">
                <a:latin typeface="Arial" panose="020B0604020202020204" pitchFamily="34" charset="0"/>
                <a:cs typeface="Arial" panose="020B0604020202020204" pitchFamily="34" charset="0"/>
              </a:rPr>
              <a:t>Prompt: </a:t>
            </a:r>
          </a:p>
          <a:p>
            <a:r>
              <a:rPr lang="en-US" altLang="zh-CN" sz="1600" dirty="0">
                <a:latin typeface="Arial" panose="020B0604020202020204" pitchFamily="34" charset="0"/>
                <a:cs typeface="Arial" panose="020B0604020202020204" pitchFamily="34" charset="0"/>
              </a:rPr>
              <a:t>May you please write a report for the image?</a:t>
            </a:r>
            <a:endParaRPr lang="zh-CN" altLang="en-US" sz="1600" dirty="0">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4F3F03F0-0718-EC40-8921-90DD8A9782F1}"/>
              </a:ext>
            </a:extLst>
          </p:cNvPr>
          <p:cNvSpPr/>
          <p:nvPr/>
        </p:nvSpPr>
        <p:spPr>
          <a:xfrm>
            <a:off x="761762" y="3306052"/>
            <a:ext cx="10323005" cy="3323987"/>
          </a:xfrm>
          <a:prstGeom prst="rect">
            <a:avLst/>
          </a:prstGeom>
          <a:solidFill>
            <a:srgbClr val="DEEBF7">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GPT-4V: </a:t>
            </a:r>
          </a:p>
          <a:p>
            <a:pPr algn="l"/>
            <a:r>
              <a:rPr lang="en-US" altLang="zh-CN" sz="1600" b="0" i="0" dirty="0">
                <a:effectLst/>
                <a:latin typeface="Arial" panose="020B0604020202020204" pitchFamily="34" charset="0"/>
                <a:cs typeface="Arial" panose="020B0604020202020204" pitchFamily="34" charset="0"/>
              </a:rPr>
              <a:t>The image you've shared appears to be an </a:t>
            </a:r>
            <a:r>
              <a:rPr lang="en-US" altLang="zh-CN" sz="1600" b="0" i="0" dirty="0">
                <a:effectLst/>
                <a:highlight>
                  <a:srgbClr val="00FF00"/>
                </a:highlight>
                <a:latin typeface="Arial" panose="020B0604020202020204" pitchFamily="34" charset="0"/>
                <a:cs typeface="Arial" panose="020B0604020202020204" pitchFamily="34" charset="0"/>
              </a:rPr>
              <a:t>axial (cross-sectional) view of a computed tomography (CT) </a:t>
            </a:r>
            <a:r>
              <a:rPr lang="en-US" altLang="zh-CN" sz="1600" b="0" i="0" dirty="0">
                <a:effectLst/>
                <a:latin typeface="Arial" panose="020B0604020202020204" pitchFamily="34" charset="0"/>
                <a:cs typeface="Arial" panose="020B0604020202020204" pitchFamily="34" charset="0"/>
              </a:rPr>
              <a:t>scan of the </a:t>
            </a:r>
            <a:r>
              <a:rPr lang="en-US" altLang="zh-CN" sz="1600" b="0" i="0" dirty="0">
                <a:effectLst/>
                <a:highlight>
                  <a:srgbClr val="00FF00"/>
                </a:highlight>
                <a:latin typeface="Arial" panose="020B0604020202020204" pitchFamily="34" charset="0"/>
                <a:cs typeface="Arial" panose="020B0604020202020204" pitchFamily="34" charset="0"/>
              </a:rPr>
              <a:t>thorax (chest).</a:t>
            </a:r>
          </a:p>
          <a:p>
            <a:pPr algn="l"/>
            <a:r>
              <a:rPr lang="en-US" altLang="zh-CN" sz="1600" b="0" i="0" dirty="0">
                <a:effectLst/>
                <a:latin typeface="Arial" panose="020B0604020202020204" pitchFamily="34" charset="0"/>
                <a:cs typeface="Arial" panose="020B0604020202020204" pitchFamily="34" charset="0"/>
              </a:rPr>
              <a:t>Here are a few general observations based on the image:</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Lungs</a:t>
            </a:r>
            <a:r>
              <a:rPr lang="en-US" altLang="zh-CN" sz="1600" b="0" i="0" dirty="0">
                <a:effectLst/>
                <a:latin typeface="Arial" panose="020B0604020202020204" pitchFamily="34" charset="0"/>
                <a:cs typeface="Arial" panose="020B0604020202020204" pitchFamily="34" charset="0"/>
              </a:rPr>
              <a:t>: The black areas represent the lungs which seem to be well-aerated. No evident masses or consolidations can be seen in this slice.</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Mediastinum</a:t>
            </a:r>
            <a:r>
              <a:rPr lang="en-US" altLang="zh-CN" sz="1600" b="0" i="0" dirty="0">
                <a:effectLst/>
                <a:latin typeface="Arial" panose="020B0604020202020204" pitchFamily="34" charset="0"/>
                <a:cs typeface="Arial" panose="020B0604020202020204" pitchFamily="34" charset="0"/>
              </a:rPr>
              <a:t>: This is the central part of the thorax which contains structures like the heart, major blood vessels, trachea, and esophagus. It appears to be in the midline without any evident abnormal widening.</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Heart</a:t>
            </a:r>
            <a:r>
              <a:rPr lang="en-US" altLang="zh-CN" sz="1600" b="0" i="0" dirty="0">
                <a:effectLst/>
                <a:latin typeface="Arial" panose="020B0604020202020204" pitchFamily="34" charset="0"/>
                <a:cs typeface="Arial" panose="020B0604020202020204" pitchFamily="34" charset="0"/>
              </a:rPr>
              <a:t>: The heart can be seen in the mediastinal compartment, and at this slice, it appears normal in size and position.</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Bones</a:t>
            </a:r>
            <a:r>
              <a:rPr lang="en-US" altLang="zh-CN" sz="1600" b="0" i="0" dirty="0">
                <a:effectLst/>
                <a:latin typeface="Arial" panose="020B0604020202020204" pitchFamily="34" charset="0"/>
                <a:cs typeface="Arial" panose="020B0604020202020204" pitchFamily="34" charset="0"/>
              </a:rPr>
              <a:t>: The ribs and the vertebra can be seen. There doesn't seem to be any evident fractures or bony lesions in this slice.</a:t>
            </a:r>
          </a:p>
          <a:p>
            <a:pPr algn="l">
              <a:buFont typeface="+mj-lt"/>
              <a:buAutoNum type="arabicPeriod"/>
            </a:pPr>
            <a:r>
              <a:rPr lang="en-US" altLang="zh-CN" sz="1600" b="1" i="0" dirty="0">
                <a:effectLst/>
                <a:latin typeface="Arial" panose="020B0604020202020204" pitchFamily="34" charset="0"/>
                <a:cs typeface="Arial" panose="020B0604020202020204" pitchFamily="34" charset="0"/>
              </a:rPr>
              <a:t>Soft Tissues</a:t>
            </a:r>
            <a:r>
              <a:rPr lang="en-US" altLang="zh-CN" sz="1600" b="0" i="0" dirty="0">
                <a:effectLst/>
                <a:latin typeface="Arial" panose="020B0604020202020204" pitchFamily="34" charset="0"/>
                <a:cs typeface="Arial" panose="020B0604020202020204" pitchFamily="34" charset="0"/>
              </a:rPr>
              <a:t>: </a:t>
            </a:r>
            <a:r>
              <a:rPr lang="en-US" altLang="zh-CN" sz="1600" b="0" i="0" dirty="0">
                <a:effectLst/>
                <a:highlight>
                  <a:srgbClr val="FFFF00"/>
                </a:highlight>
                <a:latin typeface="Arial" panose="020B0604020202020204" pitchFamily="34" charset="0"/>
                <a:cs typeface="Arial" panose="020B0604020202020204" pitchFamily="34" charset="0"/>
              </a:rPr>
              <a:t>The surrounding soft tissues appear unremarkable without any evident masses or swelling.</a:t>
            </a:r>
          </a:p>
        </p:txBody>
      </p:sp>
      <p:sp>
        <p:nvSpPr>
          <p:cNvPr id="11" name="矩形 10">
            <a:extLst>
              <a:ext uri="{FF2B5EF4-FFF2-40B4-BE49-F238E27FC236}">
                <a16:creationId xmlns:a16="http://schemas.microsoft.com/office/drawing/2014/main" id="{80AD8BB0-5E9A-8149-A9A2-F4D7880E19A4}"/>
              </a:ext>
            </a:extLst>
          </p:cNvPr>
          <p:cNvSpPr/>
          <p:nvPr/>
        </p:nvSpPr>
        <p:spPr>
          <a:xfrm>
            <a:off x="778128" y="8517294"/>
            <a:ext cx="10323005" cy="1354217"/>
          </a:xfrm>
          <a:prstGeom prst="rect">
            <a:avLst/>
          </a:prstGeom>
          <a:solidFill>
            <a:srgbClr val="FFF2CC">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Reference answer</a:t>
            </a:r>
            <a:r>
              <a:rPr lang="en-US" altLang="zh-CN" b="1" dirty="0">
                <a:latin typeface="Arial" panose="020B0604020202020204" pitchFamily="34" charset="0"/>
                <a:cs typeface="Arial" panose="020B0604020202020204" pitchFamily="34" charset="0"/>
              </a:rPr>
              <a:t>:</a:t>
            </a:r>
          </a:p>
          <a:p>
            <a:r>
              <a:rPr lang="en-US" altLang="zh-CN" sz="1600" b="1" dirty="0">
                <a:latin typeface="Arial" panose="020B0604020202020204" pitchFamily="34" charset="0"/>
                <a:cs typeface="Arial" panose="020B0604020202020204" pitchFamily="34" charset="0"/>
              </a:rPr>
              <a:t>Modality:</a:t>
            </a:r>
            <a:r>
              <a:rPr lang="en-US" altLang="zh-CN" sz="1600" dirty="0">
                <a:latin typeface="Arial" panose="020B0604020202020204" pitchFamily="34" charset="0"/>
                <a:cs typeface="Arial" panose="020B0604020202020204" pitchFamily="34" charset="0"/>
              </a:rPr>
              <a:t> CT,</a:t>
            </a:r>
            <a:r>
              <a:rPr lang="zh-CN" altLang="en-US" sz="1600" dirty="0">
                <a:latin typeface="Arial" panose="020B0604020202020204" pitchFamily="34" charset="0"/>
                <a:cs typeface="Arial" panose="020B0604020202020204" pitchFamily="34" charset="0"/>
              </a:rPr>
              <a:t> </a:t>
            </a:r>
            <a:r>
              <a:rPr lang="en-US" altLang="zh-CN" sz="1600" b="1" dirty="0">
                <a:latin typeface="Arial" panose="020B0604020202020204" pitchFamily="34" charset="0"/>
                <a:cs typeface="Arial" panose="020B0604020202020204" pitchFamily="34" charset="0"/>
              </a:rPr>
              <a:t>Anatomy:</a:t>
            </a:r>
            <a:r>
              <a:rPr lang="en-US" altLang="zh-CN" sz="1600" dirty="0">
                <a:latin typeface="Arial" panose="020B0604020202020204" pitchFamily="34" charset="0"/>
                <a:cs typeface="Arial" panose="020B0604020202020204" pitchFamily="34" charset="0"/>
              </a:rPr>
              <a:t> Chest, </a:t>
            </a:r>
            <a:r>
              <a:rPr lang="en-US" altLang="zh-CN" sz="1600" b="1" dirty="0">
                <a:latin typeface="Arial" panose="020B0604020202020204" pitchFamily="34" charset="0"/>
                <a:cs typeface="Arial" panose="020B0604020202020204" pitchFamily="34" charset="0"/>
              </a:rPr>
              <a:t>Diagnosis:</a:t>
            </a:r>
            <a:r>
              <a:rPr lang="zh-CN" altLang="en-US" sz="1600" b="1"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Invasive ductal carcinoma of the breast</a:t>
            </a:r>
          </a:p>
          <a:p>
            <a:r>
              <a:rPr lang="en-US" altLang="zh-CN" sz="1600" b="1" dirty="0">
                <a:latin typeface="Arial" panose="020B0604020202020204" pitchFamily="34" charset="0"/>
                <a:cs typeface="Arial" panose="020B0604020202020204" pitchFamily="34" charset="0"/>
              </a:rPr>
              <a:t>Description:</a:t>
            </a:r>
          </a:p>
          <a:p>
            <a:pPr marL="285750" indent="-285750" algn="l">
              <a:buFont typeface="Arial" panose="020B0604020202020204" pitchFamily="34" charset="0"/>
              <a:buChar char="•"/>
            </a:pPr>
            <a:r>
              <a:rPr lang="en-US" altLang="zh-CN" sz="1600" b="0" i="0" dirty="0">
                <a:effectLst/>
                <a:latin typeface="Open Sans" panose="020B0606030504020204" pitchFamily="34" charset="0"/>
              </a:rPr>
              <a:t>A large breast mass with irregular margin, several satellite lesions and multiple ipsilateral axillary and retro-pectoral enlarged lymph nodes are seen on the left side.</a:t>
            </a:r>
            <a:endParaRPr lang="en-US" altLang="zh-CN" sz="1600" dirty="0">
              <a:latin typeface="Arial" panose="020B0604020202020204" pitchFamily="34" charset="0"/>
              <a:cs typeface="Arial" panose="020B0604020202020204" pitchFamily="34" charset="0"/>
            </a:endParaRPr>
          </a:p>
        </p:txBody>
      </p:sp>
      <p:sp>
        <p:nvSpPr>
          <p:cNvPr id="4" name="矩形 3">
            <a:extLst>
              <a:ext uri="{FF2B5EF4-FFF2-40B4-BE49-F238E27FC236}">
                <a16:creationId xmlns:a16="http://schemas.microsoft.com/office/drawing/2014/main" id="{F34FAEC9-3094-941F-AC82-673F0FE86D40}"/>
              </a:ext>
            </a:extLst>
          </p:cNvPr>
          <p:cNvSpPr/>
          <p:nvPr/>
        </p:nvSpPr>
        <p:spPr>
          <a:xfrm>
            <a:off x="761762" y="6641597"/>
            <a:ext cx="4015843" cy="615553"/>
          </a:xfrm>
          <a:prstGeom prst="rect">
            <a:avLst/>
          </a:prstGeom>
        </p:spPr>
        <p:txBody>
          <a:bodyPr wrap="none">
            <a:spAutoFit/>
          </a:bodyPr>
          <a:lstStyle/>
          <a:p>
            <a:r>
              <a:rPr lang="en" altLang="zh-CN" b="1" dirty="0">
                <a:latin typeface="Arial" panose="020B0604020202020204" pitchFamily="34" charset="0"/>
                <a:cs typeface="Arial" panose="020B0604020202020204" pitchFamily="34" charset="0"/>
              </a:rPr>
              <a:t>Prompt: </a:t>
            </a:r>
          </a:p>
          <a:p>
            <a:r>
              <a:rPr lang="en-US" altLang="zh-CN" sz="1600" dirty="0">
                <a:latin typeface="Arial" panose="020B0604020202020204" pitchFamily="34" charset="0"/>
                <a:cs typeface="Arial" panose="020B0604020202020204" pitchFamily="34" charset="0"/>
              </a:rPr>
              <a:t>Can you notice any abnormality in breast?</a:t>
            </a:r>
            <a:endParaRPr lang="zh-CN" altLang="en-US" sz="1600"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DA8AAEC0-BB9D-242F-26C4-A03AA266A358}"/>
              </a:ext>
            </a:extLst>
          </p:cNvPr>
          <p:cNvSpPr/>
          <p:nvPr/>
        </p:nvSpPr>
        <p:spPr>
          <a:xfrm>
            <a:off x="778127" y="7274953"/>
            <a:ext cx="10323005" cy="1107996"/>
          </a:xfrm>
          <a:prstGeom prst="rect">
            <a:avLst/>
          </a:prstGeom>
          <a:solidFill>
            <a:srgbClr val="DEEBF7">
              <a:alpha val="40000"/>
            </a:srgbClr>
          </a:solidFill>
          <a:ln>
            <a:noFill/>
          </a:ln>
        </p:spPr>
        <p:txBody>
          <a:bodyPr wrap="square">
            <a:spAutoFit/>
          </a:bodyPr>
          <a:lstStyle/>
          <a:p>
            <a:r>
              <a:rPr lang="en" altLang="zh-CN" b="1" dirty="0">
                <a:latin typeface="Arial" panose="020B0604020202020204" pitchFamily="34" charset="0"/>
                <a:cs typeface="Arial" panose="020B0604020202020204" pitchFamily="34" charset="0"/>
              </a:rPr>
              <a:t>GPT-4V: </a:t>
            </a:r>
          </a:p>
          <a:p>
            <a:pPr algn="l"/>
            <a:r>
              <a:rPr lang="en-US" altLang="zh-CN" sz="1600" i="0" dirty="0">
                <a:effectLst/>
                <a:latin typeface="Arial" panose="020B0604020202020204" pitchFamily="34" charset="0"/>
                <a:cs typeface="Arial" panose="020B0604020202020204" pitchFamily="34" charset="0"/>
              </a:rPr>
              <a:t>From the image you've shared, it's challenging to provide a detailed assessment of the breast tissue as CT is not the primary modality used for breast imaging. Mammography, breast ultrasound, and breast MRI are more commonly used for evaluating breast tissue.</a:t>
            </a:r>
          </a:p>
        </p:txBody>
      </p:sp>
      <p:pic>
        <p:nvPicPr>
          <p:cNvPr id="9" name="图片 8">
            <a:extLst>
              <a:ext uri="{FF2B5EF4-FFF2-40B4-BE49-F238E27FC236}">
                <a16:creationId xmlns:a16="http://schemas.microsoft.com/office/drawing/2014/main" id="{E3B59623-6ECF-4019-3358-A3E19D17942D}"/>
              </a:ext>
            </a:extLst>
          </p:cNvPr>
          <p:cNvPicPr>
            <a:picLocks noChangeAspect="1"/>
          </p:cNvPicPr>
          <p:nvPr/>
        </p:nvPicPr>
        <p:blipFill>
          <a:blip r:embed="rId3"/>
          <a:stretch>
            <a:fillRect/>
          </a:stretch>
        </p:blipFill>
        <p:spPr>
          <a:xfrm>
            <a:off x="843036" y="1671938"/>
            <a:ext cx="1520161" cy="1520161"/>
          </a:xfrm>
          <a:prstGeom prst="rect">
            <a:avLst/>
          </a:prstGeom>
        </p:spPr>
      </p:pic>
    </p:spTree>
    <p:extLst>
      <p:ext uri="{BB962C8B-B14F-4D97-AF65-F5344CB8AC3E}">
        <p14:creationId xmlns:p14="http://schemas.microsoft.com/office/powerpoint/2010/main" val="378302942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295</Words>
  <Application>Microsoft Office PowerPoint</Application>
  <PresentationFormat>自定义</PresentationFormat>
  <Paragraphs>20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Calibri</vt:lpstr>
      <vt:lpstr>Calibri Light</vt:lpstr>
      <vt:lpstr>Open Sans</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张小嫚</dc:creator>
  <cp:lastModifiedBy>Chaoyi Wu</cp:lastModifiedBy>
  <cp:revision>21</cp:revision>
  <dcterms:created xsi:type="dcterms:W3CDTF">2023-10-12T02:57:33Z</dcterms:created>
  <dcterms:modified xsi:type="dcterms:W3CDTF">2023-10-12T08:42:54Z</dcterms:modified>
</cp:coreProperties>
</file>