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11879263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EEBF7"/>
    <a:srgbClr val="DAE3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4" autoAdjust="0"/>
    <p:restoredTop sz="94703"/>
  </p:normalViewPr>
  <p:slideViewPr>
    <p:cSldViewPr snapToGrid="0" snapToObjects="1">
      <p:cViewPr varScale="1">
        <p:scale>
          <a:sx n="66" d="100"/>
          <a:sy n="66" d="100"/>
        </p:scale>
        <p:origin x="3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9FA6-432F-0B4F-B8BD-32B5E47933DB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1143000"/>
            <a:ext cx="2263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F86FC-09D5-AB40-AFAF-303F794DE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19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7113" y="1143000"/>
            <a:ext cx="22637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F86FC-09D5-AB40-AFAF-303F794DE6C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98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2651323"/>
            <a:ext cx="10097374" cy="5640152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8508981"/>
            <a:ext cx="8909447" cy="3911355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8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4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862524"/>
            <a:ext cx="2561466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862524"/>
            <a:ext cx="7535907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3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6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4038864"/>
            <a:ext cx="10245864" cy="6738931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10841548"/>
            <a:ext cx="10245864" cy="3543845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7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4312617"/>
            <a:ext cx="5048687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4312617"/>
            <a:ext cx="5048687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6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862527"/>
            <a:ext cx="10245864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3971359"/>
            <a:ext cx="5025484" cy="194630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5917660"/>
            <a:ext cx="5025484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3971359"/>
            <a:ext cx="5050234" cy="194630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5917660"/>
            <a:ext cx="5050234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91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0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1080029"/>
            <a:ext cx="3831372" cy="378010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2332567"/>
            <a:ext cx="6013877" cy="11512811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4860131"/>
            <a:ext cx="3831372" cy="9003995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6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1080029"/>
            <a:ext cx="3831372" cy="378010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2332567"/>
            <a:ext cx="6013877" cy="11512811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4860131"/>
            <a:ext cx="3831372" cy="9003995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70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862527"/>
            <a:ext cx="10245864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4312617"/>
            <a:ext cx="10245864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5015410"/>
            <a:ext cx="267283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5015410"/>
            <a:ext cx="4009251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5015410"/>
            <a:ext cx="267283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6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77B62A7A-6674-054A-9CB6-F5A5765100FA}"/>
              </a:ext>
            </a:extLst>
          </p:cNvPr>
          <p:cNvSpPr/>
          <p:nvPr/>
        </p:nvSpPr>
        <p:spPr>
          <a:xfrm>
            <a:off x="597610" y="655106"/>
            <a:ext cx="10684042" cy="14890226"/>
          </a:xfrm>
          <a:prstGeom prst="roundRect">
            <a:avLst>
              <a:gd name="adj" fmla="val 1318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6FB91E7-B16A-9A4C-B6BE-7F4BA15BAD07}"/>
              </a:ext>
            </a:extLst>
          </p:cNvPr>
          <p:cNvSpPr/>
          <p:nvPr/>
        </p:nvSpPr>
        <p:spPr>
          <a:xfrm>
            <a:off x="2472575" y="371795"/>
            <a:ext cx="6898106" cy="437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Breast</a:t>
            </a:r>
            <a:r>
              <a:rPr kumimoji="1"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Case </a:t>
            </a:r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93F5BF-E6F4-0D46-A281-CA7CDF0A9643}"/>
              </a:ext>
            </a:extLst>
          </p:cNvPr>
          <p:cNvSpPr/>
          <p:nvPr/>
        </p:nvSpPr>
        <p:spPr>
          <a:xfrm>
            <a:off x="761764" y="764819"/>
            <a:ext cx="347242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Prompt: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What can you find from the images?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3F03F0-0718-EC40-8921-90DD8A9782F1}"/>
              </a:ext>
            </a:extLst>
          </p:cNvPr>
          <p:cNvSpPr/>
          <p:nvPr/>
        </p:nvSpPr>
        <p:spPr>
          <a:xfrm>
            <a:off x="761764" y="3039186"/>
            <a:ext cx="10323005" cy="646331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GPT-4V: </a:t>
            </a:r>
          </a:p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These appear to be medical </a:t>
            </a:r>
            <a:r>
              <a:rPr lang="en-US" altLang="zh-CN" sz="16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ultrasound images of breast and axillary regions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D8BB0-5E9A-8149-A9A2-F4D7880E19A4}"/>
              </a:ext>
            </a:extLst>
          </p:cNvPr>
          <p:cNvSpPr/>
          <p:nvPr/>
        </p:nvSpPr>
        <p:spPr>
          <a:xfrm>
            <a:off x="760125" y="12914702"/>
            <a:ext cx="10323005" cy="2339102"/>
          </a:xfrm>
          <a:prstGeom prst="rect">
            <a:avLst/>
          </a:prstGeom>
          <a:solidFill>
            <a:srgbClr val="FFF2CC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Reference answer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Modality: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Ultrasound,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Anatomy: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breast,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Diagnosis: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Triple negative breast cancer</a:t>
            </a: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 irregular elongated wider-than-taller hypoechoic lobulated mass lesion measuring 2.0 x 1.1 cm is seen in the upper outer quadrant of the right breast at 9-10 O' clock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 enlarged node measuring 1.3 x 0.7 cm is seen in the right axilla with thickened cortex and disrupted hilum. No peri-nodal fat stranding is seen.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US-guided biopsy was performed from the right breast mass and FNAC from the suspicious right axillary lymph node.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4FAEC9-3094-941F-AC82-673F0FE86D40}"/>
              </a:ext>
            </a:extLst>
          </p:cNvPr>
          <p:cNvSpPr/>
          <p:nvPr/>
        </p:nvSpPr>
        <p:spPr>
          <a:xfrm>
            <a:off x="788115" y="3748753"/>
            <a:ext cx="58352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Prompt: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May you please provide me a structural report for the images?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8AAEC0-BB9D-242F-26C4-A03AA266A358}"/>
              </a:ext>
            </a:extLst>
          </p:cNvPr>
          <p:cNvSpPr/>
          <p:nvPr/>
        </p:nvSpPr>
        <p:spPr>
          <a:xfrm>
            <a:off x="760127" y="4366096"/>
            <a:ext cx="10323005" cy="8402300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GPT-4V:</a:t>
            </a:r>
          </a:p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Ultrasound Report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Patient: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[Not Provided]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[Not Provided]</a:t>
            </a:r>
          </a:p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Technique: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Gray-scale sonography of the right breast and axillary region.</a:t>
            </a:r>
          </a:p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Right Breast - UOQ (Upper Outer Quadrant) at 10 O'clock Position</a:t>
            </a:r>
            <a:endParaRPr lang="en-US" altLang="zh-CN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Lesion 1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Approx. 2.01 cm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Location: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UOQ of the right breast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The image demonstrates a hypoechoic lesion with defined borders.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Lesion 2</a:t>
            </a:r>
            <a:endParaRPr lang="en-US" altLang="zh-CN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Approx. 1.13 cm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Location: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UOQ of the right breast, in proximity to Lesion 1.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Another hypoechoic lesion adjacent to the first.</a:t>
            </a:r>
          </a:p>
          <a:p>
            <a:pPr algn="l">
              <a:buFont typeface="+mj-lt"/>
              <a:buAutoNum type="arabicPeriod"/>
            </a:pPr>
            <a:r>
              <a:rPr lang="en-US" altLang="zh-CN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Right Axilla</a:t>
            </a:r>
            <a:endParaRPr lang="en-US" altLang="zh-CN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Lesion 1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Approx. 1.32 cm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Location: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Right axillary region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Hypoechoic lesion.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Lesion 2</a:t>
            </a:r>
            <a:endParaRPr lang="en-US" altLang="zh-CN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Approx. 0.70 cm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Location: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Right axillary region, adjacent to Lesion 1.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Smaller hypoechoic lesion.</a:t>
            </a:r>
          </a:p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Impression: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Multiple hypoechoic lesions are noted in the right breast's UOQ and the right axillary region. </a:t>
            </a:r>
            <a:r>
              <a:rPr lang="en-US" altLang="zh-CN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nature of these lesions, whether benign or malignant, cannot be determined from the images alone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follow-up with a radiologist for further characterization of these lesions is strongly recommended.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Depending on the clinical scenario, a biopsy may be considered to ascertain the nature of these lesions.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FBBEA4-572F-8685-8A06-865B6E1C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95" y="1439899"/>
            <a:ext cx="2263080" cy="144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1437B7-9837-4654-585A-292A6A03F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53" y="1442957"/>
            <a:ext cx="2225600" cy="144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7D5CD5-C25F-E66D-C349-08DEEBD4A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733" y="1424964"/>
            <a:ext cx="2235200" cy="144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ED77B99-9423-1430-AC31-69B499AE4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291" y="1416057"/>
            <a:ext cx="222984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</TotalTime>
  <Words>361</Words>
  <Application>Microsoft Office PowerPoint</Application>
  <PresentationFormat>自定义</PresentationFormat>
  <Paragraphs>41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张小嫚</dc:creator>
  <cp:lastModifiedBy>Chaoyi Wu</cp:lastModifiedBy>
  <cp:revision>25</cp:revision>
  <dcterms:created xsi:type="dcterms:W3CDTF">2023-10-12T02:57:33Z</dcterms:created>
  <dcterms:modified xsi:type="dcterms:W3CDTF">2023-10-12T08:46:18Z</dcterms:modified>
</cp:coreProperties>
</file>