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6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99" r:id="rId5"/>
    <p:sldId id="412" r:id="rId6"/>
    <p:sldId id="397" r:id="rId7"/>
    <p:sldId id="380" r:id="rId8"/>
    <p:sldId id="391" r:id="rId9"/>
    <p:sldId id="369" r:id="rId10"/>
    <p:sldId id="310" r:id="rId11"/>
    <p:sldId id="392" r:id="rId12"/>
    <p:sldId id="309" r:id="rId13"/>
    <p:sldId id="398" r:id="rId14"/>
    <p:sldId id="393" r:id="rId15"/>
    <p:sldId id="404" r:id="rId16"/>
    <p:sldId id="411" r:id="rId17"/>
    <p:sldId id="371" r:id="rId18"/>
    <p:sldId id="418" r:id="rId19"/>
    <p:sldId id="416" r:id="rId20"/>
    <p:sldId id="417" r:id="rId21"/>
    <p:sldId id="419" r:id="rId22"/>
    <p:sldId id="395" r:id="rId23"/>
    <p:sldId id="394" r:id="rId24"/>
    <p:sldId id="407" r:id="rId25"/>
    <p:sldId id="381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83524" autoAdjust="0"/>
  </p:normalViewPr>
  <p:slideViewPr>
    <p:cSldViewPr snapToGrid="0" showGuides="1">
      <p:cViewPr>
        <p:scale>
          <a:sx n="75" d="100"/>
          <a:sy n="75" d="100"/>
        </p:scale>
        <p:origin x="-2028" y="-5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20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jie Feng" userId="4f46ee3d-74b6-4475-bf09-c95ccd3ea1b3" providerId="ADAL" clId="{B49B2F8D-98F2-4EA3-A1B4-11DD63CA80F4}"/>
    <pc:docChg chg="undo custSel modSld modMainMaster">
      <pc:chgData name="Shuojie Feng" userId="4f46ee3d-74b6-4475-bf09-c95ccd3ea1b3" providerId="ADAL" clId="{B49B2F8D-98F2-4EA3-A1B4-11DD63CA80F4}" dt="2025-03-11T08:31:03.008" v="82"/>
      <pc:docMkLst>
        <pc:docMk/>
      </pc:docMkLst>
      <pc:sldChg chg="addSp delSp modSp mod chgLayout">
        <pc:chgData name="Shuojie Feng" userId="4f46ee3d-74b6-4475-bf09-c95ccd3ea1b3" providerId="ADAL" clId="{B49B2F8D-98F2-4EA3-A1B4-11DD63CA80F4}" dt="2025-03-10T06:33:15.787" v="16" actId="6264"/>
        <pc:sldMkLst>
          <pc:docMk/>
          <pc:sldMk cId="1486135720" sldId="309"/>
        </pc:sldMkLst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2" creationId="{AA0F5AFE-E02A-A2DF-1811-094A567F6FE1}"/>
          </ac:spMkLst>
        </pc:spChg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3" creationId="{BC68D147-B183-8713-FBA0-D91A36BDCF06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4" creationId="{A95C86BC-5BA0-19FE-5E01-279165859C15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5" creationId="{3F195852-810C-16F8-F4A4-217969C41563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7" creationId="{E57A20C5-5552-0CC5-367C-A2D4AA3E737C}"/>
          </ac:spMkLst>
        </pc:spChg>
        <pc:picChg chg="mod ord">
          <ac:chgData name="Shuojie Feng" userId="4f46ee3d-74b6-4475-bf09-c95ccd3ea1b3" providerId="ADAL" clId="{B49B2F8D-98F2-4EA3-A1B4-11DD63CA80F4}" dt="2025-03-10T06:33:15.787" v="16" actId="6264"/>
          <ac:picMkLst>
            <pc:docMk/>
            <pc:sldMk cId="1486135720" sldId="309"/>
            <ac:picMk id="6" creationId="{E729FBF7-C685-D83C-8129-D5317CE5C167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2.639" v="19" actId="6264"/>
        <pc:sldMkLst>
          <pc:docMk/>
          <pc:sldMk cId="129312256" sldId="310"/>
        </pc:sldMkLst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2" creationId="{7806420B-7618-1496-B5C2-5F8DA83A172D}"/>
          </ac:spMkLst>
        </pc:spChg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3" creationId="{5C53A30A-4B1D-5E9A-F615-38DD081DC4F9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4" creationId="{C2138E51-BAF6-2F1F-6F02-1CA121AE1B13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5" creationId="{95394012-3816-85F0-1AF0-04E05380A9DB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6" creationId="{E5713A80-77ED-9521-0A19-502EA109A996}"/>
          </ac:spMkLst>
        </pc:spChg>
        <pc:picChg chg="mod ord">
          <ac:chgData name="Shuojie Feng" userId="4f46ee3d-74b6-4475-bf09-c95ccd3ea1b3" providerId="ADAL" clId="{B49B2F8D-98F2-4EA3-A1B4-11DD63CA80F4}" dt="2025-03-10T06:33:22.639" v="19" actId="6264"/>
          <ac:picMkLst>
            <pc:docMk/>
            <pc:sldMk cId="129312256" sldId="310"/>
            <ac:picMk id="7" creationId="{89C32DD0-BD2F-6524-4667-DB5E224F949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9.235" v="22" actId="6264"/>
        <pc:sldMkLst>
          <pc:docMk/>
          <pc:sldMk cId="3166084211" sldId="311"/>
        </pc:sldMkLst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2" creationId="{5DF5C731-0B26-AFBA-1D25-E6AE3BB1DD35}"/>
          </ac:spMkLst>
        </pc:spChg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3" creationId="{38F3E1E9-91F3-D594-7B6B-7298782A34E5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4" creationId="{2815FD84-396B-7B28-531E-EAC7A0AD8A16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5" creationId="{B6427FB3-33DA-5934-6C24-FD633438E60D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6" creationId="{FAFBCB7D-6021-AB1F-A4D3-551E301AD45B}"/>
          </ac:spMkLst>
        </pc:spChg>
        <pc:picChg chg="mod ord">
          <ac:chgData name="Shuojie Feng" userId="4f46ee3d-74b6-4475-bf09-c95ccd3ea1b3" providerId="ADAL" clId="{B49B2F8D-98F2-4EA3-A1B4-11DD63CA80F4}" dt="2025-03-10T06:33:29.235" v="22" actId="6264"/>
          <ac:picMkLst>
            <pc:docMk/>
            <pc:sldMk cId="3166084211" sldId="311"/>
            <ac:picMk id="10" creationId="{69197D8C-57D2-5B8A-9D06-3F78A61ADF7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4.810" v="42" actId="6264"/>
        <pc:sldMkLst>
          <pc:docMk/>
          <pc:sldMk cId="306212644" sldId="343"/>
        </pc:sldMkLst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2" creationId="{A8D3822D-53D9-989F-ED9D-19A259050E33}"/>
          </ac:spMkLst>
        </pc:spChg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3" creationId="{FB894509-4CDF-2BC4-DABE-86D592B1814B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4" creationId="{51CAE23C-AF12-9A9E-F96E-1BB1B11A8491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5" creationId="{2A300487-E2AE-8A4B-3048-473DB521D13F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6" creationId="{B61C1E40-2FD0-A024-2AEE-EC200A6B681D}"/>
          </ac:spMkLst>
        </pc:spChg>
        <pc:picChg chg="mod ord">
          <ac:chgData name="Shuojie Feng" userId="4f46ee3d-74b6-4475-bf09-c95ccd3ea1b3" providerId="ADAL" clId="{B49B2F8D-98F2-4EA3-A1B4-11DD63CA80F4}" dt="2025-03-10T06:34:34.810" v="42" actId="6264"/>
          <ac:picMkLst>
            <pc:docMk/>
            <pc:sldMk cId="306212644" sldId="343"/>
            <ac:picMk id="8" creationId="{CD974BF6-1405-4800-88A2-85A7C232B435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7.752" v="34" actId="6264"/>
        <pc:sldMkLst>
          <pc:docMk/>
          <pc:sldMk cId="3304723417" sldId="348"/>
        </pc:sldMkLst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2" creationId="{6327A7D1-7403-4B88-5AC0-9052DBDDD3DC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3" creationId="{3D38915E-2F20-69EC-E31B-DEC148252751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4" creationId="{789AA989-BEE2-83F0-65D3-24D10A52C7C4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5" creationId="{15B88A3D-9720-CB18-E885-F364CF6757ED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6" creationId="{BD96E6C7-CD39-2071-6F59-262270598AFC}"/>
          </ac:spMkLst>
        </pc:spChg>
        <pc:picChg chg="mod ord">
          <ac:chgData name="Shuojie Feng" userId="4f46ee3d-74b6-4475-bf09-c95ccd3ea1b3" providerId="ADAL" clId="{B49B2F8D-98F2-4EA3-A1B4-11DD63CA80F4}" dt="2025-03-10T06:34:17.752" v="34" actId="6264"/>
          <ac:picMkLst>
            <pc:docMk/>
            <pc:sldMk cId="3304723417" sldId="348"/>
            <ac:picMk id="8" creationId="{5AB749B8-9086-0121-7690-9A8627926A8C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2.335" v="32" actId="6264"/>
        <pc:sldMkLst>
          <pc:docMk/>
          <pc:sldMk cId="30141489" sldId="362"/>
        </pc:sldMkLst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2" creationId="{09371A37-3B7F-A974-7ADD-10E19705443E}"/>
          </ac:spMkLst>
        </pc:spChg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3" creationId="{6EFD18D6-B204-F755-9709-4C5ADE9A99E6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4" creationId="{BB12C4BE-655C-A1B9-6D5D-04DCACAF601D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5" creationId="{A174EF6D-6553-03C0-999F-A139C05D0EF8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6" creationId="{CC1D1CE9-3D9F-37D9-D5A7-430B2219951A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7" creationId="{5E58D87E-8BEB-8D7B-8F62-66372B4D28C5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8" creationId="{D9E4FD8F-F1FB-C535-AEA0-D61A83DB314E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9" creationId="{F2E8496B-C2E3-5430-33B5-AA1E04015932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0" creationId="{F88B2640-2E83-132A-6854-D1C1A3B25B6B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1" creationId="{188B3EB4-37F2-3DEF-F5D0-56F358F357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11.889" v="14" actId="6264"/>
        <pc:sldMkLst>
          <pc:docMk/>
          <pc:sldMk cId="2282397125" sldId="369"/>
        </pc:sldMkLst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4" creationId="{449490DC-9CAD-16C1-0AB7-2488F170F4C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5" creationId="{33362A61-FBAC-D6B0-4897-2153AED7F70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7" creationId="{79B9B1EB-A5CC-5AC0-0DC1-AD47564D7D0D}"/>
          </ac:spMkLst>
        </pc:spChg>
        <pc:picChg chg="mod ord">
          <ac:chgData name="Shuojie Feng" userId="4f46ee3d-74b6-4475-bf09-c95ccd3ea1b3" providerId="ADAL" clId="{B49B2F8D-98F2-4EA3-A1B4-11DD63CA80F4}" dt="2025-03-10T06:33:11.889" v="14" actId="6264"/>
          <ac:picMkLst>
            <pc:docMk/>
            <pc:sldMk cId="2282397125" sldId="369"/>
            <ac:picMk id="6" creationId="{B2DC8609-9C64-3194-CCDD-22AF7CC24D70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5.505" v="20" actId="6264"/>
        <pc:sldMkLst>
          <pc:docMk/>
          <pc:sldMk cId="789118905" sldId="371"/>
        </pc:sldMkLst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3" creationId="{417391A1-8DE5-BF6D-13CA-82EB9E4F9031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4" creationId="{155E4409-C11C-4452-59E2-2E6C7540AB47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5" creationId="{9EBBE60F-42FE-0604-7089-E693B7C2BBBF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7" creationId="{0667F520-D80F-BD8F-BEE6-0673B91E8B75}"/>
          </ac:spMkLst>
        </pc:spChg>
        <pc:picChg chg="mod ord">
          <ac:chgData name="Shuojie Feng" userId="4f46ee3d-74b6-4475-bf09-c95ccd3ea1b3" providerId="ADAL" clId="{B49B2F8D-98F2-4EA3-A1B4-11DD63CA80F4}" dt="2025-03-10T06:33:25.505" v="20" actId="6264"/>
          <ac:picMkLst>
            <pc:docMk/>
            <pc:sldMk cId="789118905" sldId="371"/>
            <ac:picMk id="6" creationId="{AE363C14-CDF1-3709-050E-00FB4419F0B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5.717" v="33" actId="6264"/>
        <pc:sldMkLst>
          <pc:docMk/>
          <pc:sldMk cId="944611234" sldId="372"/>
        </pc:sldMkLst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3" creationId="{525372EA-97A7-967B-7FC1-3EE0599C7CFB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4" creationId="{2F01E50E-A4C4-5484-7E4F-473B22645132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5" creationId="{1B84C490-05E7-EAEA-D146-9A670B63B187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7" creationId="{DA872FB8-90BB-5467-3CD0-858E3E949686}"/>
          </ac:spMkLst>
        </pc:spChg>
        <pc:picChg chg="mod ord">
          <ac:chgData name="Shuojie Feng" userId="4f46ee3d-74b6-4475-bf09-c95ccd3ea1b3" providerId="ADAL" clId="{B49B2F8D-98F2-4EA3-A1B4-11DD63CA80F4}" dt="2025-03-10T06:34:15.717" v="33" actId="6264"/>
          <ac:picMkLst>
            <pc:docMk/>
            <pc:sldMk cId="944611234" sldId="372"/>
            <ac:picMk id="6" creationId="{83F06EEB-60A0-B5E1-17A6-EC72049B5F53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2.728" v="41" actId="6264"/>
        <pc:sldMkLst>
          <pc:docMk/>
          <pc:sldMk cId="517663243" sldId="373"/>
        </pc:sldMkLst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3" creationId="{410C25AC-82DB-271A-826C-DEA7115112A0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4" creationId="{2B6201D2-8BDE-DA58-8DBA-E9BFD38006B4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5" creationId="{23895393-CE2D-D428-DAEA-09717847A95D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7" creationId="{C0F28F34-8659-CCF7-99EF-80FDEA1BE8AE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8" creationId="{9C708A41-A31C-A15D-AEA0-7C2EA97A1516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9" creationId="{99CEF9DA-3938-3938-01CB-235DFD1EB022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10" creationId="{96B8898E-21E5-9726-6630-0CBED371AFCA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1" creationId="{EAF8000A-617A-54A8-25B2-FCCF707FC6BC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2" creationId="{34D8C3F7-60A0-1003-6524-5A0296780128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3" creationId="{0EDDDFCE-06CC-7FF2-EC56-7A0D9275E4CB}"/>
          </ac:spMkLst>
        </pc:spChg>
        <pc:picChg chg="mod ord">
          <ac:chgData name="Shuojie Feng" userId="4f46ee3d-74b6-4475-bf09-c95ccd3ea1b3" providerId="ADAL" clId="{B49B2F8D-98F2-4EA3-A1B4-11DD63CA80F4}" dt="2025-03-10T06:34:32.728" v="41" actId="6264"/>
          <ac:picMkLst>
            <pc:docMk/>
            <pc:sldMk cId="517663243" sldId="373"/>
            <ac:picMk id="6" creationId="{327C52FA-1890-DE05-4462-FBBE6A11048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8.123" v="43" actId="6264"/>
        <pc:sldMkLst>
          <pc:docMk/>
          <pc:sldMk cId="2036958596" sldId="376"/>
        </pc:sldMkLst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3" creationId="{663A7D0E-5B93-72F4-4F9F-244480212DEA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4" creationId="{59EA2FE2-59E7-D234-A4D0-2ACA23589A91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5" creationId="{ECAE5B51-328A-4D45-21F3-D4DF874FB7E4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7" creationId="{2EE330B2-DCDD-C90A-5C90-5361D4129142}"/>
          </ac:spMkLst>
        </pc:spChg>
        <pc:picChg chg="mod ord">
          <ac:chgData name="Shuojie Feng" userId="4f46ee3d-74b6-4475-bf09-c95ccd3ea1b3" providerId="ADAL" clId="{B49B2F8D-98F2-4EA3-A1B4-11DD63CA80F4}" dt="2025-03-10T06:34:38.123" v="43" actId="6264"/>
          <ac:picMkLst>
            <pc:docMk/>
            <pc:sldMk cId="2036958596" sldId="376"/>
            <ac:picMk id="6" creationId="{7D661F13-2151-CD4F-DC7F-77A3077BD5B8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9.487" v="13" actId="6264"/>
        <pc:sldMkLst>
          <pc:docMk/>
          <pc:sldMk cId="3029364494" sldId="380"/>
        </pc:sldMkLst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2" creationId="{C28858E0-FDF1-3F30-87B6-440B163DD5DC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3" creationId="{19C65FA8-076F-597A-68FF-7BDFA2AE2366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4" creationId="{E4A7428F-8074-BDCD-5B9D-C0ADA88E453E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5" creationId="{AD920EC1-2052-D641-CD92-E950859889E8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7" creationId="{2BB1A83F-3F5B-F763-A8EF-5CC6E729974A}"/>
          </ac:spMkLst>
        </pc:spChg>
        <pc:picChg chg="mod ord">
          <ac:chgData name="Shuojie Feng" userId="4f46ee3d-74b6-4475-bf09-c95ccd3ea1b3" providerId="ADAL" clId="{B49B2F8D-98F2-4EA3-A1B4-11DD63CA80F4}" dt="2025-03-10T06:33:09.487" v="13" actId="6264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4.081" v="45" actId="6264"/>
        <pc:sldMkLst>
          <pc:docMk/>
          <pc:sldMk cId="660898480" sldId="381"/>
        </pc:sldMkLst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2" creationId="{0A87CBB6-CDF1-DDC6-0F0E-5FBC7B8F2D43}"/>
          </ac:spMkLst>
        </pc:spChg>
        <pc:spChg chg="mod or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3" creationId="{0C0FB4AB-7EBB-ED7D-2267-A21053E48040}"/>
          </ac:spMkLst>
        </pc:spChg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4" creationId="{6F261098-968D-6088-4B7D-4439E3490D39}"/>
          </ac:spMkLst>
        </pc:spChg>
        <pc:picChg chg="mod ord">
          <ac:chgData name="Shuojie Feng" userId="4f46ee3d-74b6-4475-bf09-c95ccd3ea1b3" providerId="ADAL" clId="{B49B2F8D-98F2-4EA3-A1B4-11DD63CA80F4}" dt="2025-03-10T06:34:44.081" v="45" actId="6264"/>
          <ac:picMkLst>
            <pc:docMk/>
            <pc:sldMk cId="660898480" sldId="381"/>
            <ac:picMk id="5" creationId="{4EA95DD8-B657-C933-39F5-E72964936E4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4.015" v="15" actId="6264"/>
        <pc:sldMkLst>
          <pc:docMk/>
          <pc:sldMk cId="3480926223" sldId="391"/>
        </pc:sldMkLst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" creationId="{449A0FD1-1CE8-FB14-EFD8-3EC846834467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3" creationId="{FA485FBD-9168-AB57-5934-A21664D552B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5" creationId="{71149BD4-0FBE-5334-8A1C-D1B7D4FDE6C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6" creationId="{F4ACD4C9-1C3C-B1EE-80F1-6FF10A71E494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7" creationId="{66F5DAC4-DD52-DCB0-027D-890769EDB612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8" creationId="{861A3310-ADB7-CB2A-2029-D749C4DE6D2D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9" creationId="{7364A256-1422-8396-E76B-BE5EBDE9B792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0" creationId="{A5B0A120-822A-44DD-517D-E4E610B43C16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1" creationId="{509F59E8-F2FE-8FB7-B08C-635E43426FD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18" creationId="{05129D03-0CAB-4974-1968-48C2DCEC659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0" creationId="{F3B92765-93B2-1463-CAA1-7524F3FCB954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1" creationId="{B034B2CF-4A0D-268D-7BA3-A038C1DA342F}"/>
          </ac:spMkLst>
        </pc:sp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3" creationId="{4A833826-80CB-E37E-F87F-F9A659CCCC32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5" creationId="{DE1B94D0-C433-BE19-1455-4D7F093A0C75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7" creationId="{221B5842-2CFE-E10D-1C1D-F606D60904E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8.053" v="17" actId="6264"/>
        <pc:sldMkLst>
          <pc:docMk/>
          <pc:sldMk cId="1480692249" sldId="392"/>
        </pc:sldMkLst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2" creationId="{FA84E01A-2585-BE14-CDEA-C2C6982E90F1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3" creationId="{CFDA5392-14D3-A360-92B3-D2552F9CE0A5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4" creationId="{7A14515E-0286-13E0-AD84-9C03D11FD33C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5" creationId="{2098CE55-CE4B-1A71-134D-B30C6033A347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6" creationId="{E29A99A9-A761-19E8-D1E9-C8B9DB7F7A8F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7" creationId="{5A0E261A-06BB-800D-021F-CA9D3BE95C07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8" creationId="{A818DA7C-129A-8E15-9C68-5B38913FA6B0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9" creationId="{8A6A9C7D-E3EC-8B0D-7764-02424017C359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0" creationId="{F660DA0F-150D-4907-C724-7CEB6F78AD86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2" creationId="{C5424C86-6E43-7B85-746D-CB9E2B490DBB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3" creationId="{C9BF1ABB-A5AD-EA31-1DA5-5A599E790CBD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5" creationId="{41189F3E-14FE-C383-2536-F518C3EBD898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8" creationId="{E8D9DECD-6F99-AFF9-74C0-16C250C1A9AA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9" creationId="{13B9A476-09D2-75EF-1E94-40E61BA050EF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7.441" v="21" actId="6264"/>
        <pc:sldMkLst>
          <pc:docMk/>
          <pc:sldMk cId="2557989569" sldId="393"/>
        </pc:sldMkLst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" creationId="{770440AA-C247-9B0E-0138-59D98C512F1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3" creationId="{CEF2A69E-23AB-7CF0-1278-F05E67A99A34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4" creationId="{66912C97-BA79-5B9A-99DD-FFA07A7192F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5" creationId="{239B9097-C674-02FD-7984-257EB61D6104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7" creationId="{78709000-FBCC-10CF-488D-A883106F888C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8" creationId="{BD2CADB4-4B00-BEB9-96CA-9F9A9DB666D6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9" creationId="{F8909374-0A1B-E9AF-A62D-645BECB712EF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0" creationId="{539EE458-9DF9-C8BF-1BDE-BFC410E3FF2C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1" creationId="{AF651256-540E-0771-7FA1-3938C2B54D7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2" creationId="{696CABC0-CB35-820A-604E-EAE385030B2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3" creationId="{2796E9FE-E17D-36E6-7C88-CB8D0F5BB9AA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4" creationId="{7D2D6BE2-1068-2A87-2884-76EC3F71F2A5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9" creationId="{BAFCF63D-E826-AE26-C638-8174C795F65B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4" creationId="{47D20F6F-6DF4-A0BC-5673-09BBAB801114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557989569" sldId="393"/>
            <ac:picMk id="22" creationId="{08A5F688-AAE4-8F1E-0364-2ED6166E8AE4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9.638" v="35" actId="6264"/>
        <pc:sldMkLst>
          <pc:docMk/>
          <pc:sldMk cId="1641402621" sldId="394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2" creationId="{E2CB49C4-FC7A-8BCB-7DC5-BD3EECC0A92C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3" creationId="{E1469678-B54B-33BC-D8CB-6B765371E129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4" creationId="{AE15009E-0C11-75CD-B7F1-D6B390495827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5" creationId="{E1CEC497-BA41-D759-D0F7-EC62A4D42F31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6" creationId="{9DA22CEF-421E-A6A6-ECB4-2612EA3A23A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7" creationId="{0ED94099-95E8-15D8-1853-398FB3EE3658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8" creationId="{21C1E420-3479-335A-0C4A-9EA0FB5C93EE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9" creationId="{9468D026-F39F-28BC-62CD-A87314298DC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0" creationId="{A14D7915-4738-62D9-18BB-D068002D1F9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1" creationId="{23311576-1347-9A46-4CF4-5EC72E4F6F5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2" creationId="{9A7A7C36-4C2C-CC67-E2BA-73A015E7B28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4" creationId="{384200D1-376B-B3A0-7710-F3A32DD615F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6" creationId="{907F75AB-0119-415A-1667-AA0B03FE623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8" creationId="{8AF2EADF-322A-E69A-FABA-87F6CA0DB16D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9" creationId="{578EFB34-97A1-9D28-3AF7-4947734B7907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20" creationId="{DE3DC3A8-288F-3A93-64B6-CF9E7878C328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1641402621" sldId="394"/>
            <ac:picMk id="13" creationId="{B53F619D-4864-2762-897F-5A7F5B528779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0.260" v="44" actId="6264"/>
        <pc:sldMkLst>
          <pc:docMk/>
          <pc:sldMk cId="2942273986" sldId="395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2" creationId="{8760C028-0252-4472-9630-911E31C0452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3" creationId="{9A47EDB9-A641-BB47-6B84-5B093BE0F8EE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4" creationId="{BBBB0DB3-26D3-A0EF-0432-72535E7F39BB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5" creationId="{54ADCFBF-7A0C-0E6D-3794-DB7930F5FEB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6" creationId="{AD2F73A1-45B1-038E-B5E0-015C8B74DF5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7" creationId="{8F6E209A-E39B-355A-CA57-CB976767A75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8" creationId="{0B88896F-7054-08CD-74E4-1D3DD168C96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9" creationId="{6067E782-0EFC-0174-01B6-60E84068C2D6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10" creationId="{B1A5BFAD-1A24-0271-D8CA-762425E2D016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2" creationId="{057486FD-73AD-9127-E5BF-42A29226532F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7" creationId="{106BBEFD-5A31-C322-EC7E-899D97D0D91B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9" creationId="{EBA1E38E-2DE5-4E59-92BF-19F2DC4A94F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4" creationId="{C5913DCA-3CA8-8DEF-32ED-FDC1577B8B5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6" creationId="{94E78046-BE8B-666A-F154-BBA2D9DE3B19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6" creationId="{2D784751-E088-2165-89EE-071DC66E37A4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8" creationId="{A20CC4F2-A89A-80FD-2824-A387C8F6A9A0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0" creationId="{E2FD0FDD-074F-8B15-080E-30A017E7CDBC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2" creationId="{253C9F8E-F2F0-BD53-758F-E6BCDE160F62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7.727" v="12" actId="6264"/>
        <pc:sldMkLst>
          <pc:docMk/>
          <pc:sldMk cId="3656576612" sldId="397"/>
        </pc:sldMkLst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" creationId="{64E5B9A5-654F-D10C-C72F-92F9B261CB60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4" creationId="{F24B31C9-771F-A407-D89F-280DF73B2FEF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6" creationId="{930E7F64-B964-8C53-CF09-F8CC256DCB1B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8" creationId="{1FF48E63-DF4C-5288-C8FE-B465284EA825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0" creationId="{44926C95-B877-91A7-C35C-D42E894A714C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1" creationId="{1892148A-47C2-00A7-9F32-9193CDAA3EDE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2" creationId="{8CCE4395-2732-DD6C-B289-143F90EC99FA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3" creationId="{8F99EFA3-031E-E36A-8AD1-8C56185D1B2F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4" creationId="{C2D00FDD-9F14-449E-3CD7-6B5341C37C9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8" creationId="{61893011-B4F2-675B-6ABD-AB8CFD0E5219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9" creationId="{233AB34C-AC52-A4BF-66C8-5517AA5B148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20" creationId="{E119D6F8-1848-56DE-40BE-052E4802C19F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22" creationId="{1F02ADC0-0099-67F6-F08A-0029B2577699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2" creationId="{2971C787-3522-FE7B-6225-DE8C9753B9CB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3" creationId="{F4FF6A71-C7CC-D39B-86E1-368A658659F3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7" creationId="{4B97D513-A6D7-AA78-BCCC-59B16953F2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0.195" v="18" actId="6264"/>
        <pc:sldMkLst>
          <pc:docMk/>
          <pc:sldMk cId="3999775115" sldId="398"/>
        </pc:sldMkLst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3" creationId="{01CC583E-C6DE-280C-5CB1-CCFC8F4CD04E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4" creationId="{135EF74D-6E4B-4D67-A79C-BB4FCAB8CDDF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5" creationId="{E870ABBD-DBA4-B8BF-2C4D-D58A13A3311A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7" creationId="{D8C2C093-A0DE-B2F8-EFD4-728302368EFE}"/>
          </ac:spMkLst>
        </pc:spChg>
        <pc:picChg chg="mod ord">
          <ac:chgData name="Shuojie Feng" userId="4f46ee3d-74b6-4475-bf09-c95ccd3ea1b3" providerId="ADAL" clId="{B49B2F8D-98F2-4EA3-A1B4-11DD63CA80F4}" dt="2025-03-10T06:33:20.195" v="18" actId="6264"/>
          <ac:picMkLst>
            <pc:docMk/>
            <pc:sldMk cId="3999775115" sldId="398"/>
            <ac:picMk id="6" creationId="{DC2B93C7-00B2-30B3-AB94-2985B49D60C1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5.237" v="11" actId="6264"/>
        <pc:sldMkLst>
          <pc:docMk/>
          <pc:sldMk cId="2274281614" sldId="399"/>
        </pc:sldMkLst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2" creationId="{20D3872E-D8F0-BF64-FC5F-317F5A47DBCD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3" creationId="{DEB480B4-3B70-1D3F-43D1-F14B9904D8BF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4" creationId="{B6939176-8AB7-8803-966C-1366EA6750DF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5" creationId="{BF48FAAD-5698-8F60-B5F5-D8E6848186B7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6" creationId="{EC32ED60-B684-BBC5-ED34-5EE46C0414FE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8" creationId="{317CC358-8CB9-DE18-3BE7-3B3927A51E48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9" creationId="{BB9C0364-1BD1-DBD2-5D02-B69DDA34E867}"/>
          </ac:spMkLst>
        </pc:spChg>
        <pc:picChg chg="mod ord">
          <ac:chgData name="Shuojie Feng" userId="4f46ee3d-74b6-4475-bf09-c95ccd3ea1b3" providerId="ADAL" clId="{B49B2F8D-98F2-4EA3-A1B4-11DD63CA80F4}" dt="2025-03-10T06:33:05.237" v="11" actId="6264"/>
          <ac:picMkLst>
            <pc:docMk/>
            <pc:sldMk cId="2274281614" sldId="399"/>
            <ac:picMk id="7" creationId="{E2BED5B4-2DEA-47BF-036D-691EEE7D2772}"/>
          </ac:picMkLst>
        </pc:picChg>
      </pc:sldChg>
      <pc:sldMasterChg chg="modSldLayout">
        <pc:chgData name="Shuojie Feng" userId="4f46ee3d-74b6-4475-bf09-c95ccd3ea1b3" providerId="ADAL" clId="{B49B2F8D-98F2-4EA3-A1B4-11DD63CA80F4}" dt="2025-03-11T08:31:03.008" v="82"/>
        <pc:sldMasterMkLst>
          <pc:docMk/>
          <pc:sldMasterMk cId="0" sldId="2147483648"/>
        </pc:sldMasterMkLst>
        <pc:sldLayoutChg chg="modSp mod">
          <pc:chgData name="Shuojie Feng" userId="4f46ee3d-74b6-4475-bf09-c95ccd3ea1b3" providerId="ADAL" clId="{B49B2F8D-98F2-4EA3-A1B4-11DD63CA80F4}" dt="2025-03-10T06:38:19.543" v="46" actId="1035"/>
          <pc:sldLayoutMkLst>
            <pc:docMk/>
            <pc:sldMasterMk cId="0" sldId="2147483648"/>
            <pc:sldLayoutMk cId="1702519291" sldId="2147483654"/>
          </pc:sldLayoutMkLst>
          <pc:spChg chg="mod">
            <ac:chgData name="Shuojie Feng" userId="4f46ee3d-74b6-4475-bf09-c95ccd3ea1b3" providerId="ADAL" clId="{B49B2F8D-98F2-4EA3-A1B4-11DD63CA80F4}" dt="2025-03-10T06:38:19.543" v="46" actId="1035"/>
            <ac:spMkLst>
              <pc:docMk/>
              <pc:sldMasterMk cId="0" sldId="2147483648"/>
              <pc:sldLayoutMk cId="1702519291" sldId="2147483654"/>
              <ac:spMk id="18" creationId="{54D9E87A-1CDC-4014-2314-39FC7B07C83B}"/>
            </ac:spMkLst>
          </pc:spChg>
        </pc:sldLayoutChg>
        <pc:sldLayoutChg chg="addSp delSp modSp">
          <pc:chgData name="Shuojie Feng" userId="4f46ee3d-74b6-4475-bf09-c95ccd3ea1b3" providerId="ADAL" clId="{B49B2F8D-98F2-4EA3-A1B4-11DD63CA80F4}" dt="2025-03-11T08:31:03.008" v="82"/>
          <pc:sldLayoutMkLst>
            <pc:docMk/>
            <pc:sldMasterMk cId="0" sldId="2147483648"/>
            <pc:sldLayoutMk cId="375255261" sldId="2147483661"/>
          </pc:sldLayoutMkLst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2" creationId="{948FCB26-FABA-4254-8C9B-A36A81AB477E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4" creationId="{4293705F-098C-6843-501F-04E56D73A27B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5" creationId="{9D7705C1-E2D3-B1B7-C51C-44843980FFF1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6" creationId="{5E67C389-E6A8-48B1-74CD-322C690F98FD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7" creationId="{021528A5-067A-BD49-2204-67FF006E8BBF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8" creationId="{04060EE7-4A1F-B89A-364A-DE0B3714BFB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39:55.819" v="47" actId="13244"/>
          <pc:sldLayoutMkLst>
            <pc:docMk/>
            <pc:sldMasterMk cId="0" sldId="2147483648"/>
            <pc:sldLayoutMk cId="2089415090" sldId="2147483664"/>
          </pc:sldLayoutMkLst>
          <pc:spChg chg="ord">
            <ac:chgData name="Shuojie Feng" userId="4f46ee3d-74b6-4475-bf09-c95ccd3ea1b3" providerId="ADAL" clId="{B49B2F8D-98F2-4EA3-A1B4-11DD63CA80F4}" dt="2025-03-10T06:39:55.819" v="47" actId="13244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3.816" v="48" actId="13244"/>
          <pc:sldLayoutMkLst>
            <pc:docMk/>
            <pc:sldMasterMk cId="0" sldId="2147483648"/>
            <pc:sldLayoutMk cId="2291920708" sldId="2147483665"/>
          </pc:sldLayoutMkLst>
          <pc:spChg chg="mod ord">
            <ac:chgData name="Shuojie Feng" userId="4f46ee3d-74b6-4475-bf09-c95ccd3ea1b3" providerId="ADAL" clId="{B49B2F8D-98F2-4EA3-A1B4-11DD63CA80F4}" dt="2025-03-10T06:40:03.816" v="48" actId="13244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7.659" v="49" actId="13244"/>
          <pc:sldLayoutMkLst>
            <pc:docMk/>
            <pc:sldMasterMk cId="0" sldId="2147483648"/>
            <pc:sldLayoutMk cId="617752306" sldId="2147483666"/>
          </pc:sldLayoutMkLst>
          <pc:spChg chg="ord">
            <ac:chgData name="Shuojie Feng" userId="4f46ee3d-74b6-4475-bf09-c95ccd3ea1b3" providerId="ADAL" clId="{B49B2F8D-98F2-4EA3-A1B4-11DD63CA80F4}" dt="2025-03-10T06:40:07.659" v="49" actId="13244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1.607" v="50" actId="13244"/>
          <pc:sldLayoutMkLst>
            <pc:docMk/>
            <pc:sldMasterMk cId="0" sldId="2147483648"/>
            <pc:sldLayoutMk cId="3282136060" sldId="2147483667"/>
          </pc:sldLayoutMkLst>
          <pc:spChg chg="ord">
            <ac:chgData name="Shuojie Feng" userId="4f46ee3d-74b6-4475-bf09-c95ccd3ea1b3" providerId="ADAL" clId="{B49B2F8D-98F2-4EA3-A1B4-11DD63CA80F4}" dt="2025-03-10T06:40:11.607" v="50" actId="13244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6.991" v="51" actId="13244"/>
          <pc:sldLayoutMkLst>
            <pc:docMk/>
            <pc:sldMasterMk cId="0" sldId="2147483648"/>
            <pc:sldLayoutMk cId="1647383111" sldId="2147483668"/>
          </pc:sldLayoutMkLst>
          <pc:spChg chg="ord">
            <ac:chgData name="Shuojie Feng" userId="4f46ee3d-74b6-4475-bf09-c95ccd3ea1b3" providerId="ADAL" clId="{B49B2F8D-98F2-4EA3-A1B4-11DD63CA80F4}" dt="2025-03-10T06:40:16.991" v="51" actId="13244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1.397" v="52" actId="13244"/>
          <pc:sldLayoutMkLst>
            <pc:docMk/>
            <pc:sldMasterMk cId="0" sldId="2147483648"/>
            <pc:sldLayoutMk cId="1607788861" sldId="2147483669"/>
          </pc:sldLayoutMkLst>
          <pc:spChg chg="ord">
            <ac:chgData name="Shuojie Feng" userId="4f46ee3d-74b6-4475-bf09-c95ccd3ea1b3" providerId="ADAL" clId="{B49B2F8D-98F2-4EA3-A1B4-11DD63CA80F4}" dt="2025-03-10T06:40:21.397" v="52" actId="13244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5.173" v="53" actId="13244"/>
          <pc:sldLayoutMkLst>
            <pc:docMk/>
            <pc:sldMasterMk cId="0" sldId="2147483648"/>
            <pc:sldLayoutMk cId="1481064607" sldId="2147483670"/>
          </pc:sldLayoutMkLst>
          <pc:spChg chg="ord">
            <ac:chgData name="Shuojie Feng" userId="4f46ee3d-74b6-4475-bf09-c95ccd3ea1b3" providerId="ADAL" clId="{B49B2F8D-98F2-4EA3-A1B4-11DD63CA80F4}" dt="2025-03-10T06:40:25.173" v="53" actId="13244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37.042" v="54" actId="13244"/>
          <pc:sldLayoutMkLst>
            <pc:docMk/>
            <pc:sldMasterMk cId="0" sldId="2147483648"/>
            <pc:sldLayoutMk cId="1978662322" sldId="2147483671"/>
          </pc:sldLayoutMkLst>
          <pc:spChg chg="ord">
            <ac:chgData name="Shuojie Feng" userId="4f46ee3d-74b6-4475-bf09-c95ccd3ea1b3" providerId="ADAL" clId="{B49B2F8D-98F2-4EA3-A1B4-11DD63CA80F4}" dt="2025-03-10T06:40:37.042" v="54" actId="13244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26:45.748" v="75" actId="1076"/>
          <pc:sldLayoutMkLst>
            <pc:docMk/>
            <pc:sldMasterMk cId="0" sldId="2147483648"/>
            <pc:sldLayoutMk cId="1392514246" sldId="2147483672"/>
          </pc:sldLayoutMkLst>
          <pc:spChg chg="mod">
            <ac:chgData name="Shuojie Feng" userId="4f46ee3d-74b6-4475-bf09-c95ccd3ea1b3" providerId="ADAL" clId="{B49B2F8D-98F2-4EA3-A1B4-11DD63CA80F4}" dt="2025-03-11T08:26:45.748" v="75" actId="1076"/>
            <ac:spMkLst>
              <pc:docMk/>
              <pc:sldMasterMk cId="0" sldId="2147483648"/>
              <pc:sldLayoutMk cId="1392514246" sldId="2147483672"/>
              <ac:spMk id="9" creationId="{40307E41-6967-98D0-2B22-C44AADD69EA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42.093" v="55" actId="13244"/>
          <pc:sldLayoutMkLst>
            <pc:docMk/>
            <pc:sldMasterMk cId="0" sldId="2147483648"/>
            <pc:sldLayoutMk cId="1895295507" sldId="2147483673"/>
          </pc:sldLayoutMkLst>
          <pc:spChg chg="ord">
            <ac:chgData name="Shuojie Feng" userId="4f46ee3d-74b6-4475-bf09-c95ccd3ea1b3" providerId="ADAL" clId="{B49B2F8D-98F2-4EA3-A1B4-11DD63CA80F4}" dt="2025-03-10T06:40:42.093" v="55" actId="13244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52.701" v="57" actId="13244"/>
          <pc:sldLayoutMkLst>
            <pc:docMk/>
            <pc:sldMasterMk cId="0" sldId="2147483648"/>
            <pc:sldLayoutMk cId="1033042907" sldId="2147483674"/>
          </pc:sldLayoutMkLst>
          <pc:spChg chg="ord">
            <ac:chgData name="Shuojie Feng" userId="4f46ee3d-74b6-4475-bf09-c95ccd3ea1b3" providerId="ADAL" clId="{B49B2F8D-98F2-4EA3-A1B4-11DD63CA80F4}" dt="2025-03-10T06:40:52.701" v="57" actId="13244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02.427" v="58" actId="13244"/>
          <pc:sldLayoutMkLst>
            <pc:docMk/>
            <pc:sldMasterMk cId="0" sldId="2147483648"/>
            <pc:sldLayoutMk cId="1237107816" sldId="2147483675"/>
          </pc:sldLayoutMkLst>
          <pc:spChg chg="ord">
            <ac:chgData name="Shuojie Feng" userId="4f46ee3d-74b6-4475-bf09-c95ccd3ea1b3" providerId="ADAL" clId="{B49B2F8D-98F2-4EA3-A1B4-11DD63CA80F4}" dt="2025-03-10T06:41:02.427" v="58" actId="13244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13.903" v="59" actId="13244"/>
          <pc:sldLayoutMkLst>
            <pc:docMk/>
            <pc:sldMasterMk cId="0" sldId="2147483648"/>
            <pc:sldLayoutMk cId="1007427702" sldId="2147483677"/>
          </pc:sldLayoutMkLst>
          <pc:spChg chg="ord">
            <ac:chgData name="Shuojie Feng" userId="4f46ee3d-74b6-4475-bf09-c95ccd3ea1b3" providerId="ADAL" clId="{B49B2F8D-98F2-4EA3-A1B4-11DD63CA80F4}" dt="2025-03-10T06:41:13.903" v="59" actId="13244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28.052" v="60" actId="13244"/>
          <pc:sldLayoutMkLst>
            <pc:docMk/>
            <pc:sldMasterMk cId="0" sldId="2147483648"/>
            <pc:sldLayoutMk cId="3566484376" sldId="2147483679"/>
          </pc:sldLayoutMkLst>
          <pc:spChg chg="ord">
            <ac:chgData name="Shuojie Feng" userId="4f46ee3d-74b6-4475-bf09-c95ccd3ea1b3" providerId="ADAL" clId="{B49B2F8D-98F2-4EA3-A1B4-11DD63CA80F4}" dt="2025-03-10T06:41:28.052" v="60" actId="13244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2.896" v="61" actId="13244"/>
          <pc:sldLayoutMkLst>
            <pc:docMk/>
            <pc:sldMasterMk cId="0" sldId="2147483648"/>
            <pc:sldLayoutMk cId="2683211096" sldId="2147483680"/>
          </pc:sldLayoutMkLst>
          <pc:spChg chg="ord">
            <ac:chgData name="Shuojie Feng" userId="4f46ee3d-74b6-4475-bf09-c95ccd3ea1b3" providerId="ADAL" clId="{B49B2F8D-98F2-4EA3-A1B4-11DD63CA80F4}" dt="2025-03-10T06:41:32.896" v="61" actId="13244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7.189" v="62" actId="13244"/>
          <pc:sldLayoutMkLst>
            <pc:docMk/>
            <pc:sldMasterMk cId="0" sldId="2147483648"/>
            <pc:sldLayoutMk cId="3243713867" sldId="2147483681"/>
          </pc:sldLayoutMkLst>
          <pc:spChg chg="ord">
            <ac:chgData name="Shuojie Feng" userId="4f46ee3d-74b6-4475-bf09-c95ccd3ea1b3" providerId="ADAL" clId="{B49B2F8D-98F2-4EA3-A1B4-11DD63CA80F4}" dt="2025-03-10T06:41:37.189" v="62" actId="13244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43.600" v="64" actId="13244"/>
          <pc:sldLayoutMkLst>
            <pc:docMk/>
            <pc:sldMasterMk cId="0" sldId="2147483648"/>
            <pc:sldLayoutMk cId="3300740001" sldId="2147483682"/>
          </pc:sldLayoutMkLst>
          <pc:spChg chg="ord">
            <ac:chgData name="Shuojie Feng" userId="4f46ee3d-74b6-4475-bf09-c95ccd3ea1b3" providerId="ADAL" clId="{B49B2F8D-98F2-4EA3-A1B4-11DD63CA80F4}" dt="2025-03-10T06:41:42.243" v="63" actId="13244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ord">
            <ac:chgData name="Shuojie Feng" userId="4f46ee3d-74b6-4475-bf09-c95ccd3ea1b3" providerId="ADAL" clId="{B49B2F8D-98F2-4EA3-A1B4-11DD63CA80F4}" dt="2025-03-10T06:41:43.600" v="64" actId="13244"/>
            <ac:spMkLst>
              <pc:docMk/>
              <pc:sldMasterMk cId="0" sldId="2147483648"/>
              <pc:sldLayoutMk cId="3300740001" sldId="2147483682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2.487" v="66" actId="13244"/>
          <pc:sldLayoutMkLst>
            <pc:docMk/>
            <pc:sldMasterMk cId="0" sldId="2147483648"/>
            <pc:sldLayoutMk cId="1440830589" sldId="2147483683"/>
          </pc:sldLayoutMkLst>
          <pc:spChg chg="ord">
            <ac:chgData name="Shuojie Feng" userId="4f46ee3d-74b6-4475-bf09-c95ccd3ea1b3" providerId="ADAL" clId="{B49B2F8D-98F2-4EA3-A1B4-11DD63CA80F4}" dt="2025-03-10T06:41:52.487" v="66" actId="13244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ord">
            <ac:chgData name="Shuojie Feng" userId="4f46ee3d-74b6-4475-bf09-c95ccd3ea1b3" providerId="ADAL" clId="{B49B2F8D-98F2-4EA3-A1B4-11DD63CA80F4}" dt="2025-03-10T06:41:47.989" v="65" actId="13244"/>
            <ac:spMkLst>
              <pc:docMk/>
              <pc:sldMasterMk cId="0" sldId="2147483648"/>
              <pc:sldLayoutMk cId="1440830589" sldId="2147483683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9.297" v="67" actId="13244"/>
          <pc:sldLayoutMkLst>
            <pc:docMk/>
            <pc:sldMasterMk cId="0" sldId="2147483648"/>
            <pc:sldLayoutMk cId="3524722207" sldId="2147483684"/>
          </pc:sldLayoutMkLst>
          <pc:spChg chg="ord">
            <ac:chgData name="Shuojie Feng" userId="4f46ee3d-74b6-4475-bf09-c95ccd3ea1b3" providerId="ADAL" clId="{B49B2F8D-98F2-4EA3-A1B4-11DD63CA80F4}" dt="2025-03-10T06:41:59.297" v="67" actId="13244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5.686" v="68" actId="13244"/>
          <pc:sldLayoutMkLst>
            <pc:docMk/>
            <pc:sldMasterMk cId="0" sldId="2147483648"/>
            <pc:sldLayoutMk cId="1106498779" sldId="2147483685"/>
          </pc:sldLayoutMkLst>
          <pc:spChg chg="ord">
            <ac:chgData name="Shuojie Feng" userId="4f46ee3d-74b6-4475-bf09-c95ccd3ea1b3" providerId="ADAL" clId="{B49B2F8D-98F2-4EA3-A1B4-11DD63CA80F4}" dt="2025-03-10T06:42:05.686" v="68" actId="13244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8.776" v="69" actId="13244"/>
          <pc:sldLayoutMkLst>
            <pc:docMk/>
            <pc:sldMasterMk cId="0" sldId="2147483648"/>
            <pc:sldLayoutMk cId="1715890625" sldId="2147483686"/>
          </pc:sldLayoutMkLst>
          <pc:spChg chg="ord">
            <ac:chgData name="Shuojie Feng" userId="4f46ee3d-74b6-4475-bf09-c95ccd3ea1b3" providerId="ADAL" clId="{B49B2F8D-98F2-4EA3-A1B4-11DD63CA80F4}" dt="2025-03-10T06:42:08.776" v="69" actId="13244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13.706" v="70" actId="13244"/>
          <pc:sldLayoutMkLst>
            <pc:docMk/>
            <pc:sldMasterMk cId="0" sldId="2147483648"/>
            <pc:sldLayoutMk cId="2245109382" sldId="2147483687"/>
          </pc:sldLayoutMkLst>
          <pc:spChg chg="ord">
            <ac:chgData name="Shuojie Feng" userId="4f46ee3d-74b6-4475-bf09-c95ccd3ea1b3" providerId="ADAL" clId="{B49B2F8D-98F2-4EA3-A1B4-11DD63CA80F4}" dt="2025-03-10T06:42:13.706" v="70" actId="13244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3:45.592" v="72" actId="255"/>
          <pc:sldLayoutMkLst>
            <pc:docMk/>
            <pc:sldMasterMk cId="0" sldId="2147483648"/>
            <pc:sldLayoutMk cId="2595250059" sldId="2147483700"/>
          </pc:sldLayoutMkLst>
          <pc:spChg chg="mod">
            <ac:chgData name="Shuojie Feng" userId="4f46ee3d-74b6-4475-bf09-c95ccd3ea1b3" providerId="ADAL" clId="{B49B2F8D-98F2-4EA3-A1B4-11DD63CA80F4}" dt="2025-03-10T06:43:45.592" v="72" actId="255"/>
            <ac:spMkLst>
              <pc:docMk/>
              <pc:sldMasterMk cId="0" sldId="2147483648"/>
              <pc:sldLayoutMk cId="2595250059" sldId="2147483700"/>
              <ac:spMk id="3" creationId="{9571C769-CEC8-962A-01E6-15B0E056791E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30:41.936" v="79" actId="1076"/>
          <pc:sldLayoutMkLst>
            <pc:docMk/>
            <pc:sldMasterMk cId="0" sldId="2147483648"/>
            <pc:sldLayoutMk cId="3191022383" sldId="2147483702"/>
          </pc:sldLayoutMkLst>
          <pc:spChg chg="mod ord">
            <ac:chgData name="Shuojie Feng" userId="4f46ee3d-74b6-4475-bf09-c95ccd3ea1b3" providerId="ADAL" clId="{B49B2F8D-98F2-4EA3-A1B4-11DD63CA80F4}" dt="2025-03-11T08:30:41.936" v="79" actId="1076"/>
            <ac:spMkLst>
              <pc:docMk/>
              <pc:sldMasterMk cId="0" sldId="2147483648"/>
              <pc:sldLayoutMk cId="3191022383" sldId="2147483702"/>
              <ac:spMk id="11" creationId="{4915D485-D4CB-65C5-C05B-8D3E535F6A4E}"/>
            </ac:spMkLst>
          </pc:spChg>
        </pc:sldLayoutChg>
      </pc:sldMasterChg>
    </pc:docChg>
  </pc:docChgLst>
  <pc:docChgLst>
    <pc:chgData name="Yuanhang Yao" userId="fbd8fcc3-4ede-4902-84ec-22c70022bdad" providerId="ADAL" clId="{EB018C0C-C30B-0E4E-BDF9-EE14B89F01E9}"/>
    <pc:docChg chg="undo custSel addSld delSld modSld">
      <pc:chgData name="Yuanhang Yao" userId="fbd8fcc3-4ede-4902-84ec-22c70022bdad" providerId="ADAL" clId="{EB018C0C-C30B-0E4E-BDF9-EE14B89F01E9}" dt="2025-03-12T00:32:25.502" v="38" actId="962"/>
      <pc:docMkLst>
        <pc:docMk/>
      </pc:docMkLst>
      <pc:sldChg chg="modSp mod">
        <pc:chgData name="Yuanhang Yao" userId="fbd8fcc3-4ede-4902-84ec-22c70022bdad" providerId="ADAL" clId="{EB018C0C-C30B-0E4E-BDF9-EE14B89F01E9}" dt="2025-03-12T00:32:25.502" v="38" actId="962"/>
        <pc:sldMkLst>
          <pc:docMk/>
          <pc:sldMk cId="129312256" sldId="310"/>
        </pc:sldMkLst>
        <pc:picChg chg="mod">
          <ac:chgData name="Yuanhang Yao" userId="fbd8fcc3-4ede-4902-84ec-22c70022bdad" providerId="ADAL" clId="{EB018C0C-C30B-0E4E-BDF9-EE14B89F01E9}" dt="2025-03-12T00:32:25.502" v="38" actId="962"/>
          <ac:picMkLst>
            <pc:docMk/>
            <pc:sldMk cId="129312256" sldId="310"/>
            <ac:picMk id="7" creationId="{89C32DD0-BD2F-6524-4667-DB5E224F949E}"/>
          </ac:picMkLst>
        </pc:picChg>
      </pc:sldChg>
      <pc:sldChg chg="modSp mod">
        <pc:chgData name="Yuanhang Yao" userId="fbd8fcc3-4ede-4902-84ec-22c70022bdad" providerId="ADAL" clId="{EB018C0C-C30B-0E4E-BDF9-EE14B89F01E9}" dt="2025-03-12T00:32:11.881" v="28" actId="962"/>
        <pc:sldMkLst>
          <pc:docMk/>
          <pc:sldMk cId="2274281614" sldId="399"/>
        </pc:sldMkLst>
        <pc:picChg chg="mod">
          <ac:chgData name="Yuanhang Yao" userId="fbd8fcc3-4ede-4902-84ec-22c70022bdad" providerId="ADAL" clId="{EB018C0C-C30B-0E4E-BDF9-EE14B89F01E9}" dt="2025-03-12T00:32:11.881" v="28" actId="962"/>
          <ac:picMkLst>
            <pc:docMk/>
            <pc:sldMk cId="2274281614" sldId="399"/>
            <ac:picMk id="7" creationId="{E2BED5B4-2DEA-47BF-036D-691EEE7D2772}"/>
          </ac:picMkLst>
        </pc:picChg>
      </pc:sldChg>
      <pc:sldChg chg="new del">
        <pc:chgData name="Yuanhang Yao" userId="fbd8fcc3-4ede-4902-84ec-22c70022bdad" providerId="ADAL" clId="{EB018C0C-C30B-0E4E-BDF9-EE14B89F01E9}" dt="2025-03-11T07:44:25.373" v="1" actId="2696"/>
        <pc:sldMkLst>
          <pc:docMk/>
          <pc:sldMk cId="444042017" sldId="400"/>
        </pc:sldMkLst>
      </pc:sldChg>
    </pc:docChg>
  </pc:docChgLst>
  <pc:docChgLst>
    <pc:chgData name="Yuanhang Yao" userId="fbd8fcc3-4ede-4902-84ec-22c70022bdad" providerId="ADAL" clId="{BAAF8A4B-3EFE-442B-9C86-F995E429D1A1}"/>
    <pc:docChg chg="custSel modSld modMainMaster">
      <pc:chgData name="Yuanhang Yao" userId="fbd8fcc3-4ede-4902-84ec-22c70022bdad" providerId="ADAL" clId="{BAAF8A4B-3EFE-442B-9C86-F995E429D1A1}" dt="2025-03-10T04:03:47.456" v="191" actId="700"/>
      <pc:docMkLst>
        <pc:docMk/>
      </pc:docMkLst>
      <pc:sldChg chg="modSp mod chgLayout">
        <pc:chgData name="Yuanhang Yao" userId="fbd8fcc3-4ede-4902-84ec-22c70022bdad" providerId="ADAL" clId="{BAAF8A4B-3EFE-442B-9C86-F995E429D1A1}" dt="2025-03-10T04:03:35.920" v="189" actId="700"/>
        <pc:sldMkLst>
          <pc:docMk/>
          <pc:sldMk cId="2282397125" sldId="369"/>
        </pc:sldMkLst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3" creationId="{2F369B94-B996-1CE7-AD33-7FA0009972C6}"/>
          </ac:spMkLst>
        </pc:spChg>
        <pc:picChg chg="mod ord">
          <ac:chgData name="Yuanhang Yao" userId="fbd8fcc3-4ede-4902-84ec-22c70022bdad" providerId="ADAL" clId="{BAAF8A4B-3EFE-442B-9C86-F995E429D1A1}" dt="2025-03-10T04:03:35.920" v="189" actId="700"/>
          <ac:picMkLst>
            <pc:docMk/>
            <pc:sldMk cId="2282397125" sldId="369"/>
            <ac:picMk id="6" creationId="{B2DC8609-9C64-3194-CCDD-22AF7CC24D70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24.129" v="187" actId="700"/>
        <pc:sldMkLst>
          <pc:docMk/>
          <pc:sldMk cId="789118905" sldId="371"/>
        </pc:sldMkLst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3" creationId="{417391A1-8DE5-BF6D-13CA-82EB9E4F9031}"/>
          </ac:spMkLst>
        </pc:spChg>
        <pc:picChg chg="mod ord">
          <ac:chgData name="Yuanhang Yao" userId="fbd8fcc3-4ede-4902-84ec-22c70022bdad" providerId="ADAL" clId="{BAAF8A4B-3EFE-442B-9C86-F995E429D1A1}" dt="2025-03-10T04:03:24.129" v="187" actId="700"/>
          <ac:picMkLst>
            <pc:docMk/>
            <pc:sldMk cId="789118905" sldId="371"/>
            <ac:picMk id="6" creationId="{AE363C14-CDF1-3709-050E-00FB4419F0BA}"/>
          </ac:picMkLst>
        </pc:picChg>
      </pc:sldChg>
      <pc:sldChg chg="modSp mod modClrScheme chgLayout">
        <pc:chgData name="Yuanhang Yao" userId="fbd8fcc3-4ede-4902-84ec-22c70022bdad" providerId="ADAL" clId="{BAAF8A4B-3EFE-442B-9C86-F995E429D1A1}" dt="2025-03-10T04:03:12.474" v="186" actId="700"/>
        <pc:sldMkLst>
          <pc:docMk/>
          <pc:sldMk cId="944611234" sldId="372"/>
        </pc:sldMkLst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3" creationId="{525372EA-97A7-967B-7FC1-3EE0599C7CFB}"/>
          </ac:spMkLst>
        </pc:spChg>
        <pc:picChg chg="mod ord">
          <ac:chgData name="Yuanhang Yao" userId="fbd8fcc3-4ede-4902-84ec-22c70022bdad" providerId="ADAL" clId="{BAAF8A4B-3EFE-442B-9C86-F995E429D1A1}" dt="2025-03-10T04:03:12.474" v="186" actId="700"/>
          <ac:picMkLst>
            <pc:docMk/>
            <pc:sldMk cId="944611234" sldId="372"/>
            <ac:picMk id="6" creationId="{83F06EEB-60A0-B5E1-17A6-EC72049B5F53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7.456" v="191" actId="700"/>
        <pc:sldMkLst>
          <pc:docMk/>
          <pc:sldMk cId="517663243" sldId="373"/>
        </pc:sldMkLst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3" creationId="{410C25AC-82DB-271A-826C-DEA7115112A0}"/>
          </ac:spMkLst>
        </pc:spChg>
        <pc:picChg chg="mod ord">
          <ac:chgData name="Yuanhang Yao" userId="fbd8fcc3-4ede-4902-84ec-22c70022bdad" providerId="ADAL" clId="{BAAF8A4B-3EFE-442B-9C86-F995E429D1A1}" dt="2025-03-10T04:03:47.456" v="191" actId="700"/>
          <ac:picMkLst>
            <pc:docMk/>
            <pc:sldMk cId="517663243" sldId="373"/>
            <ac:picMk id="6" creationId="{327C52FA-1890-DE05-4462-FBBE6A11048E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2.566" v="190" actId="700"/>
        <pc:sldMkLst>
          <pc:docMk/>
          <pc:sldMk cId="2036958596" sldId="376"/>
        </pc:sldMkLst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3" creationId="{663A7D0E-5B93-72F4-4F9F-244480212DEA}"/>
          </ac:spMkLst>
        </pc:spChg>
        <pc:picChg chg="mod ord">
          <ac:chgData name="Yuanhang Yao" userId="fbd8fcc3-4ede-4902-84ec-22c70022bdad" providerId="ADAL" clId="{BAAF8A4B-3EFE-442B-9C86-F995E429D1A1}" dt="2025-03-10T04:03:42.566" v="190" actId="700"/>
          <ac:picMkLst>
            <pc:docMk/>
            <pc:sldMk cId="2036958596" sldId="376"/>
            <ac:picMk id="6" creationId="{7D661F13-2151-CD4F-DC7F-77A3077BD5B8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30.122" v="188" actId="700"/>
        <pc:sldMkLst>
          <pc:docMk/>
          <pc:sldMk cId="3999775115" sldId="398"/>
        </pc:sldMkLst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3" creationId="{01CC583E-C6DE-280C-5CB1-CCFC8F4CD04E}"/>
          </ac:spMkLst>
        </pc:spChg>
        <pc:picChg chg="mod ord">
          <ac:chgData name="Yuanhang Yao" userId="fbd8fcc3-4ede-4902-84ec-22c70022bdad" providerId="ADAL" clId="{BAAF8A4B-3EFE-442B-9C86-F995E429D1A1}" dt="2025-03-10T04:03:30.122" v="188" actId="700"/>
          <ac:picMkLst>
            <pc:docMk/>
            <pc:sldMk cId="3999775115" sldId="398"/>
            <ac:picMk id="6" creationId="{DC2B93C7-00B2-30B3-AB94-2985B49D60C1}"/>
          </ac:picMkLst>
        </pc:picChg>
      </pc:sldChg>
      <pc:sldChg chg="modSp mod">
        <pc:chgData name="Yuanhang Yao" userId="fbd8fcc3-4ede-4902-84ec-22c70022bdad" providerId="ADAL" clId="{BAAF8A4B-3EFE-442B-9C86-F995E429D1A1}" dt="2025-03-10T03:49:39.396" v="171"/>
        <pc:sldMkLst>
          <pc:docMk/>
          <pc:sldMk cId="2274281614" sldId="399"/>
        </pc:sldMkLst>
        <pc:spChg chg="ord">
          <ac:chgData name="Yuanhang Yao" userId="fbd8fcc3-4ede-4902-84ec-22c70022bdad" providerId="ADAL" clId="{BAAF8A4B-3EFE-442B-9C86-F995E429D1A1}" dt="2025-03-10T03:49:39.396" v="171"/>
          <ac:spMkLst>
            <pc:docMk/>
            <pc:sldMk cId="2274281614" sldId="399"/>
            <ac:spMk id="5" creationId="{BF48FAAD-5698-8F60-B5F5-D8E6848186B7}"/>
          </ac:spMkLst>
        </pc:spChg>
      </pc:sldChg>
      <pc:sldMasterChg chg="modSldLayout">
        <pc:chgData name="Yuanhang Yao" userId="fbd8fcc3-4ede-4902-84ec-22c70022bdad" providerId="ADAL" clId="{BAAF8A4B-3EFE-442B-9C86-F995E429D1A1}" dt="2025-03-10T04:03:05.847" v="185" actId="14100"/>
        <pc:sldMasterMkLst>
          <pc:docMk/>
          <pc:sldMasterMk cId="0" sldId="2147483648"/>
        </pc:sldMasterMkLst>
        <pc:sldLayoutChg chg="modSp mod">
          <pc:chgData name="Yuanhang Yao" userId="fbd8fcc3-4ede-4902-84ec-22c70022bdad" providerId="ADAL" clId="{BAAF8A4B-3EFE-442B-9C86-F995E429D1A1}" dt="2025-03-10T03:49:46.356" v="172"/>
          <pc:sldLayoutMkLst>
            <pc:docMk/>
            <pc:sldMasterMk cId="0" sldId="2147483648"/>
            <pc:sldLayoutMk cId="2123551480" sldId="2147483650"/>
          </pc:sldLayoutMkLst>
          <pc:spChg chg="ord">
            <ac:chgData name="Yuanhang Yao" userId="fbd8fcc3-4ede-4902-84ec-22c70022bdad" providerId="ADAL" clId="{BAAF8A4B-3EFE-442B-9C86-F995E429D1A1}" dt="2025-03-10T03:49:46.356" v="172"/>
            <ac:spMkLst>
              <pc:docMk/>
              <pc:sldMasterMk cId="0" sldId="2147483648"/>
              <pc:sldLayoutMk cId="2123551480" sldId="2147483650"/>
              <ac:spMk id="2" creationId="{EC403ECD-0E61-4F10-7162-E98E5D2C68D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19.163" v="7" actId="403"/>
          <pc:sldLayoutMkLst>
            <pc:docMk/>
            <pc:sldMasterMk cId="0" sldId="2147483648"/>
            <pc:sldLayoutMk cId="41172783" sldId="2147483663"/>
          </pc:sldLayoutMkLst>
          <pc:spChg chg="mod">
            <ac:chgData name="Yuanhang Yao" userId="fbd8fcc3-4ede-4902-84ec-22c70022bdad" providerId="ADAL" clId="{BAAF8A4B-3EFE-442B-9C86-F995E429D1A1}" dt="2025-03-10T03:38:19.163" v="7" actId="403"/>
            <ac:spMkLst>
              <pc:docMk/>
              <pc:sldMasterMk cId="0" sldId="2147483648"/>
              <pc:sldLayoutMk cId="41172783" sldId="2147483663"/>
              <ac:spMk id="6" creationId="{6A73CEA9-5FE2-4144-7BCF-29CF17143BAB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8:51.279" v="23" actId="1076"/>
          <pc:sldLayoutMkLst>
            <pc:docMk/>
            <pc:sldMasterMk cId="0" sldId="2147483648"/>
            <pc:sldLayoutMk cId="2089415090" sldId="2147483664"/>
          </pc:sldLayoutMkLst>
          <pc:spChg chg="del mod">
            <ac:chgData name="Yuanhang Yao" userId="fbd8fcc3-4ede-4902-84ec-22c70022bdad" providerId="ADAL" clId="{BAAF8A4B-3EFE-442B-9C86-F995E429D1A1}" dt="2025-03-10T03:38:41.980" v="10" actId="478"/>
            <ac:spMkLst>
              <pc:docMk/>
              <pc:sldMasterMk cId="0" sldId="2147483648"/>
              <pc:sldLayoutMk cId="2089415090" sldId="2147483664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8:51.279" v="23" actId="1076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03.298" v="29" actId="122"/>
          <pc:sldLayoutMkLst>
            <pc:docMk/>
            <pc:sldMasterMk cId="0" sldId="2147483648"/>
            <pc:sldLayoutMk cId="2291920708" sldId="2147483665"/>
          </pc:sldLayoutMkLst>
          <pc:spChg chg="del">
            <ac:chgData name="Yuanhang Yao" userId="fbd8fcc3-4ede-4902-84ec-22c70022bdad" providerId="ADAL" clId="{BAAF8A4B-3EFE-442B-9C86-F995E429D1A1}" dt="2025-03-10T03:38:54" v="24" actId="478"/>
            <ac:spMkLst>
              <pc:docMk/>
              <pc:sldMasterMk cId="0" sldId="2147483648"/>
              <pc:sldLayoutMk cId="2291920708" sldId="2147483665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9:03.298" v="29" actId="122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15.295" v="34" actId="14100"/>
          <pc:sldLayoutMkLst>
            <pc:docMk/>
            <pc:sldMasterMk cId="0" sldId="2147483648"/>
            <pc:sldLayoutMk cId="617752306" sldId="2147483666"/>
          </pc:sldLayoutMkLst>
          <pc:spChg chg="add mod">
            <ac:chgData name="Yuanhang Yao" userId="fbd8fcc3-4ede-4902-84ec-22c70022bdad" providerId="ADAL" clId="{BAAF8A4B-3EFE-442B-9C86-F995E429D1A1}" dt="2025-03-10T03:39:15.295" v="34" actId="14100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  <pc:spChg chg="del">
            <ac:chgData name="Yuanhang Yao" userId="fbd8fcc3-4ede-4902-84ec-22c70022bdad" providerId="ADAL" clId="{BAAF8A4B-3EFE-442B-9C86-F995E429D1A1}" dt="2025-03-10T03:39:07.561" v="30" actId="478"/>
            <ac:spMkLst>
              <pc:docMk/>
              <pc:sldMasterMk cId="0" sldId="2147483648"/>
              <pc:sldLayoutMk cId="617752306" sldId="2147483666"/>
              <ac:spMk id="8" creationId="{7D633F00-464B-3088-812A-40496FD1021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34.063" v="40" actId="14100"/>
          <pc:sldLayoutMkLst>
            <pc:docMk/>
            <pc:sldMasterMk cId="0" sldId="2147483648"/>
            <pc:sldLayoutMk cId="3282136060" sldId="2147483667"/>
          </pc:sldLayoutMkLst>
          <pc:spChg chg="add mod">
            <ac:chgData name="Yuanhang Yao" userId="fbd8fcc3-4ede-4902-84ec-22c70022bdad" providerId="ADAL" clId="{BAAF8A4B-3EFE-442B-9C86-F995E429D1A1}" dt="2025-03-10T03:39:34.063" v="40" actId="14100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  <pc:spChg chg="del">
            <ac:chgData name="Yuanhang Yao" userId="fbd8fcc3-4ede-4902-84ec-22c70022bdad" providerId="ADAL" clId="{BAAF8A4B-3EFE-442B-9C86-F995E429D1A1}" dt="2025-03-10T03:39:19.816" v="35" actId="478"/>
            <ac:spMkLst>
              <pc:docMk/>
              <pc:sldMasterMk cId="0" sldId="2147483648"/>
              <pc:sldLayoutMk cId="3282136060" sldId="2147483667"/>
              <ac:spMk id="8" creationId="{D42D62A0-8127-CE86-0633-0D65E1E136F7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44.587" v="44" actId="14100"/>
          <pc:sldLayoutMkLst>
            <pc:docMk/>
            <pc:sldMasterMk cId="0" sldId="2147483648"/>
            <pc:sldLayoutMk cId="1647383111" sldId="2147483668"/>
          </pc:sldLayoutMkLst>
          <pc:spChg chg="del">
            <ac:chgData name="Yuanhang Yao" userId="fbd8fcc3-4ede-4902-84ec-22c70022bdad" providerId="ADAL" clId="{BAAF8A4B-3EFE-442B-9C86-F995E429D1A1}" dt="2025-03-10T03:39:39.294" v="41" actId="478"/>
            <ac:spMkLst>
              <pc:docMk/>
              <pc:sldMasterMk cId="0" sldId="2147483648"/>
              <pc:sldLayoutMk cId="1647383111" sldId="2147483668"/>
              <ac:spMk id="8" creationId="{FFB4667A-FE47-8556-FD3A-55FDBA801D76}"/>
            </ac:spMkLst>
          </pc:spChg>
          <pc:spChg chg="add mod">
            <ac:chgData name="Yuanhang Yao" userId="fbd8fcc3-4ede-4902-84ec-22c70022bdad" providerId="ADAL" clId="{BAAF8A4B-3EFE-442B-9C86-F995E429D1A1}" dt="2025-03-10T03:39:44.587" v="44" actId="14100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04.131" v="48" actId="242"/>
          <pc:sldLayoutMkLst>
            <pc:docMk/>
            <pc:sldMasterMk cId="0" sldId="2147483648"/>
            <pc:sldLayoutMk cId="1607788861" sldId="2147483669"/>
          </pc:sldLayoutMkLst>
          <pc:spChg chg="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  <pc:spChg chg="del">
            <ac:chgData name="Yuanhang Yao" userId="fbd8fcc3-4ede-4902-84ec-22c70022bdad" providerId="ADAL" clId="{BAAF8A4B-3EFE-442B-9C86-F995E429D1A1}" dt="2025-03-10T03:39:47.743" v="45" actId="478"/>
            <ac:spMkLst>
              <pc:docMk/>
              <pc:sldMasterMk cId="0" sldId="2147483648"/>
              <pc:sldLayoutMk cId="1607788861" sldId="2147483669"/>
              <ac:spMk id="8" creationId="{C6F072A2-EBC7-B7EA-DA98-BAC0AA46E7A4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18.339" v="53" actId="242"/>
          <pc:sldLayoutMkLst>
            <pc:docMk/>
            <pc:sldMasterMk cId="0" sldId="2147483648"/>
            <pc:sldLayoutMk cId="1481064607" sldId="2147483670"/>
          </pc:sldLayoutMkLst>
          <pc:spChg chg="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  <pc:spChg chg="del">
            <ac:chgData name="Yuanhang Yao" userId="fbd8fcc3-4ede-4902-84ec-22c70022bdad" providerId="ADAL" clId="{BAAF8A4B-3EFE-442B-9C86-F995E429D1A1}" dt="2025-03-10T03:40:07.563" v="49" actId="478"/>
            <ac:spMkLst>
              <pc:docMk/>
              <pc:sldMasterMk cId="0" sldId="2147483648"/>
              <pc:sldLayoutMk cId="1481064607" sldId="2147483670"/>
              <ac:spMk id="8" creationId="{8C71126E-AEFA-B45A-CD39-AC1315E033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42.008" v="60" actId="1076"/>
          <pc:sldLayoutMkLst>
            <pc:docMk/>
            <pc:sldMasterMk cId="0" sldId="2147483648"/>
            <pc:sldLayoutMk cId="1978662322" sldId="2147483671"/>
          </pc:sldLayoutMkLst>
          <pc:spChg chg="add mod">
            <ac:chgData name="Yuanhang Yao" userId="fbd8fcc3-4ede-4902-84ec-22c70022bdad" providerId="ADAL" clId="{BAAF8A4B-3EFE-442B-9C86-F995E429D1A1}" dt="2025-03-10T03:40:42.008" v="60" actId="1076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  <pc:spChg chg="del">
            <ac:chgData name="Yuanhang Yao" userId="fbd8fcc3-4ede-4902-84ec-22c70022bdad" providerId="ADAL" clId="{BAAF8A4B-3EFE-442B-9C86-F995E429D1A1}" dt="2025-03-10T03:40:39.228" v="58" actId="478"/>
            <ac:spMkLst>
              <pc:docMk/>
              <pc:sldMasterMk cId="0" sldId="2147483648"/>
              <pc:sldLayoutMk cId="1978662322" sldId="2147483671"/>
              <ac:spMk id="32" creationId="{87608A7D-6FA9-CE7A-0D14-14087E61F071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0:08.316" v="173" actId="13244"/>
          <pc:sldLayoutMkLst>
            <pc:docMk/>
            <pc:sldMasterMk cId="0" sldId="2147483648"/>
            <pc:sldLayoutMk cId="1392514246" sldId="2147483672"/>
          </pc:sldLayoutMkLst>
          <pc:spChg chg="add mod ord">
            <ac:chgData name="Yuanhang Yao" userId="fbd8fcc3-4ede-4902-84ec-22c70022bdad" providerId="ADAL" clId="{BAAF8A4B-3EFE-442B-9C86-F995E429D1A1}" dt="2025-03-10T03:50:08.316" v="173" actId="13244"/>
            <ac:spMkLst>
              <pc:docMk/>
              <pc:sldMasterMk cId="0" sldId="2147483648"/>
              <pc:sldLayoutMk cId="1392514246" sldId="2147483672"/>
              <ac:spMk id="3" creationId="{C251700B-05FA-57C3-2F6D-E68122FE6B91}"/>
            </ac:spMkLst>
          </pc:spChg>
          <pc:spChg chg="del">
            <ac:chgData name="Yuanhang Yao" userId="fbd8fcc3-4ede-4902-84ec-22c70022bdad" providerId="ADAL" clId="{BAAF8A4B-3EFE-442B-9C86-F995E429D1A1}" dt="2025-03-10T03:40:22.496" v="54" actId="478"/>
            <ac:spMkLst>
              <pc:docMk/>
              <pc:sldMasterMk cId="0" sldId="2147483648"/>
              <pc:sldLayoutMk cId="1392514246" sldId="2147483672"/>
              <ac:spMk id="8" creationId="{07755DB3-9272-8E5E-039F-AC14A2C0789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53.849" v="69" actId="1036"/>
          <pc:sldLayoutMkLst>
            <pc:docMk/>
            <pc:sldMasterMk cId="0" sldId="2147483648"/>
            <pc:sldLayoutMk cId="1895295507" sldId="2147483673"/>
          </pc:sldLayoutMkLst>
          <pc:spChg chg="add mod">
            <ac:chgData name="Yuanhang Yao" userId="fbd8fcc3-4ede-4902-84ec-22c70022bdad" providerId="ADAL" clId="{BAAF8A4B-3EFE-442B-9C86-F995E429D1A1}" dt="2025-03-10T03:40:53.849" v="69" actId="1036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  <pc:spChg chg="del">
            <ac:chgData name="Yuanhang Yao" userId="fbd8fcc3-4ede-4902-84ec-22c70022bdad" providerId="ADAL" clId="{BAAF8A4B-3EFE-442B-9C86-F995E429D1A1}" dt="2025-03-10T03:40:45.934" v="61" actId="478"/>
            <ac:spMkLst>
              <pc:docMk/>
              <pc:sldMasterMk cId="0" sldId="2147483648"/>
              <pc:sldLayoutMk cId="1895295507" sldId="2147483673"/>
              <ac:spMk id="8" creationId="{818B74D6-CD72-B859-C229-60DB988B25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06.689" v="73" actId="14100"/>
          <pc:sldLayoutMkLst>
            <pc:docMk/>
            <pc:sldMasterMk cId="0" sldId="2147483648"/>
            <pc:sldLayoutMk cId="1033042907" sldId="2147483674"/>
          </pc:sldLayoutMkLst>
          <pc:spChg chg="add mod">
            <ac:chgData name="Yuanhang Yao" userId="fbd8fcc3-4ede-4902-84ec-22c70022bdad" providerId="ADAL" clId="{BAAF8A4B-3EFE-442B-9C86-F995E429D1A1}" dt="2025-03-10T03:41:06.689" v="73" actId="14100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  <pc:spChg chg="del">
            <ac:chgData name="Yuanhang Yao" userId="fbd8fcc3-4ede-4902-84ec-22c70022bdad" providerId="ADAL" clId="{BAAF8A4B-3EFE-442B-9C86-F995E429D1A1}" dt="2025-03-10T03:41:02.291" v="70" actId="478"/>
            <ac:spMkLst>
              <pc:docMk/>
              <pc:sldMasterMk cId="0" sldId="2147483648"/>
              <pc:sldLayoutMk cId="1033042907" sldId="2147483674"/>
              <ac:spMk id="7" creationId="{E2EFBB43-B3C7-180D-E5F8-4117BD99096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14.703" v="77" actId="1076"/>
          <pc:sldLayoutMkLst>
            <pc:docMk/>
            <pc:sldMasterMk cId="0" sldId="2147483648"/>
            <pc:sldLayoutMk cId="1237107816" sldId="2147483675"/>
          </pc:sldLayoutMkLst>
          <pc:spChg chg="add mod">
            <ac:chgData name="Yuanhang Yao" userId="fbd8fcc3-4ede-4902-84ec-22c70022bdad" providerId="ADAL" clId="{BAAF8A4B-3EFE-442B-9C86-F995E429D1A1}" dt="2025-03-10T03:41:14.703" v="77" actId="1076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  <pc:spChg chg="del">
            <ac:chgData name="Yuanhang Yao" userId="fbd8fcc3-4ede-4902-84ec-22c70022bdad" providerId="ADAL" clId="{BAAF8A4B-3EFE-442B-9C86-F995E429D1A1}" dt="2025-03-10T03:41:11.321" v="74" actId="478"/>
            <ac:spMkLst>
              <pc:docMk/>
              <pc:sldMasterMk cId="0" sldId="2147483648"/>
              <pc:sldLayoutMk cId="1237107816" sldId="2147483675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1:49.676" v="179" actId="13244"/>
          <pc:sldLayoutMkLst>
            <pc:docMk/>
            <pc:sldMasterMk cId="0" sldId="2147483648"/>
            <pc:sldLayoutMk cId="150540284" sldId="2147483676"/>
          </pc:sldLayoutMkLst>
          <pc:spChg chg="add mod ord">
            <ac:chgData name="Yuanhang Yao" userId="fbd8fcc3-4ede-4902-84ec-22c70022bdad" providerId="ADAL" clId="{BAAF8A4B-3EFE-442B-9C86-F995E429D1A1}" dt="2025-03-10T03:51:49.676" v="179" actId="13244"/>
            <ac:spMkLst>
              <pc:docMk/>
              <pc:sldMasterMk cId="0" sldId="2147483648"/>
              <pc:sldLayoutMk cId="150540284" sldId="2147483676"/>
              <ac:spMk id="2" creationId="{1CE8CAE3-17FA-FA2A-D6BF-43BBD09B080B}"/>
            </ac:spMkLst>
          </pc:spChg>
          <pc:spChg chg="del">
            <ac:chgData name="Yuanhang Yao" userId="fbd8fcc3-4ede-4902-84ec-22c70022bdad" providerId="ADAL" clId="{BAAF8A4B-3EFE-442B-9C86-F995E429D1A1}" dt="2025-03-10T03:41:17.557" v="78" actId="478"/>
            <ac:spMkLst>
              <pc:docMk/>
              <pc:sldMasterMk cId="0" sldId="2147483648"/>
              <pc:sldLayoutMk cId="150540284" sldId="2147483676"/>
              <ac:spMk id="26" creationId="{D779C84F-8EF4-3421-FF4F-42BC7A40CA40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39.422" v="86" actId="14100"/>
          <pc:sldLayoutMkLst>
            <pc:docMk/>
            <pc:sldMasterMk cId="0" sldId="2147483648"/>
            <pc:sldLayoutMk cId="1007427702" sldId="2147483677"/>
          </pc:sldLayoutMkLst>
          <pc:spChg chg="add mod">
            <ac:chgData name="Yuanhang Yao" userId="fbd8fcc3-4ede-4902-84ec-22c70022bdad" providerId="ADAL" clId="{BAAF8A4B-3EFE-442B-9C86-F995E429D1A1}" dt="2025-03-10T03:41:39.422" v="86" actId="14100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  <pc:spChg chg="del">
            <ac:chgData name="Yuanhang Yao" userId="fbd8fcc3-4ede-4902-84ec-22c70022bdad" providerId="ADAL" clId="{BAAF8A4B-3EFE-442B-9C86-F995E429D1A1}" dt="2025-03-10T03:41:27.495" v="82" actId="478"/>
            <ac:spMkLst>
              <pc:docMk/>
              <pc:sldMasterMk cId="0" sldId="2147483648"/>
              <pc:sldLayoutMk cId="1007427702" sldId="2147483677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4:03:05.847" v="185" actId="14100"/>
          <pc:sldLayoutMkLst>
            <pc:docMk/>
            <pc:sldMasterMk cId="0" sldId="2147483648"/>
            <pc:sldLayoutMk cId="369408507" sldId="2147483678"/>
          </pc:sldLayoutMkLst>
          <pc:spChg chg="mod">
            <ac:chgData name="Yuanhang Yao" userId="fbd8fcc3-4ede-4902-84ec-22c70022bdad" providerId="ADAL" clId="{BAAF8A4B-3EFE-442B-9C86-F995E429D1A1}" dt="2025-03-10T04:03:05.847" v="185" actId="14100"/>
            <ac:spMkLst>
              <pc:docMk/>
              <pc:sldMasterMk cId="0" sldId="2147483648"/>
              <pc:sldLayoutMk cId="369408507" sldId="2147483678"/>
              <ac:spMk id="2" creationId="{FAF3BB49-A328-F121-7F27-DEB7C3CC2B0F}"/>
            </ac:spMkLst>
          </pc:spChg>
          <pc:spChg chg="add mod ord">
            <ac:chgData name="Yuanhang Yao" userId="fbd8fcc3-4ede-4902-84ec-22c70022bdad" providerId="ADAL" clId="{BAAF8A4B-3EFE-442B-9C86-F995E429D1A1}" dt="2025-03-10T04:03:02.955" v="184" actId="14100"/>
            <ac:spMkLst>
              <pc:docMk/>
              <pc:sldMasterMk cId="0" sldId="2147483648"/>
              <pc:sldLayoutMk cId="369408507" sldId="2147483678"/>
              <ac:spMk id="7" creationId="{736A5C8C-1C5F-8F3C-7273-ECFA26869FC1}"/>
            </ac:spMkLst>
          </pc:spChg>
          <pc:spChg chg="del mod">
            <ac:chgData name="Yuanhang Yao" userId="fbd8fcc3-4ede-4902-84ec-22c70022bdad" providerId="ADAL" clId="{BAAF8A4B-3EFE-442B-9C86-F995E429D1A1}" dt="2025-03-10T03:43:02.709" v="88" actId="478"/>
            <ac:spMkLst>
              <pc:docMk/>
              <pc:sldMasterMk cId="0" sldId="2147483648"/>
              <pc:sldLayoutMk cId="369408507" sldId="2147483678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33.421" v="98" actId="14100"/>
          <pc:sldLayoutMkLst>
            <pc:docMk/>
            <pc:sldMasterMk cId="0" sldId="2147483648"/>
            <pc:sldLayoutMk cId="3566484376" sldId="2147483679"/>
          </pc:sldLayoutMkLst>
          <pc:spChg chg="add mod">
            <ac:chgData name="Yuanhang Yao" userId="fbd8fcc3-4ede-4902-84ec-22c70022bdad" providerId="ADAL" clId="{BAAF8A4B-3EFE-442B-9C86-F995E429D1A1}" dt="2025-03-10T03:43:33.421" v="98" actId="14100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  <pc:spChg chg="del">
            <ac:chgData name="Yuanhang Yao" userId="fbd8fcc3-4ede-4902-84ec-22c70022bdad" providerId="ADAL" clId="{BAAF8A4B-3EFE-442B-9C86-F995E429D1A1}" dt="2025-03-10T03:43:24.212" v="94" actId="478"/>
            <ac:spMkLst>
              <pc:docMk/>
              <pc:sldMasterMk cId="0" sldId="2147483648"/>
              <pc:sldLayoutMk cId="3566484376" sldId="2147483679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42.726" v="102" actId="14100"/>
          <pc:sldLayoutMkLst>
            <pc:docMk/>
            <pc:sldMasterMk cId="0" sldId="2147483648"/>
            <pc:sldLayoutMk cId="2683211096" sldId="2147483680"/>
          </pc:sldLayoutMkLst>
          <pc:spChg chg="add mod">
            <ac:chgData name="Yuanhang Yao" userId="fbd8fcc3-4ede-4902-84ec-22c70022bdad" providerId="ADAL" clId="{BAAF8A4B-3EFE-442B-9C86-F995E429D1A1}" dt="2025-03-10T03:43:42.726" v="102" actId="14100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  <pc:spChg chg="del">
            <ac:chgData name="Yuanhang Yao" userId="fbd8fcc3-4ede-4902-84ec-22c70022bdad" providerId="ADAL" clId="{BAAF8A4B-3EFE-442B-9C86-F995E429D1A1}" dt="2025-03-10T03:43:36.622" v="99" actId="478"/>
            <ac:spMkLst>
              <pc:docMk/>
              <pc:sldMasterMk cId="0" sldId="2147483648"/>
              <pc:sldLayoutMk cId="2683211096" sldId="2147483680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57.753" v="107" actId="14100"/>
          <pc:sldLayoutMkLst>
            <pc:docMk/>
            <pc:sldMasterMk cId="0" sldId="2147483648"/>
            <pc:sldLayoutMk cId="3243713867" sldId="2147483681"/>
          </pc:sldLayoutMkLst>
          <pc:spChg chg="add mod">
            <ac:chgData name="Yuanhang Yao" userId="fbd8fcc3-4ede-4902-84ec-22c70022bdad" providerId="ADAL" clId="{BAAF8A4B-3EFE-442B-9C86-F995E429D1A1}" dt="2025-03-10T03:43:57.753" v="107" actId="14100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  <pc:spChg chg="del">
            <ac:chgData name="Yuanhang Yao" userId="fbd8fcc3-4ede-4902-84ec-22c70022bdad" providerId="ADAL" clId="{BAAF8A4B-3EFE-442B-9C86-F995E429D1A1}" dt="2025-03-10T03:43:45.953" v="103" actId="478"/>
            <ac:spMkLst>
              <pc:docMk/>
              <pc:sldMasterMk cId="0" sldId="2147483648"/>
              <pc:sldLayoutMk cId="3243713867" sldId="2147483681"/>
              <ac:spMk id="8" creationId="{6E0D00CE-C191-6DE5-9D82-7EFB59BC37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0.094" v="112" actId="14100"/>
          <pc:sldLayoutMkLst>
            <pc:docMk/>
            <pc:sldMasterMk cId="0" sldId="2147483648"/>
            <pc:sldLayoutMk cId="3300740001" sldId="2147483682"/>
          </pc:sldLayoutMkLst>
          <pc:spChg chg="add mod">
            <ac:chgData name="Yuanhang Yao" userId="fbd8fcc3-4ede-4902-84ec-22c70022bdad" providerId="ADAL" clId="{BAAF8A4B-3EFE-442B-9C86-F995E429D1A1}" dt="2025-03-10T03:44:10.094" v="112" actId="14100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del">
            <ac:chgData name="Yuanhang Yao" userId="fbd8fcc3-4ede-4902-84ec-22c70022bdad" providerId="ADAL" clId="{BAAF8A4B-3EFE-442B-9C86-F995E429D1A1}" dt="2025-03-10T03:44:01.112" v="108" actId="478"/>
            <ac:spMkLst>
              <pc:docMk/>
              <pc:sldMasterMk cId="0" sldId="2147483648"/>
              <pc:sldLayoutMk cId="3300740001" sldId="2147483682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8.810" v="115" actId="14100"/>
          <pc:sldLayoutMkLst>
            <pc:docMk/>
            <pc:sldMasterMk cId="0" sldId="2147483648"/>
            <pc:sldLayoutMk cId="1440830589" sldId="2147483683"/>
          </pc:sldLayoutMkLst>
          <pc:spChg chg="add mod">
            <ac:chgData name="Yuanhang Yao" userId="fbd8fcc3-4ede-4902-84ec-22c70022bdad" providerId="ADAL" clId="{BAAF8A4B-3EFE-442B-9C86-F995E429D1A1}" dt="2025-03-10T03:44:18.810" v="115" actId="14100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del">
            <ac:chgData name="Yuanhang Yao" userId="fbd8fcc3-4ede-4902-84ec-22c70022bdad" providerId="ADAL" clId="{BAAF8A4B-3EFE-442B-9C86-F995E429D1A1}" dt="2025-03-10T03:44:15.311" v="113" actId="478"/>
            <ac:spMkLst>
              <pc:docMk/>
              <pc:sldMasterMk cId="0" sldId="2147483648"/>
              <pc:sldLayoutMk cId="1440830589" sldId="2147483683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32.993" v="120" actId="14100"/>
          <pc:sldLayoutMkLst>
            <pc:docMk/>
            <pc:sldMasterMk cId="0" sldId="2147483648"/>
            <pc:sldLayoutMk cId="3524722207" sldId="2147483684"/>
          </pc:sldLayoutMkLst>
          <pc:spChg chg="add mod">
            <ac:chgData name="Yuanhang Yao" userId="fbd8fcc3-4ede-4902-84ec-22c70022bdad" providerId="ADAL" clId="{BAAF8A4B-3EFE-442B-9C86-F995E429D1A1}" dt="2025-03-10T03:44:32.993" v="120" actId="14100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  <pc:spChg chg="del">
            <ac:chgData name="Yuanhang Yao" userId="fbd8fcc3-4ede-4902-84ec-22c70022bdad" providerId="ADAL" clId="{BAAF8A4B-3EFE-442B-9C86-F995E429D1A1}" dt="2025-03-10T03:44:22.508" v="116" actId="478"/>
            <ac:spMkLst>
              <pc:docMk/>
              <pc:sldMasterMk cId="0" sldId="2147483648"/>
              <pc:sldLayoutMk cId="3524722207" sldId="2147483684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56.666" v="125" actId="14100"/>
          <pc:sldLayoutMkLst>
            <pc:docMk/>
            <pc:sldMasterMk cId="0" sldId="2147483648"/>
            <pc:sldLayoutMk cId="1106498779" sldId="2147483685"/>
          </pc:sldLayoutMkLst>
          <pc:spChg chg="add mod">
            <ac:chgData name="Yuanhang Yao" userId="fbd8fcc3-4ede-4902-84ec-22c70022bdad" providerId="ADAL" clId="{BAAF8A4B-3EFE-442B-9C86-F995E429D1A1}" dt="2025-03-10T03:44:56.666" v="125" actId="14100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  <pc:spChg chg="del">
            <ac:chgData name="Yuanhang Yao" userId="fbd8fcc3-4ede-4902-84ec-22c70022bdad" providerId="ADAL" clId="{BAAF8A4B-3EFE-442B-9C86-F995E429D1A1}" dt="2025-03-10T03:44:38.884" v="121" actId="478"/>
            <ac:spMkLst>
              <pc:docMk/>
              <pc:sldMasterMk cId="0" sldId="2147483648"/>
              <pc:sldLayoutMk cId="1106498779" sldId="2147483685"/>
              <ac:spMk id="8" creationId="{C1897688-419F-6EB2-5CC1-DC14924E5FC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5:51.885" v="129" actId="14100"/>
          <pc:sldLayoutMkLst>
            <pc:docMk/>
            <pc:sldMasterMk cId="0" sldId="2147483648"/>
            <pc:sldLayoutMk cId="1715890625" sldId="2147483686"/>
          </pc:sldLayoutMkLst>
          <pc:spChg chg="add mod">
            <ac:chgData name="Yuanhang Yao" userId="fbd8fcc3-4ede-4902-84ec-22c70022bdad" providerId="ADAL" clId="{BAAF8A4B-3EFE-442B-9C86-F995E429D1A1}" dt="2025-03-10T03:45:51.885" v="129" actId="14100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  <pc:spChg chg="del">
            <ac:chgData name="Yuanhang Yao" userId="fbd8fcc3-4ede-4902-84ec-22c70022bdad" providerId="ADAL" clId="{BAAF8A4B-3EFE-442B-9C86-F995E429D1A1}" dt="2025-03-10T03:45:41.650" v="126" actId="478"/>
            <ac:spMkLst>
              <pc:docMk/>
              <pc:sldMasterMk cId="0" sldId="2147483648"/>
              <pc:sldLayoutMk cId="1715890625" sldId="2147483686"/>
              <ac:spMk id="8" creationId="{8BAC3300-BF12-B200-9F06-8D5AC45CB7EF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6:01.104" v="132" actId="14100"/>
          <pc:sldLayoutMkLst>
            <pc:docMk/>
            <pc:sldMasterMk cId="0" sldId="2147483648"/>
            <pc:sldLayoutMk cId="2245109382" sldId="2147483687"/>
          </pc:sldLayoutMkLst>
          <pc:spChg chg="add mod">
            <ac:chgData name="Yuanhang Yao" userId="fbd8fcc3-4ede-4902-84ec-22c70022bdad" providerId="ADAL" clId="{BAAF8A4B-3EFE-442B-9C86-F995E429D1A1}" dt="2025-03-10T03:46:01.104" v="132" actId="14100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  <pc:spChg chg="del">
            <ac:chgData name="Yuanhang Yao" userId="fbd8fcc3-4ede-4902-84ec-22c70022bdad" providerId="ADAL" clId="{BAAF8A4B-3EFE-442B-9C86-F995E429D1A1}" dt="2025-03-10T03:45:56.680" v="130" actId="478"/>
            <ac:spMkLst>
              <pc:docMk/>
              <pc:sldMasterMk cId="0" sldId="2147483648"/>
              <pc:sldLayoutMk cId="2245109382" sldId="2147483687"/>
              <ac:spMk id="8" creationId="{83F7B03F-5EDA-605B-1A2E-F48896E48939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13.047" v="135" actId="12"/>
          <pc:sldLayoutMkLst>
            <pc:docMk/>
            <pc:sldMasterMk cId="0" sldId="2147483648"/>
            <pc:sldLayoutMk cId="854796725" sldId="2147483695"/>
          </pc:sldLayoutMkLst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9" creationId="{84DC103C-4E45-07FA-2734-5BAE2624DC48}"/>
            </ac:spMkLst>
          </pc:spChg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11" creationId="{288F1ED9-CE64-0191-F909-FDC002A7456F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0.498" v="138" actId="12"/>
          <pc:sldLayoutMkLst>
            <pc:docMk/>
            <pc:sldMasterMk cId="0" sldId="2147483648"/>
            <pc:sldLayoutMk cId="1626089341" sldId="2147483696"/>
          </pc:sldLayoutMkLst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1" creationId="{F86E5640-DE07-46FE-2EFB-FCD8C5238DC9}"/>
            </ac:spMkLst>
          </pc:spChg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3" creationId="{20D5795C-6228-AA6F-1CF7-AD7010686BC6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7:04.890" v="150" actId="12"/>
          <pc:sldLayoutMkLst>
            <pc:docMk/>
            <pc:sldMasterMk cId="0" sldId="2147483648"/>
            <pc:sldLayoutMk cId="3848848947" sldId="2147483699"/>
          </pc:sldLayoutMkLst>
          <pc:spChg chg="mod">
            <ac:chgData name="Yuanhang Yao" userId="fbd8fcc3-4ede-4902-84ec-22c70022bdad" providerId="ADAL" clId="{BAAF8A4B-3EFE-442B-9C86-F995E429D1A1}" dt="2025-03-10T03:47:04.890" v="150" actId="12"/>
            <ac:spMkLst>
              <pc:docMk/>
              <pc:sldMasterMk cId="0" sldId="2147483648"/>
              <pc:sldLayoutMk cId="3848848947" sldId="2147483699"/>
              <ac:spMk id="3" creationId="{2F3B20A8-A604-C977-02C0-083BA866348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9.075" v="140" actId="404"/>
          <pc:sldLayoutMkLst>
            <pc:docMk/>
            <pc:sldMasterMk cId="0" sldId="2147483648"/>
            <pc:sldLayoutMk cId="784800036" sldId="2147483701"/>
          </pc:sldLayoutMkLst>
          <pc:spChg chg="mod">
            <ac:chgData name="Yuanhang Yao" userId="fbd8fcc3-4ede-4902-84ec-22c70022bdad" providerId="ADAL" clId="{BAAF8A4B-3EFE-442B-9C86-F995E429D1A1}" dt="2025-03-10T03:46:29.075" v="140" actId="404"/>
            <ac:spMkLst>
              <pc:docMk/>
              <pc:sldMasterMk cId="0" sldId="2147483648"/>
              <pc:sldLayoutMk cId="784800036" sldId="2147483701"/>
              <ac:spMk id="8" creationId="{C7E1FCC9-2D1D-9C6B-8C9A-E3D0A77DBEF0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37.310" v="144" actId="404"/>
          <pc:sldLayoutMkLst>
            <pc:docMk/>
            <pc:sldMasterMk cId="0" sldId="2147483648"/>
            <pc:sldLayoutMk cId="3191022383" sldId="2147483702"/>
          </pc:sldLayoutMkLst>
          <pc:spChg chg="mod">
            <ac:chgData name="Yuanhang Yao" userId="fbd8fcc3-4ede-4902-84ec-22c70022bdad" providerId="ADAL" clId="{BAAF8A4B-3EFE-442B-9C86-F995E429D1A1}" dt="2025-03-10T03:46:37.310" v="144" actId="404"/>
            <ac:spMkLst>
              <pc:docMk/>
              <pc:sldMasterMk cId="0" sldId="2147483648"/>
              <pc:sldLayoutMk cId="3191022383" sldId="2147483702"/>
              <ac:spMk id="7" creationId="{053FFEDA-E57B-DF13-2394-A1514E15F85A}"/>
            </ac:spMkLst>
          </pc:spChg>
        </pc:sldLayoutChg>
        <pc:sldLayoutChg chg="modSp mod">
          <pc:chgData name="Yuanhang Yao" userId="fbd8fcc3-4ede-4902-84ec-22c70022bdad" providerId="ADAL" clId="{BAAF8A4B-3EFE-442B-9C86-F995E429D1A1}" dt="2025-03-10T03:47:28.750" v="153" actId="12789"/>
          <pc:sldLayoutMkLst>
            <pc:docMk/>
            <pc:sldMasterMk cId="0" sldId="2147483648"/>
            <pc:sldLayoutMk cId="3671749232" sldId="2147483762"/>
          </pc:sldLayoutMkLst>
          <pc:spChg chg="mod">
            <ac:chgData name="Yuanhang Yao" userId="fbd8fcc3-4ede-4902-84ec-22c70022bdad" providerId="ADAL" clId="{BAAF8A4B-3EFE-442B-9C86-F995E429D1A1}" dt="2025-03-10T03:47:28.750" v="153" actId="12789"/>
            <ac:spMkLst>
              <pc:docMk/>
              <pc:sldMasterMk cId="0" sldId="2147483648"/>
              <pc:sldLayoutMk cId="3671749232" sldId="2147483762"/>
              <ac:spMk id="7" creationId="{3575A47E-66DF-0DFE-6068-FCE75A83C7A8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09.026" v="2" actId="404"/>
          <pc:sldLayoutMkLst>
            <pc:docMk/>
            <pc:sldMasterMk cId="0" sldId="2147483648"/>
            <pc:sldLayoutMk cId="1171354504" sldId="2147483763"/>
          </pc:sldLayoutMkLst>
          <pc:spChg chg="mod">
            <ac:chgData name="Yuanhang Yao" userId="fbd8fcc3-4ede-4902-84ec-22c70022bdad" providerId="ADAL" clId="{BAAF8A4B-3EFE-442B-9C86-F995E429D1A1}" dt="2025-03-10T03:38:09.026" v="2" actId="404"/>
            <ac:spMkLst>
              <pc:docMk/>
              <pc:sldMasterMk cId="0" sldId="2147483648"/>
              <pc:sldLayoutMk cId="1171354504" sldId="2147483763"/>
              <ac:spMk id="23" creationId="{86F79B09-7D88-8381-B406-AFD71843F9C1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56CA170-FD10-44C8-A670-4F697709E763}" type="presOf" srcId="{E3B73B93-6701-4005-A33D-77D6EFD14D1E}" destId="{602CE637-BFD9-4545-AFE4-C2A4868CB511}" srcOrd="0" destOrd="0" presId="urn:microsoft.com/office/officeart/2005/8/layout/chevron1"/>
    <dgm:cxn modelId="{E639B3DF-1151-4133-86B4-55D41191E65A}" type="presOf" srcId="{81F03375-5B2E-432D-892F-57470947D62E}" destId="{47D863D5-4900-4516-B838-C2970AE10A6E}" srcOrd="0" destOrd="0" presId="urn:microsoft.com/office/officeart/2005/8/layout/chevron1"/>
    <dgm:cxn modelId="{E91E2A84-75CE-43CE-B440-2C8CC42F7B85}" type="presOf" srcId="{44897649-045F-4E2B-AB0F-35C095EA8CF3}" destId="{B75EB55C-7003-44C0-93C1-DCEFB7131D28}" srcOrd="0" destOrd="0" presId="urn:microsoft.com/office/officeart/2005/8/layout/chevron1"/>
    <dgm:cxn modelId="{ED7B4D7A-A621-4692-A120-72E7EA1EFB57}" type="presOf" srcId="{96172DCF-7BF1-4023-A98A-1DD77E58A521}" destId="{B75C48C2-B9D8-4FA0-98B9-48FAE498A2FD}" srcOrd="0" destOrd="0" presId="urn:microsoft.com/office/officeart/2005/8/layout/chevron1"/>
    <dgm:cxn modelId="{088D7BCB-0EBA-49EA-8229-AB44321BB53B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E11E6636-2C96-4C6E-B5C8-F5400B5142D6}" type="presParOf" srcId="{B75C48C2-B9D8-4FA0-98B9-48FAE498A2FD}" destId="{602CE637-BFD9-4545-AFE4-C2A4868CB511}" srcOrd="0" destOrd="0" presId="urn:microsoft.com/office/officeart/2005/8/layout/chevron1"/>
    <dgm:cxn modelId="{FCF63E23-ECC9-4D7B-A6DA-2B6E7C29A911}" type="presParOf" srcId="{B75C48C2-B9D8-4FA0-98B9-48FAE498A2FD}" destId="{023EE774-E63A-407E-BA88-1D7F87E790A4}" srcOrd="1" destOrd="0" presId="urn:microsoft.com/office/officeart/2005/8/layout/chevron1"/>
    <dgm:cxn modelId="{EE86291A-CBA6-4CE5-9FCC-4667B24AEE94}" type="presParOf" srcId="{B75C48C2-B9D8-4FA0-98B9-48FAE498A2FD}" destId="{54C992A1-8F4F-41D5-A568-C60D9F2A29F4}" srcOrd="2" destOrd="0" presId="urn:microsoft.com/office/officeart/2005/8/layout/chevron1"/>
    <dgm:cxn modelId="{EE98DA1F-7BC7-4B4A-BD23-AA1301ECAE02}" type="presParOf" srcId="{B75C48C2-B9D8-4FA0-98B9-48FAE498A2FD}" destId="{C99651DB-B161-410D-B209-81083DDA213E}" srcOrd="3" destOrd="0" presId="urn:microsoft.com/office/officeart/2005/8/layout/chevron1"/>
    <dgm:cxn modelId="{10947285-5433-492B-A108-E3E216159D1E}" type="presParOf" srcId="{B75C48C2-B9D8-4FA0-98B9-48FAE498A2FD}" destId="{47D863D5-4900-4516-B838-C2970AE10A6E}" srcOrd="4" destOrd="0" presId="urn:microsoft.com/office/officeart/2005/8/layout/chevron1"/>
    <dgm:cxn modelId="{5CFCEAC9-1D69-401A-945E-E6E82562033E}" type="presParOf" srcId="{B75C48C2-B9D8-4FA0-98B9-48FAE498A2FD}" destId="{54F27F62-B91F-49DC-B06A-1D5961D1CA92}" srcOrd="5" destOrd="0" presId="urn:microsoft.com/office/officeart/2005/8/layout/chevron1"/>
    <dgm:cxn modelId="{10CA2171-2479-4161-AB4F-A7F75E175F3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FD9513-56BD-44C3-85DB-2F93BAA49C5B}" type="presOf" srcId="{44897649-045F-4E2B-AB0F-35C095EA8CF3}" destId="{B75EB55C-7003-44C0-93C1-DCEFB7131D28}" srcOrd="0" destOrd="0" presId="urn:microsoft.com/office/officeart/2005/8/layout/chevron1"/>
    <dgm:cxn modelId="{43399DFE-2E55-46F3-BD83-2114AC5704E8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3349B03-DF8A-4E20-85B4-5B5E9D086B05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3CD304CF-CACB-4AFA-A16F-4921EC493BE2}" type="presOf" srcId="{96172DCF-7BF1-4023-A98A-1DD77E58A521}" destId="{B75C48C2-B9D8-4FA0-98B9-48FAE498A2FD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BD35005-D49C-42AE-AB6F-B30E453F9DF7}" type="presOf" srcId="{D60D95AB-E135-4818-B994-C7FF9EEB32F2}" destId="{54C992A1-8F4F-41D5-A568-C60D9F2A29F4}" srcOrd="0" destOrd="0" presId="urn:microsoft.com/office/officeart/2005/8/layout/chevron1"/>
    <dgm:cxn modelId="{9B40A3EC-DD70-439F-95FE-1D9F9DD173A1}" type="presParOf" srcId="{B75C48C2-B9D8-4FA0-98B9-48FAE498A2FD}" destId="{602CE637-BFD9-4545-AFE4-C2A4868CB511}" srcOrd="0" destOrd="0" presId="urn:microsoft.com/office/officeart/2005/8/layout/chevron1"/>
    <dgm:cxn modelId="{F183229D-4B43-4EA7-BE72-CFF19CAE8C26}" type="presParOf" srcId="{B75C48C2-B9D8-4FA0-98B9-48FAE498A2FD}" destId="{023EE774-E63A-407E-BA88-1D7F87E790A4}" srcOrd="1" destOrd="0" presId="urn:microsoft.com/office/officeart/2005/8/layout/chevron1"/>
    <dgm:cxn modelId="{84B6B945-5817-4F88-B9BF-F6E57A5CE845}" type="presParOf" srcId="{B75C48C2-B9D8-4FA0-98B9-48FAE498A2FD}" destId="{54C992A1-8F4F-41D5-A568-C60D9F2A29F4}" srcOrd="2" destOrd="0" presId="urn:microsoft.com/office/officeart/2005/8/layout/chevron1"/>
    <dgm:cxn modelId="{3878559D-AF31-4D66-AC22-3C181730CE55}" type="presParOf" srcId="{B75C48C2-B9D8-4FA0-98B9-48FAE498A2FD}" destId="{C99651DB-B161-410D-B209-81083DDA213E}" srcOrd="3" destOrd="0" presId="urn:microsoft.com/office/officeart/2005/8/layout/chevron1"/>
    <dgm:cxn modelId="{6871167E-DBCF-4107-9B8B-A0E1BC3B26A9}" type="presParOf" srcId="{B75C48C2-B9D8-4FA0-98B9-48FAE498A2FD}" destId="{47D863D5-4900-4516-B838-C2970AE10A6E}" srcOrd="4" destOrd="0" presId="urn:microsoft.com/office/officeart/2005/8/layout/chevron1"/>
    <dgm:cxn modelId="{66FC36DD-71AC-4050-B34A-DFEC61BD628F}" type="presParOf" srcId="{B75C48C2-B9D8-4FA0-98B9-48FAE498A2FD}" destId="{54F27F62-B91F-49DC-B06A-1D5961D1CA92}" srcOrd="5" destOrd="0" presId="urn:microsoft.com/office/officeart/2005/8/layout/chevron1"/>
    <dgm:cxn modelId="{0270E9FC-2339-4A11-A58B-2DFCED700798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216D259-F126-49FD-AAF3-067C3569956A}" type="presOf" srcId="{E3B73B93-6701-4005-A33D-77D6EFD14D1E}" destId="{602CE637-BFD9-4545-AFE4-C2A4868CB511}" srcOrd="0" destOrd="0" presId="urn:microsoft.com/office/officeart/2005/8/layout/chevron1"/>
    <dgm:cxn modelId="{3AC69EAA-E5B6-4903-9E94-24A42EBA54F2}" type="presOf" srcId="{44897649-045F-4E2B-AB0F-35C095EA8CF3}" destId="{B75EB55C-7003-44C0-93C1-DCEFB7131D28}" srcOrd="0" destOrd="0" presId="urn:microsoft.com/office/officeart/2005/8/layout/chevron1"/>
    <dgm:cxn modelId="{0482FBC5-A6B2-4CAF-9B8F-1ED6BAB0D91E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0E7D981-2972-4830-9F39-C36E69D66558}" type="presOf" srcId="{D60D95AB-E135-4818-B994-C7FF9EEB32F2}" destId="{54C992A1-8F4F-41D5-A568-C60D9F2A29F4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D4E2F60A-8176-4473-9120-74968FD4FD42}" type="presOf" srcId="{96172DCF-7BF1-4023-A98A-1DD77E58A521}" destId="{B75C48C2-B9D8-4FA0-98B9-48FAE498A2FD}" srcOrd="0" destOrd="0" presId="urn:microsoft.com/office/officeart/2005/8/layout/chevron1"/>
    <dgm:cxn modelId="{C5607DA6-70BC-4D6C-AC9E-07B349B79F9C}" type="presParOf" srcId="{B75C48C2-B9D8-4FA0-98B9-48FAE498A2FD}" destId="{602CE637-BFD9-4545-AFE4-C2A4868CB511}" srcOrd="0" destOrd="0" presId="urn:microsoft.com/office/officeart/2005/8/layout/chevron1"/>
    <dgm:cxn modelId="{B8AC0890-B655-426E-AFA4-4EBB1A7AF8E5}" type="presParOf" srcId="{B75C48C2-B9D8-4FA0-98B9-48FAE498A2FD}" destId="{023EE774-E63A-407E-BA88-1D7F87E790A4}" srcOrd="1" destOrd="0" presId="urn:microsoft.com/office/officeart/2005/8/layout/chevron1"/>
    <dgm:cxn modelId="{ED598A39-7F02-4B81-946B-0BFFF565DDA5}" type="presParOf" srcId="{B75C48C2-B9D8-4FA0-98B9-48FAE498A2FD}" destId="{54C992A1-8F4F-41D5-A568-C60D9F2A29F4}" srcOrd="2" destOrd="0" presId="urn:microsoft.com/office/officeart/2005/8/layout/chevron1"/>
    <dgm:cxn modelId="{7730EDE8-807F-4498-A532-00D3CB9DCA2C}" type="presParOf" srcId="{B75C48C2-B9D8-4FA0-98B9-48FAE498A2FD}" destId="{C99651DB-B161-410D-B209-81083DDA213E}" srcOrd="3" destOrd="0" presId="urn:microsoft.com/office/officeart/2005/8/layout/chevron1"/>
    <dgm:cxn modelId="{EC49F068-78B6-4F3B-A332-44A8D6CCB2F9}" type="presParOf" srcId="{B75C48C2-B9D8-4FA0-98B9-48FAE498A2FD}" destId="{47D863D5-4900-4516-B838-C2970AE10A6E}" srcOrd="4" destOrd="0" presId="urn:microsoft.com/office/officeart/2005/8/layout/chevron1"/>
    <dgm:cxn modelId="{BD0DB0B0-4D50-4CD3-B507-CBFB61CCD46F}" type="presParOf" srcId="{B75C48C2-B9D8-4FA0-98B9-48FAE498A2FD}" destId="{54F27F62-B91F-49DC-B06A-1D5961D1CA92}" srcOrd="5" destOrd="0" presId="urn:microsoft.com/office/officeart/2005/8/layout/chevron1"/>
    <dgm:cxn modelId="{486AE6B2-8287-44B7-A709-DF4ED0A9FC4F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56845C-3536-4BE2-B49D-BB40792A0321}" type="presOf" srcId="{44897649-045F-4E2B-AB0F-35C095EA8CF3}" destId="{B75EB55C-7003-44C0-93C1-DCEFB7131D28}" srcOrd="0" destOrd="0" presId="urn:microsoft.com/office/officeart/2005/8/layout/chevron1"/>
    <dgm:cxn modelId="{F0D9ACB6-3352-4354-AD55-90A32FC8B018}" type="presOf" srcId="{E3B73B93-6701-4005-A33D-77D6EFD14D1E}" destId="{602CE637-BFD9-4545-AFE4-C2A4868CB511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7C2E32C6-F669-4EB4-AF3F-26EEE458D291}" type="presOf" srcId="{D60D95AB-E135-4818-B994-C7FF9EEB32F2}" destId="{54C992A1-8F4F-41D5-A568-C60D9F2A29F4}" srcOrd="0" destOrd="0" presId="urn:microsoft.com/office/officeart/2005/8/layout/chevron1"/>
    <dgm:cxn modelId="{F81CE0AF-F7BE-4670-B751-002F955D9907}" type="presOf" srcId="{96172DCF-7BF1-4023-A98A-1DD77E58A521}" destId="{B75C48C2-B9D8-4FA0-98B9-48FAE498A2FD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ED953A01-700B-4F71-AFF3-6579B87AC40D}" type="presOf" srcId="{81F03375-5B2E-432D-892F-57470947D62E}" destId="{47D863D5-4900-4516-B838-C2970AE10A6E}" srcOrd="0" destOrd="0" presId="urn:microsoft.com/office/officeart/2005/8/layout/chevron1"/>
    <dgm:cxn modelId="{994ACDE3-565F-4F72-A016-11CF0B167434}" type="presParOf" srcId="{B75C48C2-B9D8-4FA0-98B9-48FAE498A2FD}" destId="{602CE637-BFD9-4545-AFE4-C2A4868CB511}" srcOrd="0" destOrd="0" presId="urn:microsoft.com/office/officeart/2005/8/layout/chevron1"/>
    <dgm:cxn modelId="{EDD514BC-9647-477A-BDE4-56CB99586741}" type="presParOf" srcId="{B75C48C2-B9D8-4FA0-98B9-48FAE498A2FD}" destId="{023EE774-E63A-407E-BA88-1D7F87E790A4}" srcOrd="1" destOrd="0" presId="urn:microsoft.com/office/officeart/2005/8/layout/chevron1"/>
    <dgm:cxn modelId="{201C0EC7-6C49-4CDB-99BE-C313FB0CAF24}" type="presParOf" srcId="{B75C48C2-B9D8-4FA0-98B9-48FAE498A2FD}" destId="{54C992A1-8F4F-41D5-A568-C60D9F2A29F4}" srcOrd="2" destOrd="0" presId="urn:microsoft.com/office/officeart/2005/8/layout/chevron1"/>
    <dgm:cxn modelId="{15B20DA9-C5CC-4323-80CE-2915D17DAD20}" type="presParOf" srcId="{B75C48C2-B9D8-4FA0-98B9-48FAE498A2FD}" destId="{C99651DB-B161-410D-B209-81083DDA213E}" srcOrd="3" destOrd="0" presId="urn:microsoft.com/office/officeart/2005/8/layout/chevron1"/>
    <dgm:cxn modelId="{9179E924-03BA-40FF-9895-5B3D08CE0E09}" type="presParOf" srcId="{B75C48C2-B9D8-4FA0-98B9-48FAE498A2FD}" destId="{47D863D5-4900-4516-B838-C2970AE10A6E}" srcOrd="4" destOrd="0" presId="urn:microsoft.com/office/officeart/2005/8/layout/chevron1"/>
    <dgm:cxn modelId="{02EE12C6-CC49-46EF-A9DF-C818883F36C2}" type="presParOf" srcId="{B75C48C2-B9D8-4FA0-98B9-48FAE498A2FD}" destId="{54F27F62-B91F-49DC-B06A-1D5961D1CA92}" srcOrd="5" destOrd="0" presId="urn:microsoft.com/office/officeart/2005/8/layout/chevron1"/>
    <dgm:cxn modelId="{BF79C16D-9DE9-4F26-8392-CE68F36E3A4F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D19CD9-FF19-48B2-A19E-27580DFCEF15}" type="presOf" srcId="{96172DCF-7BF1-4023-A98A-1DD77E58A521}" destId="{B75C48C2-B9D8-4FA0-98B9-48FAE498A2FD}" srcOrd="0" destOrd="0" presId="urn:microsoft.com/office/officeart/2005/8/layout/chevron1"/>
    <dgm:cxn modelId="{C95E818F-1153-4A43-B791-CB1D00A15D2D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E51793AE-B724-4C46-ADEE-9DA43416CA9D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30895EFB-7AFE-40B9-9522-4AE49A5AB35D}" type="presOf" srcId="{81F03375-5B2E-432D-892F-57470947D62E}" destId="{47D863D5-4900-4516-B838-C2970AE10A6E}" srcOrd="0" destOrd="0" presId="urn:microsoft.com/office/officeart/2005/8/layout/chevron1"/>
    <dgm:cxn modelId="{DCB07395-6FEB-4A57-B55E-9A075D01423E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7C1FD009-C1CB-47C8-B1E8-39D59FCB8E12}" type="presParOf" srcId="{B75C48C2-B9D8-4FA0-98B9-48FAE498A2FD}" destId="{602CE637-BFD9-4545-AFE4-C2A4868CB511}" srcOrd="0" destOrd="0" presId="urn:microsoft.com/office/officeart/2005/8/layout/chevron1"/>
    <dgm:cxn modelId="{746D6BA7-371A-424A-A189-441D898D942D}" type="presParOf" srcId="{B75C48C2-B9D8-4FA0-98B9-48FAE498A2FD}" destId="{023EE774-E63A-407E-BA88-1D7F87E790A4}" srcOrd="1" destOrd="0" presId="urn:microsoft.com/office/officeart/2005/8/layout/chevron1"/>
    <dgm:cxn modelId="{D9820EAB-AA02-4295-9FC5-94B48933C78E}" type="presParOf" srcId="{B75C48C2-B9D8-4FA0-98B9-48FAE498A2FD}" destId="{54C992A1-8F4F-41D5-A568-C60D9F2A29F4}" srcOrd="2" destOrd="0" presId="urn:microsoft.com/office/officeart/2005/8/layout/chevron1"/>
    <dgm:cxn modelId="{E5286AFA-671B-4946-AE69-4605315FA147}" type="presParOf" srcId="{B75C48C2-B9D8-4FA0-98B9-48FAE498A2FD}" destId="{C99651DB-B161-410D-B209-81083DDA213E}" srcOrd="3" destOrd="0" presId="urn:microsoft.com/office/officeart/2005/8/layout/chevron1"/>
    <dgm:cxn modelId="{75D6E5C6-D24F-4C8B-87C4-67F3C9AF11F4}" type="presParOf" srcId="{B75C48C2-B9D8-4FA0-98B9-48FAE498A2FD}" destId="{47D863D5-4900-4516-B838-C2970AE10A6E}" srcOrd="4" destOrd="0" presId="urn:microsoft.com/office/officeart/2005/8/layout/chevron1"/>
    <dgm:cxn modelId="{62EE6B8D-9C85-41BB-AB4C-96D97265C61F}" type="presParOf" srcId="{B75C48C2-B9D8-4FA0-98B9-48FAE498A2FD}" destId="{54F27F62-B91F-49DC-B06A-1D5961D1CA92}" srcOrd="5" destOrd="0" presId="urn:microsoft.com/office/officeart/2005/8/layout/chevron1"/>
    <dgm:cxn modelId="{BC06741F-68B8-4B73-8E49-284930FB0729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3AC828A-6B71-4F43-BC5F-DCF7E0CE0D73}" type="presOf" srcId="{D60D95AB-E135-4818-B994-C7FF9EEB32F2}" destId="{54C992A1-8F4F-41D5-A568-C60D9F2A29F4}" srcOrd="0" destOrd="0" presId="urn:microsoft.com/office/officeart/2005/8/layout/chevron1"/>
    <dgm:cxn modelId="{5F45CF14-C9C7-4948-8026-790E9F7F8466}" type="presOf" srcId="{E3B73B93-6701-4005-A33D-77D6EFD14D1E}" destId="{602CE637-BFD9-4545-AFE4-C2A4868CB511}" srcOrd="0" destOrd="0" presId="urn:microsoft.com/office/officeart/2005/8/layout/chevron1"/>
    <dgm:cxn modelId="{866CDC83-521F-4A69-B1E8-10FF24809EAB}" type="presOf" srcId="{96172DCF-7BF1-4023-A98A-1DD77E58A521}" destId="{B75C48C2-B9D8-4FA0-98B9-48FAE498A2FD}" srcOrd="0" destOrd="0" presId="urn:microsoft.com/office/officeart/2005/8/layout/chevron1"/>
    <dgm:cxn modelId="{FF068022-700A-4E2C-ABDF-3AAF02FAB2DA}" type="presOf" srcId="{81F03375-5B2E-432D-892F-57470947D62E}" destId="{47D863D5-4900-4516-B838-C2970AE10A6E}" srcOrd="0" destOrd="0" presId="urn:microsoft.com/office/officeart/2005/8/layout/chevron1"/>
    <dgm:cxn modelId="{A2DB1117-BD5B-417D-8025-DE05A19B763B}" type="presOf" srcId="{44897649-045F-4E2B-AB0F-35C095EA8CF3}" destId="{B75EB55C-7003-44C0-93C1-DCEFB7131D28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F0F85C27-F0AA-4661-B969-7FD28B23E54F}" type="presParOf" srcId="{B75C48C2-B9D8-4FA0-98B9-48FAE498A2FD}" destId="{602CE637-BFD9-4545-AFE4-C2A4868CB511}" srcOrd="0" destOrd="0" presId="urn:microsoft.com/office/officeart/2005/8/layout/chevron1"/>
    <dgm:cxn modelId="{8E0407D1-1BD3-4D08-933F-23CA02DFE436}" type="presParOf" srcId="{B75C48C2-B9D8-4FA0-98B9-48FAE498A2FD}" destId="{023EE774-E63A-407E-BA88-1D7F87E790A4}" srcOrd="1" destOrd="0" presId="urn:microsoft.com/office/officeart/2005/8/layout/chevron1"/>
    <dgm:cxn modelId="{641E0DC0-9775-4BA1-B6C8-19F99B4B261E}" type="presParOf" srcId="{B75C48C2-B9D8-4FA0-98B9-48FAE498A2FD}" destId="{54C992A1-8F4F-41D5-A568-C60D9F2A29F4}" srcOrd="2" destOrd="0" presId="urn:microsoft.com/office/officeart/2005/8/layout/chevron1"/>
    <dgm:cxn modelId="{DFD2FA2B-233B-4521-BB13-AB72B98A0B57}" type="presParOf" srcId="{B75C48C2-B9D8-4FA0-98B9-48FAE498A2FD}" destId="{C99651DB-B161-410D-B209-81083DDA213E}" srcOrd="3" destOrd="0" presId="urn:microsoft.com/office/officeart/2005/8/layout/chevron1"/>
    <dgm:cxn modelId="{86826AAD-9A3D-4BD0-843C-09E77B67D202}" type="presParOf" srcId="{B75C48C2-B9D8-4FA0-98B9-48FAE498A2FD}" destId="{47D863D5-4900-4516-B838-C2970AE10A6E}" srcOrd="4" destOrd="0" presId="urn:microsoft.com/office/officeart/2005/8/layout/chevron1"/>
    <dgm:cxn modelId="{0252E1A1-92D0-471A-953B-B39369CAA8B4}" type="presParOf" srcId="{B75C48C2-B9D8-4FA0-98B9-48FAE498A2FD}" destId="{54F27F62-B91F-49DC-B06A-1D5961D1CA92}" srcOrd="5" destOrd="0" presId="urn:microsoft.com/office/officeart/2005/8/layout/chevron1"/>
    <dgm:cxn modelId="{3B8F16AA-98B7-4303-A8F1-68BDA2AF3E1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68875E-7F18-477C-92DC-845A19CB4998}" type="presOf" srcId="{D60D95AB-E135-4818-B994-C7FF9EEB32F2}" destId="{54C992A1-8F4F-41D5-A568-C60D9F2A29F4}" srcOrd="0" destOrd="0" presId="urn:microsoft.com/office/officeart/2005/8/layout/chevron1"/>
    <dgm:cxn modelId="{96E7A0B4-BFAF-401E-8190-8D4E99349798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3FA5F810-DC70-492E-9126-50ED21261EDE}" type="presOf" srcId="{81F03375-5B2E-432D-892F-57470947D62E}" destId="{47D863D5-4900-4516-B838-C2970AE10A6E}" srcOrd="0" destOrd="0" presId="urn:microsoft.com/office/officeart/2005/8/layout/chevron1"/>
    <dgm:cxn modelId="{15501B4F-180C-4296-A88F-4F9DAFDA34B7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4FDE7C5-BB94-4401-BC10-C77993F53672}" type="presOf" srcId="{E3B73B93-6701-4005-A33D-77D6EFD14D1E}" destId="{602CE637-BFD9-4545-AFE4-C2A4868CB511}" srcOrd="0" destOrd="0" presId="urn:microsoft.com/office/officeart/2005/8/layout/chevron1"/>
    <dgm:cxn modelId="{BF10DE66-F0FC-44F3-B8D8-99E2FE46608F}" type="presParOf" srcId="{B75C48C2-B9D8-4FA0-98B9-48FAE498A2FD}" destId="{602CE637-BFD9-4545-AFE4-C2A4868CB511}" srcOrd="0" destOrd="0" presId="urn:microsoft.com/office/officeart/2005/8/layout/chevron1"/>
    <dgm:cxn modelId="{8824414B-DA91-46BE-9C5E-DA27E230F279}" type="presParOf" srcId="{B75C48C2-B9D8-4FA0-98B9-48FAE498A2FD}" destId="{023EE774-E63A-407E-BA88-1D7F87E790A4}" srcOrd="1" destOrd="0" presId="urn:microsoft.com/office/officeart/2005/8/layout/chevron1"/>
    <dgm:cxn modelId="{0A3AA850-353C-4C86-9AC9-EFEA958673AC}" type="presParOf" srcId="{B75C48C2-B9D8-4FA0-98B9-48FAE498A2FD}" destId="{54C992A1-8F4F-41D5-A568-C60D9F2A29F4}" srcOrd="2" destOrd="0" presId="urn:microsoft.com/office/officeart/2005/8/layout/chevron1"/>
    <dgm:cxn modelId="{11E09213-FF9D-4CF7-B424-278A9321C625}" type="presParOf" srcId="{B75C48C2-B9D8-4FA0-98B9-48FAE498A2FD}" destId="{C99651DB-B161-410D-B209-81083DDA213E}" srcOrd="3" destOrd="0" presId="urn:microsoft.com/office/officeart/2005/8/layout/chevron1"/>
    <dgm:cxn modelId="{BCBBD0FE-A29A-4A4D-9BF9-700AE41B1CE7}" type="presParOf" srcId="{B75C48C2-B9D8-4FA0-98B9-48FAE498A2FD}" destId="{47D863D5-4900-4516-B838-C2970AE10A6E}" srcOrd="4" destOrd="0" presId="urn:microsoft.com/office/officeart/2005/8/layout/chevron1"/>
    <dgm:cxn modelId="{4C052AA2-1371-4696-B247-6DC32B8FBECE}" type="presParOf" srcId="{B75C48C2-B9D8-4FA0-98B9-48FAE498A2FD}" destId="{54F27F62-B91F-49DC-B06A-1D5961D1CA92}" srcOrd="5" destOrd="0" presId="urn:microsoft.com/office/officeart/2005/8/layout/chevron1"/>
    <dgm:cxn modelId="{7D217490-38FC-4CC1-AAAA-7F731D993054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2A7554-1C03-4AA0-88E4-478F5832A72B}" type="presOf" srcId="{D60D95AB-E135-4818-B994-C7FF9EEB32F2}" destId="{54C992A1-8F4F-41D5-A568-C60D9F2A29F4}" srcOrd="0" destOrd="0" presId="urn:microsoft.com/office/officeart/2005/8/layout/chevron1"/>
    <dgm:cxn modelId="{802EFE5B-AFFF-49D3-AD9D-0AB51074EC8E}" type="presOf" srcId="{81F03375-5B2E-432D-892F-57470947D62E}" destId="{47D863D5-4900-4516-B838-C2970AE10A6E}" srcOrd="0" destOrd="0" presId="urn:microsoft.com/office/officeart/2005/8/layout/chevron1"/>
    <dgm:cxn modelId="{1771F62B-D7F0-4925-840C-15D732C4C764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3245A7F0-6C31-4D8D-A948-85879A74D655}" type="presOf" srcId="{E3B73B93-6701-4005-A33D-77D6EFD14D1E}" destId="{602CE637-BFD9-4545-AFE4-C2A4868CB511}" srcOrd="0" destOrd="0" presId="urn:microsoft.com/office/officeart/2005/8/layout/chevron1"/>
    <dgm:cxn modelId="{B55C6778-C51F-436C-9EC5-E586FAA2FC21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34E70AA7-606C-4AE4-80BC-B9186C68C05D}" type="presParOf" srcId="{B75C48C2-B9D8-4FA0-98B9-48FAE498A2FD}" destId="{602CE637-BFD9-4545-AFE4-C2A4868CB511}" srcOrd="0" destOrd="0" presId="urn:microsoft.com/office/officeart/2005/8/layout/chevron1"/>
    <dgm:cxn modelId="{8432CBDC-65DC-4983-809E-9A850550E2DA}" type="presParOf" srcId="{B75C48C2-B9D8-4FA0-98B9-48FAE498A2FD}" destId="{023EE774-E63A-407E-BA88-1D7F87E790A4}" srcOrd="1" destOrd="0" presId="urn:microsoft.com/office/officeart/2005/8/layout/chevron1"/>
    <dgm:cxn modelId="{E054DBB9-4EC2-49EF-BE52-D6712F6F3F06}" type="presParOf" srcId="{B75C48C2-B9D8-4FA0-98B9-48FAE498A2FD}" destId="{54C992A1-8F4F-41D5-A568-C60D9F2A29F4}" srcOrd="2" destOrd="0" presId="urn:microsoft.com/office/officeart/2005/8/layout/chevron1"/>
    <dgm:cxn modelId="{A37C26F3-3964-46A1-9AD2-ABCECFB7A101}" type="presParOf" srcId="{B75C48C2-B9D8-4FA0-98B9-48FAE498A2FD}" destId="{C99651DB-B161-410D-B209-81083DDA213E}" srcOrd="3" destOrd="0" presId="urn:microsoft.com/office/officeart/2005/8/layout/chevron1"/>
    <dgm:cxn modelId="{0FCB647C-5303-445B-9413-AAF0092FCEA7}" type="presParOf" srcId="{B75C48C2-B9D8-4FA0-98B9-48FAE498A2FD}" destId="{47D863D5-4900-4516-B838-C2970AE10A6E}" srcOrd="4" destOrd="0" presId="urn:microsoft.com/office/officeart/2005/8/layout/chevron1"/>
    <dgm:cxn modelId="{3E887041-934B-4167-A1CD-D4A0299EFD0C}" type="presParOf" srcId="{B75C48C2-B9D8-4FA0-98B9-48FAE498A2FD}" destId="{54F27F62-B91F-49DC-B06A-1D5961D1CA92}" srcOrd="5" destOrd="0" presId="urn:microsoft.com/office/officeart/2005/8/layout/chevron1"/>
    <dgm:cxn modelId="{8EE810C4-9C17-4595-A8FA-F5FD89E63F4D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263E424-48C2-4EFE-A458-01F48D9B9018}" type="presOf" srcId="{44897649-045F-4E2B-AB0F-35C095EA8CF3}" destId="{B75EB55C-7003-44C0-93C1-DCEFB7131D28}" srcOrd="0" destOrd="0" presId="urn:microsoft.com/office/officeart/2005/8/layout/chevron1"/>
    <dgm:cxn modelId="{4F506B20-F60E-4D8F-9AA5-895D42DF2A72}" type="presOf" srcId="{D60D95AB-E135-4818-B994-C7FF9EEB32F2}" destId="{54C992A1-8F4F-41D5-A568-C60D9F2A29F4}" srcOrd="0" destOrd="0" presId="urn:microsoft.com/office/officeart/2005/8/layout/chevron1"/>
    <dgm:cxn modelId="{1F4DAA6C-91B8-40AA-898D-B7919E313716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44FD58A2-0FD0-4A97-B0A9-F7204105B568}" type="presOf" srcId="{96172DCF-7BF1-4023-A98A-1DD77E58A521}" destId="{B75C48C2-B9D8-4FA0-98B9-48FAE498A2FD}" srcOrd="0" destOrd="0" presId="urn:microsoft.com/office/officeart/2005/8/layout/chevron1"/>
    <dgm:cxn modelId="{C67AA596-4AF2-4854-A1E9-76CB6776C286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C5D7C2D1-92F6-40E3-90CE-EC5A9EA8F60C}" type="presParOf" srcId="{B75C48C2-B9D8-4FA0-98B9-48FAE498A2FD}" destId="{602CE637-BFD9-4545-AFE4-C2A4868CB511}" srcOrd="0" destOrd="0" presId="urn:microsoft.com/office/officeart/2005/8/layout/chevron1"/>
    <dgm:cxn modelId="{8E55C54B-7830-41FF-8D53-F89492029A52}" type="presParOf" srcId="{B75C48C2-B9D8-4FA0-98B9-48FAE498A2FD}" destId="{023EE774-E63A-407E-BA88-1D7F87E790A4}" srcOrd="1" destOrd="0" presId="urn:microsoft.com/office/officeart/2005/8/layout/chevron1"/>
    <dgm:cxn modelId="{2F34A0A3-CF46-48DE-A66F-BB606C464A2C}" type="presParOf" srcId="{B75C48C2-B9D8-4FA0-98B9-48FAE498A2FD}" destId="{54C992A1-8F4F-41D5-A568-C60D9F2A29F4}" srcOrd="2" destOrd="0" presId="urn:microsoft.com/office/officeart/2005/8/layout/chevron1"/>
    <dgm:cxn modelId="{A89B0F7B-99DB-457D-B989-4184DA4B0EF5}" type="presParOf" srcId="{B75C48C2-B9D8-4FA0-98B9-48FAE498A2FD}" destId="{C99651DB-B161-410D-B209-81083DDA213E}" srcOrd="3" destOrd="0" presId="urn:microsoft.com/office/officeart/2005/8/layout/chevron1"/>
    <dgm:cxn modelId="{6E978268-9429-41E5-AD4C-B42633461CA6}" type="presParOf" srcId="{B75C48C2-B9D8-4FA0-98B9-48FAE498A2FD}" destId="{47D863D5-4900-4516-B838-C2970AE10A6E}" srcOrd="4" destOrd="0" presId="urn:microsoft.com/office/officeart/2005/8/layout/chevron1"/>
    <dgm:cxn modelId="{8AFDEB67-BE54-4243-88D2-CC9C0EF7757D}" type="presParOf" srcId="{B75C48C2-B9D8-4FA0-98B9-48FAE498A2FD}" destId="{54F27F62-B91F-49DC-B06A-1D5961D1CA92}" srcOrd="5" destOrd="0" presId="urn:microsoft.com/office/officeart/2005/8/layout/chevron1"/>
    <dgm:cxn modelId="{ABD1C501-4205-4D25-A443-A45778466AF6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2BC948-5153-4DB2-AE2E-0961A48A799A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22802A72-2C82-44B3-9196-5709BD494544}" type="presOf" srcId="{44897649-045F-4E2B-AB0F-35C095EA8CF3}" destId="{B75EB55C-7003-44C0-93C1-DCEFB7131D28}" srcOrd="0" destOrd="0" presId="urn:microsoft.com/office/officeart/2005/8/layout/chevron1"/>
    <dgm:cxn modelId="{2BAD11DD-8ED8-4D7D-B395-501C922B399F}" type="presOf" srcId="{D60D95AB-E135-4818-B994-C7FF9EEB32F2}" destId="{54C992A1-8F4F-41D5-A568-C60D9F2A29F4}" srcOrd="0" destOrd="0" presId="urn:microsoft.com/office/officeart/2005/8/layout/chevron1"/>
    <dgm:cxn modelId="{C931E98D-82C2-4A4A-9D72-483287776899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0948DA57-B51C-4F6D-88B6-FD04BBA9CE97}" type="presOf" srcId="{81F03375-5B2E-432D-892F-57470947D62E}" destId="{47D863D5-4900-4516-B838-C2970AE10A6E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18DC9AFD-C784-4FEA-ADDD-3768B6FCB23D}" type="presParOf" srcId="{B75C48C2-B9D8-4FA0-98B9-48FAE498A2FD}" destId="{602CE637-BFD9-4545-AFE4-C2A4868CB511}" srcOrd="0" destOrd="0" presId="urn:microsoft.com/office/officeart/2005/8/layout/chevron1"/>
    <dgm:cxn modelId="{836DEA35-01A7-489D-8078-18FF201E917A}" type="presParOf" srcId="{B75C48C2-B9D8-4FA0-98B9-48FAE498A2FD}" destId="{023EE774-E63A-407E-BA88-1D7F87E790A4}" srcOrd="1" destOrd="0" presId="urn:microsoft.com/office/officeart/2005/8/layout/chevron1"/>
    <dgm:cxn modelId="{D2EB7E2C-E5DC-4CC0-85EA-0C5DA120D545}" type="presParOf" srcId="{B75C48C2-B9D8-4FA0-98B9-48FAE498A2FD}" destId="{54C992A1-8F4F-41D5-A568-C60D9F2A29F4}" srcOrd="2" destOrd="0" presId="urn:microsoft.com/office/officeart/2005/8/layout/chevron1"/>
    <dgm:cxn modelId="{846A1A2B-5186-4DEC-BBA2-CF072DB1FECB}" type="presParOf" srcId="{B75C48C2-B9D8-4FA0-98B9-48FAE498A2FD}" destId="{C99651DB-B161-410D-B209-81083DDA213E}" srcOrd="3" destOrd="0" presId="urn:microsoft.com/office/officeart/2005/8/layout/chevron1"/>
    <dgm:cxn modelId="{7699A110-FF2C-40AE-B019-75B8B2C3503F}" type="presParOf" srcId="{B75C48C2-B9D8-4FA0-98B9-48FAE498A2FD}" destId="{47D863D5-4900-4516-B838-C2970AE10A6E}" srcOrd="4" destOrd="0" presId="urn:microsoft.com/office/officeart/2005/8/layout/chevron1"/>
    <dgm:cxn modelId="{12B8E690-E894-4870-BE79-7C22CEF66C8D}" type="presParOf" srcId="{B75C48C2-B9D8-4FA0-98B9-48FAE498A2FD}" destId="{54F27F62-B91F-49DC-B06A-1D5961D1CA92}" srcOrd="5" destOrd="0" presId="urn:microsoft.com/office/officeart/2005/8/layout/chevron1"/>
    <dgm:cxn modelId="{553EF440-2288-4B34-9176-D02E71F9C922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538A03-32F6-4AF6-A304-BB4DAE977C21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0257432D-7E65-4478-9645-4136EA710255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8C361D5-2757-4D3E-9082-1F59E8FE4A0B}" type="presOf" srcId="{96172DCF-7BF1-4023-A98A-1DD77E58A521}" destId="{B75C48C2-B9D8-4FA0-98B9-48FAE498A2FD}" srcOrd="0" destOrd="0" presId="urn:microsoft.com/office/officeart/2005/8/layout/chevron1"/>
    <dgm:cxn modelId="{6CF0BFEE-C3A5-4F36-8FF6-CEB25E63D9AE}" type="presOf" srcId="{44897649-045F-4E2B-AB0F-35C095EA8CF3}" destId="{B75EB55C-7003-44C0-93C1-DCEFB7131D28}" srcOrd="0" destOrd="0" presId="urn:microsoft.com/office/officeart/2005/8/layout/chevron1"/>
    <dgm:cxn modelId="{2F72865B-590C-41DB-B464-28601869942B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6DF7850E-260B-44B9-8696-7690789B1EAE}" type="presParOf" srcId="{B75C48C2-B9D8-4FA0-98B9-48FAE498A2FD}" destId="{602CE637-BFD9-4545-AFE4-C2A4868CB511}" srcOrd="0" destOrd="0" presId="urn:microsoft.com/office/officeart/2005/8/layout/chevron1"/>
    <dgm:cxn modelId="{C81DD564-7DC5-4291-878F-7FBC4A947058}" type="presParOf" srcId="{B75C48C2-B9D8-4FA0-98B9-48FAE498A2FD}" destId="{023EE774-E63A-407E-BA88-1D7F87E790A4}" srcOrd="1" destOrd="0" presId="urn:microsoft.com/office/officeart/2005/8/layout/chevron1"/>
    <dgm:cxn modelId="{FEA2D2A9-F110-43C7-A32A-5DEBD1C3CC88}" type="presParOf" srcId="{B75C48C2-B9D8-4FA0-98B9-48FAE498A2FD}" destId="{54C992A1-8F4F-41D5-A568-C60D9F2A29F4}" srcOrd="2" destOrd="0" presId="urn:microsoft.com/office/officeart/2005/8/layout/chevron1"/>
    <dgm:cxn modelId="{2BAE60CF-EC26-4B40-9F53-4CB44206E0A5}" type="presParOf" srcId="{B75C48C2-B9D8-4FA0-98B9-48FAE498A2FD}" destId="{C99651DB-B161-410D-B209-81083DDA213E}" srcOrd="3" destOrd="0" presId="urn:microsoft.com/office/officeart/2005/8/layout/chevron1"/>
    <dgm:cxn modelId="{4DBA5DD4-F6E4-47DF-8A89-E9694686EB86}" type="presParOf" srcId="{B75C48C2-B9D8-4FA0-98B9-48FAE498A2FD}" destId="{47D863D5-4900-4516-B838-C2970AE10A6E}" srcOrd="4" destOrd="0" presId="urn:microsoft.com/office/officeart/2005/8/layout/chevron1"/>
    <dgm:cxn modelId="{D95690CB-D75A-4ECF-AF1C-C21386504B62}" type="presParOf" srcId="{B75C48C2-B9D8-4FA0-98B9-48FAE498A2FD}" destId="{54F27F62-B91F-49DC-B06A-1D5961D1CA92}" srcOrd="5" destOrd="0" presId="urn:microsoft.com/office/officeart/2005/8/layout/chevron1"/>
    <dgm:cxn modelId="{61920E48-316B-4BAF-A856-60C118AFCA5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5256843-D29E-4DAC-B851-A236CC89A61B}" type="presOf" srcId="{E3B73B93-6701-4005-A33D-77D6EFD14D1E}" destId="{602CE637-BFD9-4545-AFE4-C2A4868CB511}" srcOrd="0" destOrd="0" presId="urn:microsoft.com/office/officeart/2005/8/layout/chevron1"/>
    <dgm:cxn modelId="{50F706B4-1371-425C-B6F7-B01E4667318B}" type="presOf" srcId="{D60D95AB-E135-4818-B994-C7FF9EEB32F2}" destId="{54C992A1-8F4F-41D5-A568-C60D9F2A29F4}" srcOrd="0" destOrd="0" presId="urn:microsoft.com/office/officeart/2005/8/layout/chevron1"/>
    <dgm:cxn modelId="{3239E887-5AAF-4772-8465-328C7DD7A81B}" type="presOf" srcId="{96172DCF-7BF1-4023-A98A-1DD77E58A521}" destId="{B75C48C2-B9D8-4FA0-98B9-48FAE498A2FD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7EDEFDE9-9969-4C79-A16F-5E8B41904D21}" type="presOf" srcId="{81F03375-5B2E-432D-892F-57470947D62E}" destId="{47D863D5-4900-4516-B838-C2970AE10A6E}" srcOrd="0" destOrd="0" presId="urn:microsoft.com/office/officeart/2005/8/layout/chevron1"/>
    <dgm:cxn modelId="{812D106B-D9EC-4055-873F-D6D215A3D9D3}" type="presOf" srcId="{44897649-045F-4E2B-AB0F-35C095EA8CF3}" destId="{B75EB55C-7003-44C0-93C1-DCEFB7131D28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A676968B-041E-46B8-AB50-08D5235948DD}" type="presParOf" srcId="{B75C48C2-B9D8-4FA0-98B9-48FAE498A2FD}" destId="{602CE637-BFD9-4545-AFE4-C2A4868CB511}" srcOrd="0" destOrd="0" presId="urn:microsoft.com/office/officeart/2005/8/layout/chevron1"/>
    <dgm:cxn modelId="{F6CE94F4-50C3-4E31-82D1-4E3896A94AA0}" type="presParOf" srcId="{B75C48C2-B9D8-4FA0-98B9-48FAE498A2FD}" destId="{023EE774-E63A-407E-BA88-1D7F87E790A4}" srcOrd="1" destOrd="0" presId="urn:microsoft.com/office/officeart/2005/8/layout/chevron1"/>
    <dgm:cxn modelId="{A1A41372-7A65-420F-8784-59E748F4E7DD}" type="presParOf" srcId="{B75C48C2-B9D8-4FA0-98B9-48FAE498A2FD}" destId="{54C992A1-8F4F-41D5-A568-C60D9F2A29F4}" srcOrd="2" destOrd="0" presId="urn:microsoft.com/office/officeart/2005/8/layout/chevron1"/>
    <dgm:cxn modelId="{E5EC86E0-E8B7-42B4-9531-47D17D17F5AE}" type="presParOf" srcId="{B75C48C2-B9D8-4FA0-98B9-48FAE498A2FD}" destId="{C99651DB-B161-410D-B209-81083DDA213E}" srcOrd="3" destOrd="0" presId="urn:microsoft.com/office/officeart/2005/8/layout/chevron1"/>
    <dgm:cxn modelId="{D87485C7-F608-45C4-B836-4E3493AF92FD}" type="presParOf" srcId="{B75C48C2-B9D8-4FA0-98B9-48FAE498A2FD}" destId="{47D863D5-4900-4516-B838-C2970AE10A6E}" srcOrd="4" destOrd="0" presId="urn:microsoft.com/office/officeart/2005/8/layout/chevron1"/>
    <dgm:cxn modelId="{6D21F634-42B1-4397-BCDA-0C359781409E}" type="presParOf" srcId="{B75C48C2-B9D8-4FA0-98B9-48FAE498A2FD}" destId="{54F27F62-B91F-49DC-B06A-1D5961D1CA92}" srcOrd="5" destOrd="0" presId="urn:microsoft.com/office/officeart/2005/8/layout/chevron1"/>
    <dgm:cxn modelId="{29F1D076-089C-4FF5-B825-2DE97745E593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21BB8-8849-4407-9FB8-19BC70C5C039}" type="presOf" srcId="{44897649-045F-4E2B-AB0F-35C095EA8CF3}" destId="{B75EB55C-7003-44C0-93C1-DCEFB7131D28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AA62C88-1314-4D7D-9B00-E105E4C66648}" type="presOf" srcId="{D60D95AB-E135-4818-B994-C7FF9EEB32F2}" destId="{54C992A1-8F4F-41D5-A568-C60D9F2A29F4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F38A5466-71B6-4C92-98E0-8C33E8F6F575}" type="presOf" srcId="{81F03375-5B2E-432D-892F-57470947D62E}" destId="{47D863D5-4900-4516-B838-C2970AE10A6E}" srcOrd="0" destOrd="0" presId="urn:microsoft.com/office/officeart/2005/8/layout/chevron1"/>
    <dgm:cxn modelId="{25F32C60-6060-438A-8E20-7D2012121F6E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6AE24261-1235-4E05-951F-79674497666B}" type="presOf" srcId="{96172DCF-7BF1-4023-A98A-1DD77E58A521}" destId="{B75C48C2-B9D8-4FA0-98B9-48FAE498A2FD}" srcOrd="0" destOrd="0" presId="urn:microsoft.com/office/officeart/2005/8/layout/chevron1"/>
    <dgm:cxn modelId="{A4714A84-457B-498A-A71D-05B4E026A144}" type="presParOf" srcId="{B75C48C2-B9D8-4FA0-98B9-48FAE498A2FD}" destId="{602CE637-BFD9-4545-AFE4-C2A4868CB511}" srcOrd="0" destOrd="0" presId="urn:microsoft.com/office/officeart/2005/8/layout/chevron1"/>
    <dgm:cxn modelId="{0956F01A-8B78-4699-A8C3-EF94BBE0FF06}" type="presParOf" srcId="{B75C48C2-B9D8-4FA0-98B9-48FAE498A2FD}" destId="{023EE774-E63A-407E-BA88-1D7F87E790A4}" srcOrd="1" destOrd="0" presId="urn:microsoft.com/office/officeart/2005/8/layout/chevron1"/>
    <dgm:cxn modelId="{1E4A82F2-1447-4B41-950C-4BCBD313DF3A}" type="presParOf" srcId="{B75C48C2-B9D8-4FA0-98B9-48FAE498A2FD}" destId="{54C992A1-8F4F-41D5-A568-C60D9F2A29F4}" srcOrd="2" destOrd="0" presId="urn:microsoft.com/office/officeart/2005/8/layout/chevron1"/>
    <dgm:cxn modelId="{AC2B8C25-6802-4E0E-99E3-4571DE67DE17}" type="presParOf" srcId="{B75C48C2-B9D8-4FA0-98B9-48FAE498A2FD}" destId="{C99651DB-B161-410D-B209-81083DDA213E}" srcOrd="3" destOrd="0" presId="urn:microsoft.com/office/officeart/2005/8/layout/chevron1"/>
    <dgm:cxn modelId="{5B49A279-4152-4169-B288-5E0DB1499295}" type="presParOf" srcId="{B75C48C2-B9D8-4FA0-98B9-48FAE498A2FD}" destId="{47D863D5-4900-4516-B838-C2970AE10A6E}" srcOrd="4" destOrd="0" presId="urn:microsoft.com/office/officeart/2005/8/layout/chevron1"/>
    <dgm:cxn modelId="{1DB671FC-FB9B-45AA-8388-63158B0FCB11}" type="presParOf" srcId="{B75C48C2-B9D8-4FA0-98B9-48FAE498A2FD}" destId="{54F27F62-B91F-49DC-B06A-1D5961D1CA92}" srcOrd="5" destOrd="0" presId="urn:microsoft.com/office/officeart/2005/8/layout/chevron1"/>
    <dgm:cxn modelId="{7CDEF09F-4527-486F-A59C-527887D374A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D0CD9A38-D18F-4409-AEA2-7B316801A86B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DE852523-0579-4A15-ADA2-4D635EC552FD}" type="presOf" srcId="{D60D95AB-E135-4818-B994-C7FF9EEB32F2}" destId="{54C992A1-8F4F-41D5-A568-C60D9F2A29F4}" srcOrd="0" destOrd="0" presId="urn:microsoft.com/office/officeart/2005/8/layout/chevron1"/>
    <dgm:cxn modelId="{EE79E484-00A8-45DC-AEB3-4F86D7E8317D}" type="presOf" srcId="{E3B73B93-6701-4005-A33D-77D6EFD14D1E}" destId="{602CE637-BFD9-4545-AFE4-C2A4868CB511}" srcOrd="0" destOrd="0" presId="urn:microsoft.com/office/officeart/2005/8/layout/chevron1"/>
    <dgm:cxn modelId="{6821FD41-DE17-4643-A17D-C2CD40DD7905}" type="presOf" srcId="{81F03375-5B2E-432D-892F-57470947D62E}" destId="{47D863D5-4900-4516-B838-C2970AE10A6E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499849EA-0559-411A-980C-A359C73CCE61}" type="presOf" srcId="{96172DCF-7BF1-4023-A98A-1DD77E58A521}" destId="{B75C48C2-B9D8-4FA0-98B9-48FAE498A2FD}" srcOrd="0" destOrd="0" presId="urn:microsoft.com/office/officeart/2005/8/layout/chevron1"/>
    <dgm:cxn modelId="{B303A768-AA2C-4BE1-8DAD-CE37B6C3F496}" type="presParOf" srcId="{B75C48C2-B9D8-4FA0-98B9-48FAE498A2FD}" destId="{602CE637-BFD9-4545-AFE4-C2A4868CB511}" srcOrd="0" destOrd="0" presId="urn:microsoft.com/office/officeart/2005/8/layout/chevron1"/>
    <dgm:cxn modelId="{358E230A-5F3F-4D25-AA0D-159CA0589658}" type="presParOf" srcId="{B75C48C2-B9D8-4FA0-98B9-48FAE498A2FD}" destId="{023EE774-E63A-407E-BA88-1D7F87E790A4}" srcOrd="1" destOrd="0" presId="urn:microsoft.com/office/officeart/2005/8/layout/chevron1"/>
    <dgm:cxn modelId="{A6219713-5121-4C88-B4A3-5022CED67AAA}" type="presParOf" srcId="{B75C48C2-B9D8-4FA0-98B9-48FAE498A2FD}" destId="{54C992A1-8F4F-41D5-A568-C60D9F2A29F4}" srcOrd="2" destOrd="0" presId="urn:microsoft.com/office/officeart/2005/8/layout/chevron1"/>
    <dgm:cxn modelId="{0085FF33-2289-49D8-96C4-CFA600C7009B}" type="presParOf" srcId="{B75C48C2-B9D8-4FA0-98B9-48FAE498A2FD}" destId="{C99651DB-B161-410D-B209-81083DDA213E}" srcOrd="3" destOrd="0" presId="urn:microsoft.com/office/officeart/2005/8/layout/chevron1"/>
    <dgm:cxn modelId="{2D3F1AF6-8CF7-488A-BDF4-CE3CC5E5684E}" type="presParOf" srcId="{B75C48C2-B9D8-4FA0-98B9-48FAE498A2FD}" destId="{47D863D5-4900-4516-B838-C2970AE10A6E}" srcOrd="4" destOrd="0" presId="urn:microsoft.com/office/officeart/2005/8/layout/chevron1"/>
    <dgm:cxn modelId="{68F2443A-C4E3-45AA-9898-AF962699424D}" type="presParOf" srcId="{B75C48C2-B9D8-4FA0-98B9-48FAE498A2FD}" destId="{54F27F62-B91F-49DC-B06A-1D5961D1CA92}" srcOrd="5" destOrd="0" presId="urn:microsoft.com/office/officeart/2005/8/layout/chevron1"/>
    <dgm:cxn modelId="{91F570BB-1BD5-457D-ADF2-2C45EA2A3677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F6CB37-DF3D-4523-9201-CEDC71829771}" type="presOf" srcId="{44897649-045F-4E2B-AB0F-35C095EA8CF3}" destId="{B75EB55C-7003-44C0-93C1-DCEFB7131D28}" srcOrd="0" destOrd="0" presId="urn:microsoft.com/office/officeart/2005/8/layout/chevron1"/>
    <dgm:cxn modelId="{F2D1C333-2183-4A5E-AF3B-817D8FA56A03}" type="presOf" srcId="{96172DCF-7BF1-4023-A98A-1DD77E58A521}" destId="{B75C48C2-B9D8-4FA0-98B9-48FAE498A2FD}" srcOrd="0" destOrd="0" presId="urn:microsoft.com/office/officeart/2005/8/layout/chevron1"/>
    <dgm:cxn modelId="{F66E9272-46BB-4000-816F-67670F70D987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148DEC38-3A4B-4D47-A57E-93A9A1C97D24}" type="presOf" srcId="{E3B73B93-6701-4005-A33D-77D6EFD14D1E}" destId="{602CE637-BFD9-4545-AFE4-C2A4868CB511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F6913E6-8696-4448-8812-0FDC408A7214}" type="presOf" srcId="{D60D95AB-E135-4818-B994-C7FF9EEB32F2}" destId="{54C992A1-8F4F-41D5-A568-C60D9F2A29F4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E74E2FC-232D-41B9-B7B4-CBE8D55E22C8}" type="presParOf" srcId="{B75C48C2-B9D8-4FA0-98B9-48FAE498A2FD}" destId="{602CE637-BFD9-4545-AFE4-C2A4868CB511}" srcOrd="0" destOrd="0" presId="urn:microsoft.com/office/officeart/2005/8/layout/chevron1"/>
    <dgm:cxn modelId="{F55C475B-6FEB-48E7-BD1B-5B7CEEA8ACEE}" type="presParOf" srcId="{B75C48C2-B9D8-4FA0-98B9-48FAE498A2FD}" destId="{023EE774-E63A-407E-BA88-1D7F87E790A4}" srcOrd="1" destOrd="0" presId="urn:microsoft.com/office/officeart/2005/8/layout/chevron1"/>
    <dgm:cxn modelId="{4525E818-2289-4DAD-95FE-0738748064A2}" type="presParOf" srcId="{B75C48C2-B9D8-4FA0-98B9-48FAE498A2FD}" destId="{54C992A1-8F4F-41D5-A568-C60D9F2A29F4}" srcOrd="2" destOrd="0" presId="urn:microsoft.com/office/officeart/2005/8/layout/chevron1"/>
    <dgm:cxn modelId="{18B9B150-FA08-4D43-8187-04E53647044A}" type="presParOf" srcId="{B75C48C2-B9D8-4FA0-98B9-48FAE498A2FD}" destId="{C99651DB-B161-410D-B209-81083DDA213E}" srcOrd="3" destOrd="0" presId="urn:microsoft.com/office/officeart/2005/8/layout/chevron1"/>
    <dgm:cxn modelId="{8622C385-5CCA-4DE9-A742-826B4A5B02EB}" type="presParOf" srcId="{B75C48C2-B9D8-4FA0-98B9-48FAE498A2FD}" destId="{47D863D5-4900-4516-B838-C2970AE10A6E}" srcOrd="4" destOrd="0" presId="urn:microsoft.com/office/officeart/2005/8/layout/chevron1"/>
    <dgm:cxn modelId="{F9BCCD28-A7B5-426F-B2A8-6E4F79231FCC}" type="presParOf" srcId="{B75C48C2-B9D8-4FA0-98B9-48FAE498A2FD}" destId="{54F27F62-B91F-49DC-B06A-1D5961D1CA92}" srcOrd="5" destOrd="0" presId="urn:microsoft.com/office/officeart/2005/8/layout/chevron1"/>
    <dgm:cxn modelId="{20C7A14E-A548-4040-A268-CA28BA488F6B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3C9027C-5A86-442A-9CBD-5135D41A3193}" type="presOf" srcId="{E3B73B93-6701-4005-A33D-77D6EFD14D1E}" destId="{602CE637-BFD9-4545-AFE4-C2A4868CB511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B2920448-AA7B-48DA-BA9A-5BD5C14B4B5D}" type="presOf" srcId="{D60D95AB-E135-4818-B994-C7FF9EEB32F2}" destId="{54C992A1-8F4F-41D5-A568-C60D9F2A29F4}" srcOrd="0" destOrd="0" presId="urn:microsoft.com/office/officeart/2005/8/layout/chevron1"/>
    <dgm:cxn modelId="{CE62FF8F-F79F-4AE6-B59F-943769A98737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74C236C8-4A66-424A-AD18-88919BCC0636}" type="presOf" srcId="{81F03375-5B2E-432D-892F-57470947D62E}" destId="{47D863D5-4900-4516-B838-C2970AE10A6E}" srcOrd="0" destOrd="0" presId="urn:microsoft.com/office/officeart/2005/8/layout/chevron1"/>
    <dgm:cxn modelId="{304C4B98-00C2-4D1F-AFEE-80CCA1FF3E91}" type="presOf" srcId="{96172DCF-7BF1-4023-A98A-1DD77E58A521}" destId="{B75C48C2-B9D8-4FA0-98B9-48FAE498A2FD}" srcOrd="0" destOrd="0" presId="urn:microsoft.com/office/officeart/2005/8/layout/chevron1"/>
    <dgm:cxn modelId="{815A1C52-4136-4114-9237-0C67CB613273}" type="presParOf" srcId="{B75C48C2-B9D8-4FA0-98B9-48FAE498A2FD}" destId="{602CE637-BFD9-4545-AFE4-C2A4868CB511}" srcOrd="0" destOrd="0" presId="urn:microsoft.com/office/officeart/2005/8/layout/chevron1"/>
    <dgm:cxn modelId="{D55E7ED2-DE72-43D1-B9DB-FFB8AB86BD18}" type="presParOf" srcId="{B75C48C2-B9D8-4FA0-98B9-48FAE498A2FD}" destId="{023EE774-E63A-407E-BA88-1D7F87E790A4}" srcOrd="1" destOrd="0" presId="urn:microsoft.com/office/officeart/2005/8/layout/chevron1"/>
    <dgm:cxn modelId="{823C0AD7-BF45-47DF-9757-DD32D536EFE5}" type="presParOf" srcId="{B75C48C2-B9D8-4FA0-98B9-48FAE498A2FD}" destId="{54C992A1-8F4F-41D5-A568-C60D9F2A29F4}" srcOrd="2" destOrd="0" presId="urn:microsoft.com/office/officeart/2005/8/layout/chevron1"/>
    <dgm:cxn modelId="{FE9A5B6A-0B12-4F28-8D6C-7A69534C1071}" type="presParOf" srcId="{B75C48C2-B9D8-4FA0-98B9-48FAE498A2FD}" destId="{C99651DB-B161-410D-B209-81083DDA213E}" srcOrd="3" destOrd="0" presId="urn:microsoft.com/office/officeart/2005/8/layout/chevron1"/>
    <dgm:cxn modelId="{45241B8F-A4D6-4DCA-A4A3-9235A644D97C}" type="presParOf" srcId="{B75C48C2-B9D8-4FA0-98B9-48FAE498A2FD}" destId="{47D863D5-4900-4516-B838-C2970AE10A6E}" srcOrd="4" destOrd="0" presId="urn:microsoft.com/office/officeart/2005/8/layout/chevron1"/>
    <dgm:cxn modelId="{6B40A4AE-5BF5-46C0-AAEA-46FE16AAFF72}" type="presParOf" srcId="{B75C48C2-B9D8-4FA0-98B9-48FAE498A2FD}" destId="{54F27F62-B91F-49DC-B06A-1D5961D1CA92}" srcOrd="5" destOrd="0" presId="urn:microsoft.com/office/officeart/2005/8/layout/chevron1"/>
    <dgm:cxn modelId="{669E326B-89B5-4434-A0CF-6A649DB11536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CB31575-F333-425C-94BC-45D2DB402482}" type="presOf" srcId="{D60D95AB-E135-4818-B994-C7FF9EEB32F2}" destId="{54C992A1-8F4F-41D5-A568-C60D9F2A29F4}" srcOrd="0" destOrd="0" presId="urn:microsoft.com/office/officeart/2005/8/layout/chevron1"/>
    <dgm:cxn modelId="{E8A7213D-B258-4EC9-99C8-E4CA2B8A0AB2}" type="presOf" srcId="{81F03375-5B2E-432D-892F-57470947D62E}" destId="{47D863D5-4900-4516-B838-C2970AE10A6E}" srcOrd="0" destOrd="0" presId="urn:microsoft.com/office/officeart/2005/8/layout/chevron1"/>
    <dgm:cxn modelId="{2288E31E-35B4-4E52-9FA3-853D395EDF3A}" type="presOf" srcId="{96172DCF-7BF1-4023-A98A-1DD77E58A521}" destId="{B75C48C2-B9D8-4FA0-98B9-48FAE498A2FD}" srcOrd="0" destOrd="0" presId="urn:microsoft.com/office/officeart/2005/8/layout/chevron1"/>
    <dgm:cxn modelId="{C0D0F9ED-8E74-4DD2-97FB-072FC0A298AA}" type="presOf" srcId="{E3B73B93-6701-4005-A33D-77D6EFD14D1E}" destId="{602CE637-BFD9-4545-AFE4-C2A4868CB511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1DFBDD8B-DFF8-47F2-927E-63AB32B027E5}" type="presOf" srcId="{44897649-045F-4E2B-AB0F-35C095EA8CF3}" destId="{B75EB55C-7003-44C0-93C1-DCEFB7131D28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26379E7-B91C-4504-9DD0-300AF6E7671F}" type="presParOf" srcId="{B75C48C2-B9D8-4FA0-98B9-48FAE498A2FD}" destId="{602CE637-BFD9-4545-AFE4-C2A4868CB511}" srcOrd="0" destOrd="0" presId="urn:microsoft.com/office/officeart/2005/8/layout/chevron1"/>
    <dgm:cxn modelId="{C7657199-7905-41F9-A85A-8B0E1F864219}" type="presParOf" srcId="{B75C48C2-B9D8-4FA0-98B9-48FAE498A2FD}" destId="{023EE774-E63A-407E-BA88-1D7F87E790A4}" srcOrd="1" destOrd="0" presId="urn:microsoft.com/office/officeart/2005/8/layout/chevron1"/>
    <dgm:cxn modelId="{FC8A17F1-6747-4B06-9F07-0A42442F7ECF}" type="presParOf" srcId="{B75C48C2-B9D8-4FA0-98B9-48FAE498A2FD}" destId="{54C992A1-8F4F-41D5-A568-C60D9F2A29F4}" srcOrd="2" destOrd="0" presId="urn:microsoft.com/office/officeart/2005/8/layout/chevron1"/>
    <dgm:cxn modelId="{F5B9D690-98A8-42AA-8096-4697073D9593}" type="presParOf" srcId="{B75C48C2-B9D8-4FA0-98B9-48FAE498A2FD}" destId="{C99651DB-B161-410D-B209-81083DDA213E}" srcOrd="3" destOrd="0" presId="urn:microsoft.com/office/officeart/2005/8/layout/chevron1"/>
    <dgm:cxn modelId="{809D494F-C91C-4CEA-ADB1-82E52645E599}" type="presParOf" srcId="{B75C48C2-B9D8-4FA0-98B9-48FAE498A2FD}" destId="{47D863D5-4900-4516-B838-C2970AE10A6E}" srcOrd="4" destOrd="0" presId="urn:microsoft.com/office/officeart/2005/8/layout/chevron1"/>
    <dgm:cxn modelId="{FDF7C3E5-2B06-49C6-8EC2-AB35200D0112}" type="presParOf" srcId="{B75C48C2-B9D8-4FA0-98B9-48FAE498A2FD}" destId="{54F27F62-B91F-49DC-B06A-1D5961D1CA92}" srcOrd="5" destOrd="0" presId="urn:microsoft.com/office/officeart/2005/8/layout/chevron1"/>
    <dgm:cxn modelId="{77A49FF6-C5E5-4600-9613-8169A7261F8E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/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EF45BF-13D0-4EE3-96F9-F06BFBC7AEF4}" type="presOf" srcId="{96172DCF-7BF1-4023-A98A-1DD77E58A521}" destId="{B75C48C2-B9D8-4FA0-98B9-48FAE498A2FD}" srcOrd="0" destOrd="0" presId="urn:microsoft.com/office/officeart/2005/8/layout/chevron1"/>
    <dgm:cxn modelId="{CCB89793-7B8C-4618-B061-44F8EFB2E158}" type="presOf" srcId="{E3B73B93-6701-4005-A33D-77D6EFD14D1E}" destId="{602CE637-BFD9-4545-AFE4-C2A4868CB511}" srcOrd="0" destOrd="0" presId="urn:microsoft.com/office/officeart/2005/8/layout/chevron1"/>
    <dgm:cxn modelId="{2CB47109-854E-4CB2-BA9A-5957D71DA2F4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0F369AF6-66D5-4F29-80B5-CA5FA1E8BD31}" type="presOf" srcId="{44897649-045F-4E2B-AB0F-35C095EA8CF3}" destId="{B75EB55C-7003-44C0-93C1-DCEFB7131D28}" srcOrd="0" destOrd="0" presId="urn:microsoft.com/office/officeart/2005/8/layout/chevron1"/>
    <dgm:cxn modelId="{CEC70B97-1778-472E-99ED-52451E9F1F11}" type="presOf" srcId="{81F03375-5B2E-432D-892F-57470947D62E}" destId="{47D863D5-4900-4516-B838-C2970AE10A6E}" srcOrd="0" destOrd="0" presId="urn:microsoft.com/office/officeart/2005/8/layout/chevron1"/>
    <dgm:cxn modelId="{F31083F1-C2B0-4030-963B-5D95FB56C2D2}" type="presParOf" srcId="{B75C48C2-B9D8-4FA0-98B9-48FAE498A2FD}" destId="{602CE637-BFD9-4545-AFE4-C2A4868CB511}" srcOrd="0" destOrd="0" presId="urn:microsoft.com/office/officeart/2005/8/layout/chevron1"/>
    <dgm:cxn modelId="{787F070D-F7E1-4520-BE7A-9D2A39985070}" type="presParOf" srcId="{B75C48C2-B9D8-4FA0-98B9-48FAE498A2FD}" destId="{023EE774-E63A-407E-BA88-1D7F87E790A4}" srcOrd="1" destOrd="0" presId="urn:microsoft.com/office/officeart/2005/8/layout/chevron1"/>
    <dgm:cxn modelId="{DCCB2ABB-7DF2-43A0-8705-50E35574338E}" type="presParOf" srcId="{B75C48C2-B9D8-4FA0-98B9-48FAE498A2FD}" destId="{54C992A1-8F4F-41D5-A568-C60D9F2A29F4}" srcOrd="2" destOrd="0" presId="urn:microsoft.com/office/officeart/2005/8/layout/chevron1"/>
    <dgm:cxn modelId="{A14CB678-BAD1-4A49-8C01-B27DE03CB215}" type="presParOf" srcId="{B75C48C2-B9D8-4FA0-98B9-48FAE498A2FD}" destId="{C99651DB-B161-410D-B209-81083DDA213E}" srcOrd="3" destOrd="0" presId="urn:microsoft.com/office/officeart/2005/8/layout/chevron1"/>
    <dgm:cxn modelId="{0BC8E5B6-E58D-4190-B9A5-C3B2F4A1E746}" type="presParOf" srcId="{B75C48C2-B9D8-4FA0-98B9-48FAE498A2FD}" destId="{47D863D5-4900-4516-B838-C2970AE10A6E}" srcOrd="4" destOrd="0" presId="urn:microsoft.com/office/officeart/2005/8/layout/chevron1"/>
    <dgm:cxn modelId="{C48253FC-2A87-4833-B605-844AA41105C9}" type="presParOf" srcId="{B75C48C2-B9D8-4FA0-98B9-48FAE498A2FD}" destId="{54F27F62-B91F-49DC-B06A-1D5961D1CA92}" srcOrd="5" destOrd="0" presId="urn:microsoft.com/office/officeart/2005/8/layout/chevron1"/>
    <dgm:cxn modelId="{7F5E903F-5749-4805-99A9-5A13284C33C0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16F830-804E-49C9-8159-0FEF8E32E684}" type="presOf" srcId="{D60D95AB-E135-4818-B994-C7FF9EEB32F2}" destId="{54C992A1-8F4F-41D5-A568-C60D9F2A29F4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587BE5D2-D46B-44B8-B5D6-ACF6BDAF06BD}" type="presOf" srcId="{96172DCF-7BF1-4023-A98A-1DD77E58A521}" destId="{B75C48C2-B9D8-4FA0-98B9-48FAE498A2FD}" srcOrd="0" destOrd="0" presId="urn:microsoft.com/office/officeart/2005/8/layout/chevron1"/>
    <dgm:cxn modelId="{F59F2039-A8D7-4FE4-A1AC-BDD81BC1EC33}" type="presOf" srcId="{81F03375-5B2E-432D-892F-57470947D62E}" destId="{47D863D5-4900-4516-B838-C2970AE10A6E}" srcOrd="0" destOrd="0" presId="urn:microsoft.com/office/officeart/2005/8/layout/chevron1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749DF4BE-4EE8-4DE0-A2C3-97DD9A7C3916}" type="presOf" srcId="{E3B73B93-6701-4005-A33D-77D6EFD14D1E}" destId="{602CE637-BFD9-4545-AFE4-C2A4868CB511}" srcOrd="0" destOrd="0" presId="urn:microsoft.com/office/officeart/2005/8/layout/chevron1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9A7F69B7-B928-4071-ABB4-56FE6B3DD0E6}" type="presOf" srcId="{44897649-045F-4E2B-AB0F-35C095EA8CF3}" destId="{B75EB55C-7003-44C0-93C1-DCEFB7131D28}" srcOrd="0" destOrd="0" presId="urn:microsoft.com/office/officeart/2005/8/layout/chevron1"/>
    <dgm:cxn modelId="{BA39ACDD-A393-4B3C-87B9-FAE2CA87F6A6}" type="presParOf" srcId="{B75C48C2-B9D8-4FA0-98B9-48FAE498A2FD}" destId="{602CE637-BFD9-4545-AFE4-C2A4868CB511}" srcOrd="0" destOrd="0" presId="urn:microsoft.com/office/officeart/2005/8/layout/chevron1"/>
    <dgm:cxn modelId="{A5B58E11-C673-4E07-9564-BE36D7CB6940}" type="presParOf" srcId="{B75C48C2-B9D8-4FA0-98B9-48FAE498A2FD}" destId="{023EE774-E63A-407E-BA88-1D7F87E790A4}" srcOrd="1" destOrd="0" presId="urn:microsoft.com/office/officeart/2005/8/layout/chevron1"/>
    <dgm:cxn modelId="{3D35767E-257B-4BD7-B6AC-23B75B1E17B5}" type="presParOf" srcId="{B75C48C2-B9D8-4FA0-98B9-48FAE498A2FD}" destId="{54C992A1-8F4F-41D5-A568-C60D9F2A29F4}" srcOrd="2" destOrd="0" presId="urn:microsoft.com/office/officeart/2005/8/layout/chevron1"/>
    <dgm:cxn modelId="{1B288A60-8A8C-4A2A-AC67-FFA9AA03640A}" type="presParOf" srcId="{B75C48C2-B9D8-4FA0-98B9-48FAE498A2FD}" destId="{C99651DB-B161-410D-B209-81083DDA213E}" srcOrd="3" destOrd="0" presId="urn:microsoft.com/office/officeart/2005/8/layout/chevron1"/>
    <dgm:cxn modelId="{E6CAED9E-F98C-493E-AC42-010BD91BA428}" type="presParOf" srcId="{B75C48C2-B9D8-4FA0-98B9-48FAE498A2FD}" destId="{47D863D5-4900-4516-B838-C2970AE10A6E}" srcOrd="4" destOrd="0" presId="urn:microsoft.com/office/officeart/2005/8/layout/chevron1"/>
    <dgm:cxn modelId="{D7C5977A-B3E1-4CA5-BBB8-FA71EED10661}" type="presParOf" srcId="{B75C48C2-B9D8-4FA0-98B9-48FAE498A2FD}" destId="{54F27F62-B91F-49DC-B06A-1D5961D1CA92}" srcOrd="5" destOrd="0" presId="urn:microsoft.com/office/officeart/2005/8/layout/chevron1"/>
    <dgm:cxn modelId="{6DFCBF66-8AD1-403F-96B9-8C8C0CDB32F2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6172DCF-7BF1-4023-A98A-1DD77E58A52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3B73B93-6701-4005-A33D-77D6EFD14D1E}">
      <dgm:prSet phldrT="[Texte]"/>
      <dgm:spPr>
        <a:solidFill>
          <a:schemeClr val="accent1"/>
        </a:solidFill>
      </dgm:spPr>
      <dgm:t>
        <a:bodyPr/>
        <a:lstStyle/>
        <a:p>
          <a:r>
            <a:rPr lang="fr-FR" dirty="0" smtClean="0"/>
            <a:t>Contexte</a:t>
          </a:r>
          <a:endParaRPr lang="en-US" dirty="0"/>
        </a:p>
      </dgm:t>
    </dgm:pt>
    <dgm:pt modelId="{39D5905C-E159-4408-9545-60565163CF44}" type="parTrans" cxnId="{68C2F5C7-38C0-4C9B-857E-62B1CB2F7807}">
      <dgm:prSet/>
      <dgm:spPr/>
      <dgm:t>
        <a:bodyPr/>
        <a:lstStyle/>
        <a:p>
          <a:endParaRPr lang="en-US"/>
        </a:p>
      </dgm:t>
    </dgm:pt>
    <dgm:pt modelId="{7149EA5B-5161-4072-983A-2E690E17314E}" type="sibTrans" cxnId="{68C2F5C7-38C0-4C9B-857E-62B1CB2F7807}">
      <dgm:prSet/>
      <dgm:spPr/>
      <dgm:t>
        <a:bodyPr/>
        <a:lstStyle/>
        <a:p>
          <a:endParaRPr lang="en-US"/>
        </a:p>
      </dgm:t>
    </dgm:pt>
    <dgm:pt modelId="{D60D95AB-E135-4818-B994-C7FF9EEB32F2}">
      <dgm:prSet phldrT="[Texte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fr-FR" dirty="0" smtClean="0"/>
            <a:t>Projet</a:t>
          </a:r>
          <a:endParaRPr lang="en-US" dirty="0"/>
        </a:p>
      </dgm:t>
    </dgm:pt>
    <dgm:pt modelId="{7C8E27D7-5BE2-4F6E-9BF4-1242411F1489}" type="parTrans" cxnId="{28721B2F-BFC5-4A2C-84A3-72EAB8C0B664}">
      <dgm:prSet/>
      <dgm:spPr/>
      <dgm:t>
        <a:bodyPr/>
        <a:lstStyle/>
        <a:p>
          <a:endParaRPr lang="en-US"/>
        </a:p>
      </dgm:t>
    </dgm:pt>
    <dgm:pt modelId="{7F1855E5-639A-463D-8521-3F6717AC0121}" type="sibTrans" cxnId="{28721B2F-BFC5-4A2C-84A3-72EAB8C0B664}">
      <dgm:prSet/>
      <dgm:spPr/>
      <dgm:t>
        <a:bodyPr/>
        <a:lstStyle/>
        <a:p>
          <a:endParaRPr lang="en-US"/>
        </a:p>
      </dgm:t>
    </dgm:pt>
    <dgm:pt modelId="{81F03375-5B2E-432D-892F-57470947D62E}">
      <dgm:prSet phldrT="[Texte]"/>
      <dgm:spPr/>
      <dgm:t>
        <a:bodyPr/>
        <a:lstStyle/>
        <a:p>
          <a:r>
            <a:rPr lang="fr-FR" dirty="0" smtClean="0"/>
            <a:t>Réalisation</a:t>
          </a:r>
          <a:endParaRPr lang="en-US" dirty="0"/>
        </a:p>
      </dgm:t>
    </dgm:pt>
    <dgm:pt modelId="{3E43E86B-A422-4E76-86FB-93326EDDD999}" type="parTrans" cxnId="{225945DA-DC05-40E5-9708-DE4C2F1220AA}">
      <dgm:prSet/>
      <dgm:spPr/>
      <dgm:t>
        <a:bodyPr/>
        <a:lstStyle/>
        <a:p>
          <a:endParaRPr lang="en-US"/>
        </a:p>
      </dgm:t>
    </dgm:pt>
    <dgm:pt modelId="{E31B7F0A-7600-4D1F-817F-8FD709346F1B}" type="sibTrans" cxnId="{225945DA-DC05-40E5-9708-DE4C2F1220AA}">
      <dgm:prSet/>
      <dgm:spPr/>
      <dgm:t>
        <a:bodyPr/>
        <a:lstStyle/>
        <a:p>
          <a:endParaRPr lang="en-US"/>
        </a:p>
      </dgm:t>
    </dgm:pt>
    <dgm:pt modelId="{44897649-045F-4E2B-AB0F-35C095EA8CF3}">
      <dgm:prSet phldrT="[Texte]"/>
      <dgm:spPr/>
      <dgm:t>
        <a:bodyPr/>
        <a:lstStyle/>
        <a:p>
          <a:r>
            <a:rPr lang="fr-FR" dirty="0" smtClean="0"/>
            <a:t>Bilan</a:t>
          </a:r>
          <a:endParaRPr lang="en-US" dirty="0"/>
        </a:p>
      </dgm:t>
    </dgm:pt>
    <dgm:pt modelId="{424B22C3-231A-4AFE-A301-542E4B16DF70}" type="parTrans" cxnId="{CD5B7C8F-82A7-47B3-B323-DDC2A8E74B28}">
      <dgm:prSet/>
      <dgm:spPr/>
      <dgm:t>
        <a:bodyPr/>
        <a:lstStyle/>
        <a:p>
          <a:endParaRPr lang="en-US"/>
        </a:p>
      </dgm:t>
    </dgm:pt>
    <dgm:pt modelId="{6C96A06F-89A3-41CC-8426-1F88F322DE02}" type="sibTrans" cxnId="{CD5B7C8F-82A7-47B3-B323-DDC2A8E74B28}">
      <dgm:prSet/>
      <dgm:spPr/>
      <dgm:t>
        <a:bodyPr/>
        <a:lstStyle/>
        <a:p>
          <a:endParaRPr lang="en-US"/>
        </a:p>
      </dgm:t>
    </dgm:pt>
    <dgm:pt modelId="{B75C48C2-B9D8-4FA0-98B9-48FAE498A2FD}" type="pres">
      <dgm:prSet presAssocID="{96172DCF-7BF1-4023-A98A-1DD77E58A521}" presName="Name0" presStyleCnt="0">
        <dgm:presLayoutVars>
          <dgm:dir/>
          <dgm:animLvl val="lvl"/>
          <dgm:resizeHandles val="exact"/>
        </dgm:presLayoutVars>
      </dgm:prSet>
      <dgm:spPr/>
    </dgm:pt>
    <dgm:pt modelId="{602CE637-BFD9-4545-AFE4-C2A4868CB511}" type="pres">
      <dgm:prSet presAssocID="{E3B73B93-6701-4005-A33D-77D6EFD14D1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3EE774-E63A-407E-BA88-1D7F87E790A4}" type="pres">
      <dgm:prSet presAssocID="{7149EA5B-5161-4072-983A-2E690E17314E}" presName="parTxOnlySpace" presStyleCnt="0"/>
      <dgm:spPr/>
    </dgm:pt>
    <dgm:pt modelId="{54C992A1-8F4F-41D5-A568-C60D9F2A29F4}" type="pres">
      <dgm:prSet presAssocID="{D60D95AB-E135-4818-B994-C7FF9EEB32F2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9651DB-B161-410D-B209-81083DDA213E}" type="pres">
      <dgm:prSet presAssocID="{7F1855E5-639A-463D-8521-3F6717AC0121}" presName="parTxOnlySpace" presStyleCnt="0"/>
      <dgm:spPr/>
    </dgm:pt>
    <dgm:pt modelId="{47D863D5-4900-4516-B838-C2970AE10A6E}" type="pres">
      <dgm:prSet presAssocID="{81F03375-5B2E-432D-892F-57470947D62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27F62-B91F-49DC-B06A-1D5961D1CA92}" type="pres">
      <dgm:prSet presAssocID="{E31B7F0A-7600-4D1F-817F-8FD709346F1B}" presName="parTxOnlySpace" presStyleCnt="0"/>
      <dgm:spPr/>
    </dgm:pt>
    <dgm:pt modelId="{B75EB55C-7003-44C0-93C1-DCEFB7131D28}" type="pres">
      <dgm:prSet presAssocID="{44897649-045F-4E2B-AB0F-35C095EA8CF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E7BAFA-C74C-4947-B879-8B30C8DBA25E}" type="presOf" srcId="{81F03375-5B2E-432D-892F-57470947D62E}" destId="{47D863D5-4900-4516-B838-C2970AE10A6E}" srcOrd="0" destOrd="0" presId="urn:microsoft.com/office/officeart/2005/8/layout/chevron1"/>
    <dgm:cxn modelId="{CD5B7C8F-82A7-47B3-B323-DDC2A8E74B28}" srcId="{96172DCF-7BF1-4023-A98A-1DD77E58A521}" destId="{44897649-045F-4E2B-AB0F-35C095EA8CF3}" srcOrd="3" destOrd="0" parTransId="{424B22C3-231A-4AFE-A301-542E4B16DF70}" sibTransId="{6C96A06F-89A3-41CC-8426-1F88F322DE02}"/>
    <dgm:cxn modelId="{68C2F5C7-38C0-4C9B-857E-62B1CB2F7807}" srcId="{96172DCF-7BF1-4023-A98A-1DD77E58A521}" destId="{E3B73B93-6701-4005-A33D-77D6EFD14D1E}" srcOrd="0" destOrd="0" parTransId="{39D5905C-E159-4408-9545-60565163CF44}" sibTransId="{7149EA5B-5161-4072-983A-2E690E17314E}"/>
    <dgm:cxn modelId="{C7577999-B815-4C7F-BED3-A6EA57125991}" type="presOf" srcId="{96172DCF-7BF1-4023-A98A-1DD77E58A521}" destId="{B75C48C2-B9D8-4FA0-98B9-48FAE498A2FD}" srcOrd="0" destOrd="0" presId="urn:microsoft.com/office/officeart/2005/8/layout/chevron1"/>
    <dgm:cxn modelId="{5A8A9404-3092-4E0E-BDA8-360311869379}" type="presOf" srcId="{E3B73B93-6701-4005-A33D-77D6EFD14D1E}" destId="{602CE637-BFD9-4545-AFE4-C2A4868CB511}" srcOrd="0" destOrd="0" presId="urn:microsoft.com/office/officeart/2005/8/layout/chevron1"/>
    <dgm:cxn modelId="{634AC8CF-A23B-4085-ACD2-80EA032D7C16}" type="presOf" srcId="{D60D95AB-E135-4818-B994-C7FF9EEB32F2}" destId="{54C992A1-8F4F-41D5-A568-C60D9F2A29F4}" srcOrd="0" destOrd="0" presId="urn:microsoft.com/office/officeart/2005/8/layout/chevron1"/>
    <dgm:cxn modelId="{61D79336-9090-454D-97AC-BD5A4FEA50FA}" type="presOf" srcId="{44897649-045F-4E2B-AB0F-35C095EA8CF3}" destId="{B75EB55C-7003-44C0-93C1-DCEFB7131D28}" srcOrd="0" destOrd="0" presId="urn:microsoft.com/office/officeart/2005/8/layout/chevron1"/>
    <dgm:cxn modelId="{225945DA-DC05-40E5-9708-DE4C2F1220AA}" srcId="{96172DCF-7BF1-4023-A98A-1DD77E58A521}" destId="{81F03375-5B2E-432D-892F-57470947D62E}" srcOrd="2" destOrd="0" parTransId="{3E43E86B-A422-4E76-86FB-93326EDDD999}" sibTransId="{E31B7F0A-7600-4D1F-817F-8FD709346F1B}"/>
    <dgm:cxn modelId="{28721B2F-BFC5-4A2C-84A3-72EAB8C0B664}" srcId="{96172DCF-7BF1-4023-A98A-1DD77E58A521}" destId="{D60D95AB-E135-4818-B994-C7FF9EEB32F2}" srcOrd="1" destOrd="0" parTransId="{7C8E27D7-5BE2-4F6E-9BF4-1242411F1489}" sibTransId="{7F1855E5-639A-463D-8521-3F6717AC0121}"/>
    <dgm:cxn modelId="{33D46B41-306D-46B7-AAB6-4F2A93BE433A}" type="presParOf" srcId="{B75C48C2-B9D8-4FA0-98B9-48FAE498A2FD}" destId="{602CE637-BFD9-4545-AFE4-C2A4868CB511}" srcOrd="0" destOrd="0" presId="urn:microsoft.com/office/officeart/2005/8/layout/chevron1"/>
    <dgm:cxn modelId="{5FB298D4-B95C-4B65-A01C-FAC021253887}" type="presParOf" srcId="{B75C48C2-B9D8-4FA0-98B9-48FAE498A2FD}" destId="{023EE774-E63A-407E-BA88-1D7F87E790A4}" srcOrd="1" destOrd="0" presId="urn:microsoft.com/office/officeart/2005/8/layout/chevron1"/>
    <dgm:cxn modelId="{F90BAA7B-0B4D-472B-AC7A-286E3202EFDC}" type="presParOf" srcId="{B75C48C2-B9D8-4FA0-98B9-48FAE498A2FD}" destId="{54C992A1-8F4F-41D5-A568-C60D9F2A29F4}" srcOrd="2" destOrd="0" presId="urn:microsoft.com/office/officeart/2005/8/layout/chevron1"/>
    <dgm:cxn modelId="{CF652D03-C661-4FEA-8822-883B8F7A186B}" type="presParOf" srcId="{B75C48C2-B9D8-4FA0-98B9-48FAE498A2FD}" destId="{C99651DB-B161-410D-B209-81083DDA213E}" srcOrd="3" destOrd="0" presId="urn:microsoft.com/office/officeart/2005/8/layout/chevron1"/>
    <dgm:cxn modelId="{AAEA89BF-698A-4AE4-99C1-90721F1548A3}" type="presParOf" srcId="{B75C48C2-B9D8-4FA0-98B9-48FAE498A2FD}" destId="{47D863D5-4900-4516-B838-C2970AE10A6E}" srcOrd="4" destOrd="0" presId="urn:microsoft.com/office/officeart/2005/8/layout/chevron1"/>
    <dgm:cxn modelId="{BCD76909-20D0-4FFA-9674-706AE8058B47}" type="presParOf" srcId="{B75C48C2-B9D8-4FA0-98B9-48FAE498A2FD}" destId="{54F27F62-B91F-49DC-B06A-1D5961D1CA92}" srcOrd="5" destOrd="0" presId="urn:microsoft.com/office/officeart/2005/8/layout/chevron1"/>
    <dgm:cxn modelId="{696FA672-D1B6-48FA-B25C-3E12D8EFF64B}" type="presParOf" srcId="{B75C48C2-B9D8-4FA0-98B9-48FAE498A2FD}" destId="{B75EB55C-7003-44C0-93C1-DCEFB7131D2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2CE637-BFD9-4545-AFE4-C2A4868CB511}">
      <dsp:nvSpPr>
        <dsp:cNvPr id="0" name=""/>
        <dsp:cNvSpPr/>
      </dsp:nvSpPr>
      <dsp:spPr>
        <a:xfrm>
          <a:off x="3490" y="0"/>
          <a:ext cx="2031814" cy="631179"/>
        </a:xfrm>
        <a:prstGeom prst="chevron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Contexte</a:t>
          </a:r>
          <a:endParaRPr lang="en-US" sz="2000" kern="1200" dirty="0"/>
        </a:p>
      </dsp:txBody>
      <dsp:txXfrm>
        <a:off x="319080" y="0"/>
        <a:ext cx="1400635" cy="631179"/>
      </dsp:txXfrm>
    </dsp:sp>
    <dsp:sp modelId="{54C992A1-8F4F-41D5-A568-C60D9F2A29F4}">
      <dsp:nvSpPr>
        <dsp:cNvPr id="0" name=""/>
        <dsp:cNvSpPr/>
      </dsp:nvSpPr>
      <dsp:spPr>
        <a:xfrm>
          <a:off x="1832123" y="0"/>
          <a:ext cx="2031814" cy="631179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Projet</a:t>
          </a:r>
          <a:endParaRPr lang="en-US" sz="2000" kern="1200" dirty="0"/>
        </a:p>
      </dsp:txBody>
      <dsp:txXfrm>
        <a:off x="2147713" y="0"/>
        <a:ext cx="1400635" cy="631179"/>
      </dsp:txXfrm>
    </dsp:sp>
    <dsp:sp modelId="{47D863D5-4900-4516-B838-C2970AE10A6E}">
      <dsp:nvSpPr>
        <dsp:cNvPr id="0" name=""/>
        <dsp:cNvSpPr/>
      </dsp:nvSpPr>
      <dsp:spPr>
        <a:xfrm>
          <a:off x="3660755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Réalisation</a:t>
          </a:r>
          <a:endParaRPr lang="en-US" sz="2000" kern="1200" dirty="0"/>
        </a:p>
      </dsp:txBody>
      <dsp:txXfrm>
        <a:off x="3976345" y="0"/>
        <a:ext cx="1400635" cy="631179"/>
      </dsp:txXfrm>
    </dsp:sp>
    <dsp:sp modelId="{B75EB55C-7003-44C0-93C1-DCEFB7131D28}">
      <dsp:nvSpPr>
        <dsp:cNvPr id="0" name=""/>
        <dsp:cNvSpPr/>
      </dsp:nvSpPr>
      <dsp:spPr>
        <a:xfrm>
          <a:off x="5489388" y="0"/>
          <a:ext cx="2031814" cy="6311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Bilan</a:t>
          </a:r>
          <a:endParaRPr lang="en-US" sz="2000" kern="1200" dirty="0"/>
        </a:p>
      </dsp:txBody>
      <dsp:txXfrm>
        <a:off x="5804978" y="0"/>
        <a:ext cx="1400635" cy="631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=""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‹N°›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fr-BE" altLang="zh-CN" dirty="0" smtClean="0"/>
              <a:t>Gère les facteurs individuellement</a:t>
            </a:r>
            <a:endParaRPr lang="en-US" altLang="zh-C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Les </a:t>
            </a:r>
            <a:r>
              <a:rPr lang="en-GB" dirty="0" err="1" smtClean="0"/>
              <a:t>rassemble</a:t>
            </a:r>
            <a:r>
              <a:rPr lang="en-GB" dirty="0" smtClean="0"/>
              <a:t> </a:t>
            </a:r>
            <a:r>
              <a:rPr lang="en-GB" dirty="0" err="1" smtClean="0"/>
              <a:t>dans</a:t>
            </a:r>
            <a:r>
              <a:rPr lang="en-GB" dirty="0" smtClean="0"/>
              <a:t> un </a:t>
            </a:r>
            <a:r>
              <a:rPr lang="en-GB" dirty="0" err="1" smtClean="0"/>
              <a:t>formulaire</a:t>
            </a:r>
            <a:r>
              <a:rPr lang="en-GB" dirty="0" smtClean="0"/>
              <a:t> de </a:t>
            </a:r>
            <a:r>
              <a:rPr lang="en-GB" dirty="0" err="1" smtClean="0"/>
              <a:t>création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Affichage</a:t>
            </a:r>
            <a:r>
              <a:rPr lang="en-GB" dirty="0" smtClean="0"/>
              <a:t> </a:t>
            </a:r>
            <a:r>
              <a:rPr lang="en-GB" dirty="0" err="1" smtClean="0"/>
              <a:t>selon</a:t>
            </a:r>
            <a:r>
              <a:rPr lang="en-GB" dirty="0" smtClean="0"/>
              <a:t> </a:t>
            </a:r>
            <a:r>
              <a:rPr lang="en-GB" dirty="0" err="1" smtClean="0"/>
              <a:t>une</a:t>
            </a:r>
            <a:r>
              <a:rPr lang="en-GB" dirty="0" smtClean="0"/>
              <a:t> </a:t>
            </a:r>
            <a:r>
              <a:rPr lang="en-GB" dirty="0" err="1" smtClean="0"/>
              <a:t>liste</a:t>
            </a:r>
            <a:r>
              <a:rPr lang="en-GB" dirty="0" smtClean="0"/>
              <a:t> </a:t>
            </a:r>
            <a:r>
              <a:rPr lang="en-GB" dirty="0" err="1" smtClean="0"/>
              <a:t>ou</a:t>
            </a:r>
            <a:r>
              <a:rPr lang="en-GB" dirty="0" smtClean="0"/>
              <a:t> un planning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Vendue</a:t>
            </a:r>
            <a:r>
              <a:rPr lang="en-GB" dirty="0" smtClean="0"/>
              <a:t> sous </a:t>
            </a:r>
            <a:r>
              <a:rPr lang="en-GB" dirty="0" err="1" smtClean="0"/>
              <a:t>forme</a:t>
            </a:r>
            <a:r>
              <a:rPr lang="en-GB" dirty="0" smtClean="0"/>
              <a:t> de “package” à </a:t>
            </a:r>
            <a:r>
              <a:rPr lang="en-GB" dirty="0" err="1" smtClean="0"/>
              <a:t>différents</a:t>
            </a:r>
            <a:r>
              <a:rPr lang="en-GB" dirty="0" smtClean="0"/>
              <a:t> clients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err="1" smtClean="0"/>
              <a:t>Fonctionnalités</a:t>
            </a:r>
            <a:r>
              <a:rPr lang="en-GB" dirty="0" smtClean="0"/>
              <a:t> </a:t>
            </a:r>
            <a:r>
              <a:rPr lang="en-GB" dirty="0" err="1" smtClean="0"/>
              <a:t>supplémentaires</a:t>
            </a:r>
            <a:r>
              <a:rPr lang="en-GB" dirty="0" smtClean="0"/>
              <a:t> : Questionnaire, Fiches,…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10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de base : </a:t>
            </a:r>
            <a:r>
              <a:rPr lang="fr-FR" dirty="0" smtClean="0"/>
              <a:t>Parler du tableau central + Boutons</a:t>
            </a:r>
            <a:r>
              <a:rPr lang="fr-FR" baseline="0" dirty="0" smtClean="0"/>
              <a:t> aux alentours + Pop-ups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FR" dirty="0" smtClean="0"/>
              <a:t>’authentification : </a:t>
            </a:r>
            <a:r>
              <a:rPr lang="fr-FR" dirty="0" err="1" smtClean="0"/>
              <a:t>Helmo</a:t>
            </a:r>
            <a:r>
              <a:rPr lang="fr-FR" dirty="0" smtClean="0"/>
              <a:t> possible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BE" dirty="0" smtClean="0"/>
              <a:t>e thème dynamique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dirty="0" smtClean="0"/>
              <a:t>Page d</a:t>
            </a:r>
            <a:r>
              <a:rPr lang="fr-BE" dirty="0" smtClean="0"/>
              <a:t>e thème dynamique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GB" dirty="0" smtClean="0"/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20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4C4D56CB-7729-4F9B-B383-5D5EDD1C4F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39E53A78-6591-EEDA-1DFD-F106ECC52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4" name="Subtitle 2">
            <a:extLst>
              <a:ext uri="{FF2B5EF4-FFF2-40B4-BE49-F238E27FC236}">
                <a16:creationId xmlns=""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5" name="Content Placeholder 8">
            <a:extLst>
              <a:ext uri="{FF2B5EF4-FFF2-40B4-BE49-F238E27FC236}">
                <a16:creationId xmlns="" xmlns:a16="http://schemas.microsoft.com/office/drawing/2014/main" id="{C031AA0C-A2A7-B56D-9661-B2A56DD37D1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="" xmlns:a16="http://schemas.microsoft.com/office/drawing/2014/main" id="{1C113ED2-FAFE-A686-C43C-7C104C28E3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="" xmlns:a16="http://schemas.microsoft.com/office/drawing/2014/main" id="{1580C5C3-0FF4-BA92-445D-48CC4C54FB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EAB71EF6-F4ED-6CD6-E0C2-EAB75D0F052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B24268F0-A8A4-E399-5FC5-6384B8BD96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0AC4EA9-78A7-EDEB-A4B1-0E44AB2263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="" xmlns:a16="http://schemas.microsoft.com/office/drawing/2014/main" id="{ACCD3CEE-6646-969D-7160-69226A1B78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5EA40962-D6F9-CBBE-FF2C-4EC3830F9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EC816DDB-9EA2-DF6E-AAED-1B18863E5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A04F26B9-B28E-8D10-94D1-04FE26C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4947CEF4-1632-7EBE-80C3-C52AE183F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AE61E74D-D5FA-5080-2F53-0087775B3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="" xmlns:a16="http://schemas.microsoft.com/office/drawing/2014/main" id="{470C155E-4CCC-564B-027C-CDC41E3739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7285D770-FD07-EC97-B009-40BA4F4D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="" xmlns:a16="http://schemas.microsoft.com/office/drawing/2014/main" id="{9F696CCD-6826-7E03-C9F2-76B5BC139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1A24A50-A008-86B3-5F54-E8B7B3A9C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C476D228-FB57-F7F8-C68A-E3413EFE8E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03673381-EECC-4D46-EDE7-C5E028BE1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="" xmlns:a16="http://schemas.microsoft.com/office/drawing/2014/main" id="{4441DE95-147E-9B38-A464-7A9CF35CE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=""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=""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=""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=""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=""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=""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=""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=""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=""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=""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=""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3E59676-000B-23C4-A79E-6F7EF618E4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D8FF8B4-211F-D599-8942-4CEA19F21D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F73199D-15C0-5009-084E-702074F04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B3DC668-E35A-3B70-A10C-247B5A01B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=""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3E59676-000B-23C4-A79E-6F7EF618E4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1D8FF8B4-211F-D599-8942-4CEA19F21D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F73199D-15C0-5009-084E-702074F044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0B3DC668-E35A-3B70-A10C-247B5A01B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693E4553-C52A-1094-51E7-50535E7697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="" xmlns:a16="http://schemas.microsoft.com/office/drawing/2014/main" id="{19C42F7F-708C-263A-B3B6-00E85FDE08E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="" xmlns:a16="http://schemas.microsoft.com/office/drawing/2014/main" id="{12D9E626-EA86-5127-0C73-7BCA5CC970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="" xmlns:a16="http://schemas.microsoft.com/office/drawing/2014/main" id="{E36196F9-2EDE-D6C7-C18F-0CA6607F67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78FE1527-C73A-10FD-DC23-1B90C0C209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9606E1E0-F3DA-894A-2D3C-A22A48141A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D037B66F-8A88-B401-B56A-B1819D1B7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38B4A883-7D2B-B3A4-E71C-97A5282E4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33DD5763-4396-FB3F-84CF-397FE27E14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="" xmlns:a16="http://schemas.microsoft.com/office/drawing/2014/main" id="{79FFE37C-246F-C521-201C-7A3929C754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F03D9D30-3DEA-8443-E734-46EB19A66C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="" xmlns:a16="http://schemas.microsoft.com/office/drawing/2014/main" id="{CFF138E9-CABA-E863-0725-2AF946DDF0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0BBEF3D7-DB5B-7581-44D1-A96990F4C8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="" xmlns:a16="http://schemas.microsoft.com/office/drawing/2014/main" id="{AA1200B2-C1B6-992C-FCB0-92D95EFEB46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3F37E9B1-B103-4DC6-4C5C-CBAE64410DC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ACE39DDF-DFF5-AB6F-F487-951C570FCC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EF11A17-6EB4-B345-9C96-E6F438C8A6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3B3BEDEF-57A1-D087-1E15-6B0456EC5B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10E338B6-58A3-91A4-F5EB-CD40D614F8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="" xmlns:a16="http://schemas.microsoft.com/office/drawing/2014/main" id="{5AD26084-EDDC-61FF-5474-7DF349CC75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3184A5B9-E2EB-CB8F-9FCE-B435678BB4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="" xmlns:a16="http://schemas.microsoft.com/office/drawing/2014/main" id="{BEF628E3-8F76-0E9D-3DEE-A459731EFF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3" name="Subtitle 2">
            <a:extLst>
              <a:ext uri="{FF2B5EF4-FFF2-40B4-BE49-F238E27FC236}">
                <a16:creationId xmlns=""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7" name="Content Placeholder 8">
            <a:extLst>
              <a:ext uri="{FF2B5EF4-FFF2-40B4-BE49-F238E27FC236}">
                <a16:creationId xmlns="" xmlns:a16="http://schemas.microsoft.com/office/drawing/2014/main" id="{946F423E-A433-4DDE-A3C0-3165FE754F65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="" xmlns:a16="http://schemas.microsoft.com/office/drawing/2014/main" id="{75F1C151-830E-3940-1AE4-FB8D2BD625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="" xmlns:a16="http://schemas.microsoft.com/office/drawing/2014/main" id="{219F9CAC-9EAC-C1A6-0F7E-3F8E87DFD8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1173937D-CDC9-73E6-6B3E-2447EC17AC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CBC384E9-DFB8-C4B8-FD41-571F33CD64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146832F4-CE37-2BF9-DDF5-11B7ABE0B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="" xmlns:a16="http://schemas.microsoft.com/office/drawing/2014/main" id="{7DBA236D-4EBB-E514-DF68-7891C120A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="" xmlns:a16="http://schemas.microsoft.com/office/drawing/2014/main" id="{5A191311-3AF4-ADF9-7C92-3ED08ED5E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ED7C5B45-BE42-B3FC-6515-F1F37CCC2B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="" xmlns:a16="http://schemas.microsoft.com/office/drawing/2014/main" id="{274252EB-C02E-C37B-E2A2-ABBFED7427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="" xmlns:a16="http://schemas.microsoft.com/office/drawing/2014/main" id="{66E27A39-E979-7436-99F0-9EE45FC890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="" xmlns:a16="http://schemas.microsoft.com/office/drawing/2014/main" id="{ACA57297-62CA-9D0A-0CFD-396A7514D3A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="" xmlns:a16="http://schemas.microsoft.com/office/drawing/2014/main" id="{389D975E-EBA4-68ED-C38F-B40A2C9DC6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9702558A-53E4-8EAB-6E0F-09871DB4F6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4D9D4F1C-0061-C3CC-D460-24FDA6B88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BE74AEB5-27F7-D3F7-353D-F0C293E28A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038BAB3B-0C8B-44FB-985D-D01959AF8B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F32ACEC3-9042-9CA8-6E03-E51EC9B00D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C406346C-7029-3258-5052-CEF732EAE2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1525127B-EAD0-C6C2-5539-A82B684A5C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0AD2D883-EB46-4708-231E-8E06FFCC0C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CE92327-3D7D-91A2-CBCF-20D7848814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=""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=""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="" xmlns:a16="http://schemas.microsoft.com/office/drawing/2014/main" id="{72328280-7591-87BA-48BC-57154E8F92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7E2E09B4-079D-3AC2-569B-351AC77F30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67A2B41B-7B73-7F7C-BDE4-B64E367EFCF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="" xmlns:a16="http://schemas.microsoft.com/office/drawing/2014/main" id="{ECD5DF8A-9681-079A-0E04-84852AD0BE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826C698D-FB25-B1C4-B155-8945F76033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="" xmlns:a16="http://schemas.microsoft.com/office/drawing/2014/main" id="{0DCB0DA2-1A73-EDEF-65E1-746EFDD23C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=""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=""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FB09EC07-8CA4-4E29-5495-97F9FF9094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7907203D-D192-301A-C181-9D4573A85D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C631F856-0C45-8546-C095-0C0B6F3792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="" xmlns:a16="http://schemas.microsoft.com/office/drawing/2014/main" id="{924F2AA6-5AE1-A2E0-1742-8C4205481A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=""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="" xmlns:a16="http://schemas.microsoft.com/office/drawing/2014/main" id="{4FEF3EBE-C792-9A19-4F3A-11F8E85215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="" xmlns:a16="http://schemas.microsoft.com/office/drawing/2014/main" id="{32DD04BE-0EC2-B435-EC39-F70F0B4D4C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="" xmlns:a16="http://schemas.microsoft.com/office/drawing/2014/main" id="{C7346FF1-1F4E-6102-72E8-B661677DE6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="" xmlns:a16="http://schemas.microsoft.com/office/drawing/2014/main" id="{281C9290-51EF-B467-0F94-917BE4AB6A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=""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=""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1D8A0EC4-4B8F-427F-7E90-7A7BCDFFE6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7710114B-0C3A-98B0-CCBD-1242ACA3FC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0F1B5886-DB08-F251-544B-FA1B14D51C0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="" xmlns:a16="http://schemas.microsoft.com/office/drawing/2014/main" id="{0BA04B21-2519-6018-CD0C-897EC7ACF9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4774B974-C60E-962D-A2BF-A8D91844B4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38ED7D40-86A1-ABCA-9230-F31126FBD3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644CC40D-4D0B-8820-3E77-FF38C10EF7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F876AF74-00A8-A58C-C900-156CB37EC3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="" xmlns:a16="http://schemas.microsoft.com/office/drawing/2014/main" id="{B97416E4-EDCD-B6B0-871B-59B5239341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="" xmlns:a16="http://schemas.microsoft.com/office/drawing/2014/main" id="{E2D01E03-0AE5-38F7-B2E7-A561D2D8E8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="" xmlns:a16="http://schemas.microsoft.com/office/drawing/2014/main" id="{F6DBF5FB-1D7F-AA76-089E-78475F22BF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="" xmlns:a16="http://schemas.microsoft.com/office/drawing/2014/main" id="{44A1C6DB-DBF1-64FE-805A-746B1CA7C3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7" name="Content Placeholder 8">
            <a:extLst>
              <a:ext uri="{FF2B5EF4-FFF2-40B4-BE49-F238E27FC236}">
                <a16:creationId xmlns="" xmlns:a16="http://schemas.microsoft.com/office/drawing/2014/main" id="{3D9CC7D7-743B-85D5-5C99-E91249AF7EA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B3A19901-5D82-7B65-7782-E6852337B2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="" xmlns:a16="http://schemas.microsoft.com/office/drawing/2014/main" id="{8F412048-B308-2DFC-686A-6DA3826170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="" xmlns:a16="http://schemas.microsoft.com/office/drawing/2014/main" id="{EA419E24-8272-CD51-84D8-E7CA5E6F75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="" xmlns:a16="http://schemas.microsoft.com/office/drawing/2014/main" id="{FC750F5C-AF95-4BA8-1FF7-DF14E175BF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8EB19805-760B-FC22-27FF-2642CF681B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="" xmlns:a16="http://schemas.microsoft.com/office/drawing/2014/main" id="{16723D4D-CE24-1BFA-381F-67A51CF498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EDD86B10-8265-2F8F-A1C8-E1C52EB80BB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="" xmlns:a16="http://schemas.microsoft.com/office/drawing/2014/main" id="{4EDA9D06-9457-35FD-607C-E7105181A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7A021801-1E66-C93E-CA81-2F4A5B6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DE776DA-FCE8-B4E5-0C47-C09678BFF5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4850E7C7-C469-6C82-35B3-A4D50FA382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BDD13537-C329-9582-A499-5B198F35CB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A7FA8BD1-9A20-5381-CC5C-A27497B1FE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FCD0DE49-3A7C-EE4C-61A3-FAF4F1B225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767B11D7-CD08-FAED-9296-4800252357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50CF2599-B950-2167-E974-CC7481C78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69F1C76D-67DE-DFCB-797B-209A9222EE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="" xmlns:a16="http://schemas.microsoft.com/office/drawing/2014/main" id="{2D7E2290-C841-FA30-B540-94E323C37D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98CB2567-FE22-5916-E6EE-BF2E420C8C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061982EF-A562-8BFF-583D-EB011D5641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697E7E97-2AF1-DCEF-1577-E6BB3BF3A4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E9317DCD-DD5B-9395-5430-ADD837B166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FD993BD8-30E5-EFEA-32A5-68475D04F0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0AA84551-1089-1E65-5C17-6F400C1EAD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EDC08D2B-BE98-2387-126D-01CA1E3513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EDB9B957-9A7F-6030-9FD9-7190608C40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E30A39C3-B004-B36E-236D-BDD46BB5E8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C16C57F0-678F-7C1D-45CA-3A0EEF6DAF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9731B2A6-3038-F565-C577-E69DD5BC67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A67BA275-E7E6-7053-A026-EB3872622C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7F446589-4583-8647-CFA5-49008F0B92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B5B742C4-F546-E27E-53EA-AC608C081B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="" xmlns:a16="http://schemas.microsoft.com/office/drawing/2014/main" id="{F2F4F436-2885-E919-59D1-9F4B724611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="" xmlns:a16="http://schemas.microsoft.com/office/drawing/2014/main" id="{19B02536-A5B7-CFE8-D253-CC3FCA173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="" xmlns:a16="http://schemas.microsoft.com/office/drawing/2014/main" id="{99ACFEDC-62BE-1738-94DB-A9A8474234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="" xmlns:a16="http://schemas.microsoft.com/office/drawing/2014/main" id="{0C3F2215-0CD2-E69F-A2BD-8DFCDB37B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="" xmlns:a16="http://schemas.microsoft.com/office/drawing/2014/main" id="{481F23A8-0C6F-3F32-0B98-06736333DE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="" xmlns:a16="http://schemas.microsoft.com/office/drawing/2014/main" id="{BC56C0F3-A0B5-A7A6-A072-97B2A57226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="" xmlns:a16="http://schemas.microsoft.com/office/drawing/2014/main" id="{9D199749-F152-56FE-4504-73DF7E157A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="" xmlns:a16="http://schemas.microsoft.com/office/drawing/2014/main" id="{95BDD05D-8B5F-8B0A-B47B-E97C0D3866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="" xmlns:a16="http://schemas.microsoft.com/office/drawing/2014/main" id="{69458B26-18DF-0F22-F73B-FBF0117ABD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29454459-F726-2777-3904-98ED43017A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4AFF45CF-7D31-04CD-2EDB-8FBEADAE8F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="" xmlns:a16="http://schemas.microsoft.com/office/drawing/2014/main" id="{7EC0A88E-95E4-54C0-4C7B-90A8A6AD7DD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="" xmlns:a16="http://schemas.microsoft.com/office/drawing/2014/main" id="{D093A1E9-14E7-F1BD-8AD3-0926AC48C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C082F9D-17F7-A6A3-6F59-395DBD040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="" xmlns:a16="http://schemas.microsoft.com/office/drawing/2014/main" id="{40635C57-C6B6-95FF-FF70-8E4EC721DB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64C0BF67-AD24-8BA3-7BFE-4FC4B3109D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9" name="Subtitle 2">
            <a:extLst>
              <a:ext uri="{FF2B5EF4-FFF2-40B4-BE49-F238E27FC236}">
                <a16:creationId xmlns=""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="" xmlns:a16="http://schemas.microsoft.com/office/drawing/2014/main" id="{E6436228-797E-53A8-A7F9-52AD1B8E0F3F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2DA13429-7FDC-7187-2143-8A9EEDD8A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34876CF-E930-1022-BFB1-831273576E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CF763CC7-EA2E-97AB-5E20-B44890F7E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00CA88D6-0F39-DB96-BA62-7586959D18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B13202E-A252-90D1-ED83-5D7FB9C4FA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D2B2E8D-ECD5-FF51-A5CA-5FB0750DA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BE33DCB4-EBE4-F9F4-40E1-A1109F436F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8C9D37B0-DB36-8B46-3EE5-848EE070FA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C49AE85A-7CA3-CA3E-CAC1-2D64B46897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="" xmlns:a16="http://schemas.microsoft.com/office/drawing/2014/main" id="{88041669-6793-077D-9837-4A969A824B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="" xmlns:a16="http://schemas.microsoft.com/office/drawing/2014/main" id="{AC3F6980-A0AE-0D20-BB5F-49A0022004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="" xmlns:a16="http://schemas.microsoft.com/office/drawing/2014/main" id="{02937DA2-B26D-43F5-EA04-BE9925EF44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="" xmlns:a16="http://schemas.microsoft.com/office/drawing/2014/main" id="{EBDA1D10-E930-CB39-86A5-FA42DB4228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93E8DDA7-6F09-A45D-D2CD-D785473EF0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="" xmlns:a16="http://schemas.microsoft.com/office/drawing/2014/main" id="{67B1242D-E100-7A0B-1A2F-727DD99340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="" xmlns:a16="http://schemas.microsoft.com/office/drawing/2014/main" id="{D3D4B49A-33A3-4552-3BC7-AFEDF4F565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="" xmlns:a16="http://schemas.microsoft.com/office/drawing/2014/main" id="{539B139C-807D-C305-EDA8-691E0DFB62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3814EA-F598-EBFD-83D1-6782D7CBB5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=""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="" xmlns:a16="http://schemas.microsoft.com/office/drawing/2014/main" id="{699D7479-A95C-B9AB-8F14-BDAE9D9971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="" xmlns:a16="http://schemas.microsoft.com/office/drawing/2014/main" id="{36AD101D-8188-88D0-9B81-9437DD5E36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="" xmlns:a16="http://schemas.microsoft.com/office/drawing/2014/main" id="{1148622B-2A3E-B519-D517-B1227723B3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0B9E09DF-714D-90DF-B3AD-44EABE33E3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=""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="" xmlns:a16="http://schemas.microsoft.com/office/drawing/2014/main" id="{FB298429-8DA5-BFFD-51EB-A90E073B0C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="" xmlns:a16="http://schemas.microsoft.com/office/drawing/2014/main" id="{3C3643E2-FB9D-A282-05D4-4ADCA28D3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71D24C1E-2499-ECF1-B8DF-E0B4343EA4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2B0AE408-95C0-A98F-93FE-469A71B648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=""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CC74BB1-A215-A0A5-E737-8BCC4B63BA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="" xmlns:a16="http://schemas.microsoft.com/office/drawing/2014/main" id="{EBEFF781-B473-6F4A-B48E-4BDDBDA22A8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F9949D4-4863-4EB4-07B7-1DE490BE57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="" xmlns:a16="http://schemas.microsoft.com/office/drawing/2014/main" id="{C66188E6-7A98-AC66-FEEF-2258A532A8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=""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=""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0D3E5FC2-5685-46E9-2717-E0629E608C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="" xmlns:a16="http://schemas.microsoft.com/office/drawing/2014/main" id="{C526560E-0081-7213-2B8C-2BEC157A217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39A8E9E-14B4-DCD2-5039-79CFB34422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DBFDC890-4416-3434-05AF-08ECA9FC95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="" xmlns:a16="http://schemas.microsoft.com/office/drawing/2014/main" id="{AD384D22-7069-5A9F-31CA-EEDEA8AAF2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6AE04790-7C0A-5078-4BBB-C4DBA5633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="" xmlns:a16="http://schemas.microsoft.com/office/drawing/2014/main" id="{5111550E-DD6C-68D9-796D-CC69B24BB8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="" xmlns:a16="http://schemas.microsoft.com/office/drawing/2014/main" id="{29EB5C97-94A5-1E7B-8EEE-F0194617F2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CE66BBE-3119-84C9-214F-FCCB3DF5A6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37AA86A7-00D3-E74F-78A0-15D0D5E677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E6BF3A7D-5E07-57E7-65BD-0684EBF6BC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8DC52BC5-949D-F72A-1862-B4C2DF8ADF1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64EF6841-D3F8-5018-9386-312A1A88CA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="" xmlns:a16="http://schemas.microsoft.com/office/drawing/2014/main" id="{9DEA9FFE-FE2C-A2CF-6A54-6A11FD0459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="" xmlns:a16="http://schemas.microsoft.com/office/drawing/2014/main" id="{7F3191B1-5F85-BFE9-41AB-CC31EB42A1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B0AFCBF-0E31-230A-60F4-103AA780AE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15B40AB6-F47D-71EB-5487-2535D533CE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20880F52-3352-D5BD-BC6D-2567B22B1D8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693C49F-06BF-DE6C-456D-E415925B37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=""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=""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="" xmlns:a16="http://schemas.microsoft.com/office/drawing/2014/main" id="{0792B4B1-A255-634B-7113-0BE8BAE88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="" xmlns:a16="http://schemas.microsoft.com/office/drawing/2014/main" id="{3E17EB6F-9BB3-4A94-402E-FAD02B2C59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="" xmlns:a16="http://schemas.microsoft.com/office/drawing/2014/main" id="{B5C09CFD-5DB4-D507-3AC9-437BB1B64D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="" xmlns:a16="http://schemas.microsoft.com/office/drawing/2014/main" id="{3D77659E-88C7-E969-8E1D-2B9E7B0953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1F45E22-547F-B6E1-5F51-CFECC13B2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=""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6" name="Subtitle 2">
            <a:extLst>
              <a:ext uri="{FF2B5EF4-FFF2-40B4-BE49-F238E27FC236}">
                <a16:creationId xmlns=""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="" xmlns:a16="http://schemas.microsoft.com/office/drawing/2014/main" id="{00F3AF08-58B8-1240-DC7F-D213996B2AE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=""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30E8E679-660F-5B58-91D7-9E0CDF0AB6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="" xmlns:a16="http://schemas.microsoft.com/office/drawing/2014/main" id="{8587E180-57E3-C8FA-E365-AB365B7F46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9C2F644D-1D4F-6486-A506-5B5A7BE498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="" xmlns:a16="http://schemas.microsoft.com/office/drawing/2014/main" id="{155A9F5C-6C2B-B9A0-9DF2-D4B82FBE6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="" xmlns:a16="http://schemas.microsoft.com/office/drawing/2014/main" id="{6B928C87-B3CE-A38B-38D7-B0948D3E44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="" xmlns:a16="http://schemas.microsoft.com/office/drawing/2014/main" id="{1F867251-402A-C2DE-7D05-B8E48B7E7C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1B4E1136-DFDD-32BF-5846-514278A0F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4973B099-8DFA-53FB-1105-A26CC36014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="" xmlns:a16="http://schemas.microsoft.com/office/drawing/2014/main" id="{03AB0DEF-0DAF-10A0-D371-A2D5CFF307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="" xmlns:a16="http://schemas.microsoft.com/office/drawing/2014/main" id="{CE00B65A-4DD3-A66E-7B7D-B1480BCB51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="" xmlns:a16="http://schemas.microsoft.com/office/drawing/2014/main" id="{69C3029D-7FB9-5E45-82D3-D6A8844A68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="" xmlns:a16="http://schemas.microsoft.com/office/drawing/2014/main" id="{BE1498E0-4720-9D5C-04B8-B5A8136185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=""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=""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=""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=""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=""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=""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=""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=""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=""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=""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="" xmlns:a16="http://schemas.microsoft.com/office/drawing/2014/main" id="{ED3CEBA7-0265-2989-2EC6-ED2043F337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="" xmlns:a16="http://schemas.microsoft.com/office/drawing/2014/main" id="{A25533D8-30B7-6701-E92E-C0BA672DCCE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="" xmlns:a16="http://schemas.microsoft.com/office/drawing/2014/main" id="{C35F9418-7400-2BD9-AE41-597ECEA379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="" xmlns:a16="http://schemas.microsoft.com/office/drawing/2014/main" id="{C0743258-BC4B-50FD-71BE-9D97DF0A87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=""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=""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=""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=""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=""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=""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=""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="" xmlns:a16="http://schemas.microsoft.com/office/drawing/2014/main" id="{9495CF4B-5A18-C9CB-401F-E668B73D1D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="" xmlns:a16="http://schemas.microsoft.com/office/drawing/2014/main" id="{A3A58E7B-24DB-5995-5E8D-E19B88CD12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="" xmlns:a16="http://schemas.microsoft.com/office/drawing/2014/main" id="{7AEF2BAC-C579-9EFD-2089-8AAF5C6A93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="" xmlns:a16="http://schemas.microsoft.com/office/drawing/2014/main" id="{5D70562F-DEEF-5606-F5E8-63AEA8B627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=""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=""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=""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=""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=""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=""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=""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=""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=""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EB1495DF-573A-3AAB-5854-8A09491BAA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BD49C3F5-81F6-6E72-50FF-8F3AEFA131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2EEEEF2-460E-B70B-6230-10A7994EF00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="" xmlns:a16="http://schemas.microsoft.com/office/drawing/2014/main" id="{C4E3626D-71B6-6652-8FE1-40921DF056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=""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=""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=""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=""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=""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=""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=""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=""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516C1398-A7AF-C02F-934D-C37C5E987D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="" xmlns:a16="http://schemas.microsoft.com/office/drawing/2014/main" id="{9B38EA50-6705-E42C-3897-B0D76FAA812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3BF1543-7A6B-249C-1650-3EFEB63C1E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BBAD9B21-7393-1499-E59D-EA109D80C8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CC5A7648-D01A-875E-E9BB-ED5949D478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=""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=""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=""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=""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=""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=""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=""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=""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=""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=""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=""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=""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=""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="" xmlns:a16="http://schemas.microsoft.com/office/drawing/2014/main" id="{41B0960E-E397-9136-EE2E-F2595BA18E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="" xmlns:a16="http://schemas.microsoft.com/office/drawing/2014/main" id="{89DDA4E8-D382-3D12-576D-43FB555E0E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=""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0322356F-D701-4C42-BB8B-523069A77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E841F2B-D332-09D0-EBCB-48E8FBC6D3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5024EB45-DF26-BF12-BFEF-CA485F4D95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="" xmlns:a16="http://schemas.microsoft.com/office/drawing/2014/main" id="{B1D17E64-4E73-BCCA-9364-C59A3D2260F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="" xmlns:a16="http://schemas.microsoft.com/office/drawing/2014/main" id="{F978EDC5-9ECC-A0CA-79B2-E1099D0523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="" xmlns:a16="http://schemas.microsoft.com/office/drawing/2014/main" id="{5CC0BF8E-63A7-7E59-17B3-46BB432D55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="" xmlns:a16="http://schemas.microsoft.com/office/drawing/2014/main" id="{7C16A068-4B31-D509-6638-F057A8F5CFD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="" xmlns:a16="http://schemas.microsoft.com/office/drawing/2014/main" id="{ED2C66E4-77A5-559A-C4D6-22E169AE6F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EB1DE042-7AE4-75AA-1CFC-259030057C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AB955153-AC29-8EA8-DE1E-EF143A129F8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5CBF393-915A-6526-812F-61956DD2ED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="" xmlns:a16="http://schemas.microsoft.com/office/drawing/2014/main" id="{36817505-F187-6307-3AA7-E870199259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41F45E22-547F-B6E1-5F51-CFECC13B28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Subtitle 2">
            <a:extLst>
              <a:ext uri="{FF2B5EF4-FFF2-40B4-BE49-F238E27FC236}">
                <a16:creationId xmlns=""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2" name="Content Placeholder 8">
            <a:extLst>
              <a:ext uri="{FF2B5EF4-FFF2-40B4-BE49-F238E27FC236}">
                <a16:creationId xmlns="" xmlns:a16="http://schemas.microsoft.com/office/drawing/2014/main" id="{EC403ECD-0E61-4F10-7162-E98E5D2C68D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=""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="" xmlns:a16="http://schemas.microsoft.com/office/drawing/2014/main" id="{1B4E1136-DFDD-32BF-5846-514278A0F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="" xmlns:a16="http://schemas.microsoft.com/office/drawing/2014/main" id="{4973B099-8DFA-53FB-1105-A26CC36014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="" xmlns:a16="http://schemas.microsoft.com/office/drawing/2014/main" id="{F5FF0307-7223-2A57-49F7-205DFC3CAD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="" xmlns:a16="http://schemas.microsoft.com/office/drawing/2014/main" id="{AB33DB86-5F38-0CF7-F613-511E8B1B19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="" xmlns:a16="http://schemas.microsoft.com/office/drawing/2014/main" id="{B297F7B8-C42C-1B4A-C596-DA9004187D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="" xmlns:a16="http://schemas.microsoft.com/office/drawing/2014/main" id="{3CDB4C82-C1F2-7A31-B0C0-EC7A16E86E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="" xmlns:a16="http://schemas.microsoft.com/office/drawing/2014/main" id="{D03B5295-1DAD-F67E-A9D1-1EDDEDAE03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="" xmlns:a16="http://schemas.microsoft.com/office/drawing/2014/main" id="{C681F86B-1EB2-1ABD-11BE-7405C317D1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7433D9-FD02-59E2-0F81-A0B7201D2DA0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053FFEDA-E57B-DF13-2394-A1514E15F85A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=""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="" xmlns:a16="http://schemas.microsoft.com/office/drawing/2014/main" id="{7C2CB355-42E5-6CAD-CDA4-04E8698C78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7F51CA23-0DF4-94C6-A295-9A6ED5AA70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="" xmlns:a16="http://schemas.microsoft.com/office/drawing/2014/main" id="{78973DDC-FE45-271D-D333-1265C63DC4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="" xmlns:a16="http://schemas.microsoft.com/office/drawing/2014/main" id="{98BB5E17-8DB4-2B6A-4A48-E57456A312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="" xmlns:a16="http://schemas.microsoft.com/office/drawing/2014/main" id="{590E6AF1-4025-C539-6638-597177D00B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=""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="" xmlns:a16="http://schemas.microsoft.com/office/drawing/2014/main" id="{0F266249-25B1-EF53-33EB-FA594F7F68B4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5917FF65-0254-002E-D43D-FF8B5E603B7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="" xmlns:a16="http://schemas.microsoft.com/office/drawing/2014/main" id="{3D6108ED-5598-D9CD-3F7C-E35B4C8BBB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="" xmlns:a16="http://schemas.microsoft.com/office/drawing/2014/main" id="{21EB73BE-3F32-B696-CCF3-3120CC026F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="" xmlns:a16="http://schemas.microsoft.com/office/drawing/2014/main" id="{A7A3C520-412F-3B3C-3DD2-BA1FA9970C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="" xmlns:a16="http://schemas.microsoft.com/office/drawing/2014/main" id="{99367659-61EC-44B3-A73E-47A6D3C10F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="" xmlns:a16="http://schemas.microsoft.com/office/drawing/2014/main" id="{14EDCCCA-96A0-0D33-9C7F-224DCB3D55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="" xmlns:a16="http://schemas.microsoft.com/office/drawing/2014/main" id="{2C55E30B-D458-A8B6-11AB-5FAEA926BF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="" xmlns:a16="http://schemas.microsoft.com/office/drawing/2014/main" id="{81D1A457-4F77-6BE6-3713-4638E83D6D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591D9F7-2AF5-7E15-28CD-C5189318CC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90703BCA-69C2-3D24-7F07-71DD32C3B7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ADD3443-0734-5152-8D04-B2D941101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F402BE0-455F-CF23-B696-A4F06F4410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="" xmlns:a16="http://schemas.microsoft.com/office/drawing/2014/main" id="{5EA40962-D6F9-CBBE-FF2C-4EC3830F9D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="" xmlns:a16="http://schemas.microsoft.com/office/drawing/2014/main" id="{EC816DDB-9EA2-DF6E-AAED-1B18863E588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A04F26B9-B28E-8D10-94D1-04FE26C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="" xmlns:a16="http://schemas.microsoft.com/office/drawing/2014/main" id="{4947CEF4-1632-7EBE-80C3-C52AE183F60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=""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2" name="Date Placeholder 3">
            <a:extLst>
              <a:ext uri="{FF2B5EF4-FFF2-40B4-BE49-F238E27FC236}">
                <a16:creationId xmlns=""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AE61E74D-D5FA-5080-2F53-0087775B37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="" xmlns:a16="http://schemas.microsoft.com/office/drawing/2014/main" id="{470C155E-4CCC-564B-027C-CDC41E3739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="" xmlns:a16="http://schemas.microsoft.com/office/drawing/2014/main" id="{7285D770-FD07-EC97-B009-40BA4F4D0F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="" xmlns:a16="http://schemas.microsoft.com/office/drawing/2014/main" id="{9F696CCD-6826-7E03-C9F2-76B5BC13975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91A24A50-A008-86B3-5F54-E8B7B3A9C7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="" xmlns:a16="http://schemas.microsoft.com/office/drawing/2014/main" id="{C476D228-FB57-F7F8-C68A-E3413EFE8E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03673381-EECC-4D46-EDE7-C5E028BE1F7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="" xmlns:a16="http://schemas.microsoft.com/office/drawing/2014/main" id="{4441DE95-147E-9B38-A464-7A9CF35CE2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0.xml"/><Relationship Id="rId3" Type="http://schemas.openxmlformats.org/officeDocument/2006/relationships/image" Target="../media/image10.png"/><Relationship Id="rId7" Type="http://schemas.openxmlformats.org/officeDocument/2006/relationships/diagramLayout" Target="../diagrams/layout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Relationship Id="rId6" Type="http://schemas.openxmlformats.org/officeDocument/2006/relationships/diagramData" Target="../diagrams/data10.xml"/><Relationship Id="rId5" Type="http://schemas.openxmlformats.org/officeDocument/2006/relationships/image" Target="../media/image12.png"/><Relationship Id="rId10" Type="http://schemas.microsoft.com/office/2007/relationships/diagramDrawing" Target="../diagrams/drawing10.xml"/><Relationship Id="rId4" Type="http://schemas.openxmlformats.org/officeDocument/2006/relationships/image" Target="../media/image11.png"/><Relationship Id="rId9" Type="http://schemas.openxmlformats.org/officeDocument/2006/relationships/diagramColors" Target="../diagrams/colors10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Layout" Target="../diagrams/layout18.xml"/><Relationship Id="rId7" Type="http://schemas.openxmlformats.org/officeDocument/2006/relationships/image" Target="../media/image18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10" Type="http://schemas.openxmlformats.org/officeDocument/2006/relationships/image" Target="../media/image21.png"/><Relationship Id="rId4" Type="http://schemas.openxmlformats.org/officeDocument/2006/relationships/diagramQuickStyle" Target="../diagrams/quickStyle18.xm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4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1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728" y="2023009"/>
            <a:ext cx="6652222" cy="891641"/>
          </a:xfrm>
        </p:spPr>
        <p:txBody>
          <a:bodyPr/>
          <a:lstStyle/>
          <a:p>
            <a:r>
              <a:rPr lang="en-US" altLang="zh-CN" sz="4400" dirty="0" smtClean="0"/>
              <a:t>Migration </a:t>
            </a:r>
            <a:r>
              <a:rPr lang="en-US" altLang="zh-CN" sz="4400" dirty="0" err="1" smtClean="0"/>
              <a:t>vers</a:t>
            </a:r>
            <a:r>
              <a:rPr lang="en-US" altLang="zh-CN" sz="4400" dirty="0" smtClean="0"/>
              <a:t> </a:t>
            </a:r>
            <a:r>
              <a:rPr lang="fr-BE" altLang="zh-CN" sz="4400" dirty="0" smtClean="0"/>
              <a:t>Angular</a:t>
            </a:r>
            <a:endParaRPr lang="fr-B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03" y="2925108"/>
            <a:ext cx="5824186" cy="555208"/>
          </a:xfrm>
        </p:spPr>
        <p:txBody>
          <a:bodyPr/>
          <a:lstStyle/>
          <a:p>
            <a:r>
              <a:rPr lang="en-US" altLang="zh-CN" dirty="0" err="1" smtClean="0"/>
              <a:t>D’une</a:t>
            </a:r>
            <a:r>
              <a:rPr lang="en-US" altLang="zh-CN" dirty="0" smtClean="0"/>
              <a:t> application ASP.NET</a:t>
            </a:r>
          </a:p>
        </p:txBody>
      </p:sp>
      <p:pic>
        <p:nvPicPr>
          <p:cNvPr id="2050" name="Picture 2" descr="C:\Users\zacha\Downloads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730" y="158890"/>
            <a:ext cx="2681413" cy="268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logo-helm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086" y="3212537"/>
            <a:ext cx="2529057" cy="252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869657" y="3413641"/>
            <a:ext cx="524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Facilitant l’ouverture de chantier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7"/>
          </p:nvPr>
        </p:nvSpPr>
        <p:spPr>
          <a:xfrm>
            <a:off x="910629" y="5978808"/>
            <a:ext cx="4699596" cy="266701"/>
          </a:xfrm>
        </p:spPr>
        <p:txBody>
          <a:bodyPr/>
          <a:lstStyle/>
          <a:p>
            <a:r>
              <a:rPr lang="fr-FR" dirty="0" smtClean="0"/>
              <a:t> Zachary Vanvlasselaer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4" y="886783"/>
            <a:ext cx="9386351" cy="1132258"/>
          </a:xfrm>
        </p:spPr>
        <p:txBody>
          <a:bodyPr/>
          <a:lstStyle/>
          <a:p>
            <a:r>
              <a:rPr lang="en-US" noProof="0" dirty="0" smtClean="0"/>
              <a:t>Nouvelle architecture</a:t>
            </a:r>
            <a:endParaRPr lang="en-GB" dirty="0"/>
          </a:p>
        </p:txBody>
      </p:sp>
      <p:pic>
        <p:nvPicPr>
          <p:cNvPr id="4098" name="Picture 2" descr="Frontend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90" y="3098875"/>
            <a:ext cx="10288451" cy="133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Diagramme 3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0440AA-C247-9B0E-0138-59D98C5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Objectifs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14064" y="2404138"/>
            <a:ext cx="2683398" cy="609600"/>
          </a:xfrm>
        </p:spPr>
        <p:txBody>
          <a:bodyPr/>
          <a:lstStyle/>
          <a:p>
            <a:r>
              <a:rPr lang="fr-BE" altLang="zh-CN" dirty="0" smtClean="0"/>
              <a:t>Amélioration visuelle</a:t>
            </a:r>
            <a:endParaRPr lang="zh-CN" alt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F8909374-0A1B-E9AF-A62D-645BECB712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525518"/>
            <a:ext cx="2683398" cy="609600"/>
          </a:xfrm>
        </p:spPr>
        <p:txBody>
          <a:bodyPr/>
          <a:lstStyle/>
          <a:p>
            <a:r>
              <a:rPr lang="en-US" altLang="zh-CN" dirty="0" err="1" smtClean="0"/>
              <a:t>Mise</a:t>
            </a:r>
            <a:r>
              <a:rPr lang="en-US" altLang="zh-CN" dirty="0" smtClean="0"/>
              <a:t> en place de </a:t>
            </a:r>
            <a:r>
              <a:rPr lang="en-US" altLang="zh-CN" dirty="0" err="1" smtClean="0"/>
              <a:t>bonnes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pratiques</a:t>
            </a:r>
            <a:endParaRPr lang="zh-CN" alt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12185" y="4267058"/>
            <a:ext cx="2938358" cy="609600"/>
          </a:xfrm>
        </p:spPr>
        <p:txBody>
          <a:bodyPr/>
          <a:lstStyle/>
          <a:p>
            <a:r>
              <a:rPr lang="fr-BE" altLang="zh-CN" dirty="0" smtClean="0"/>
              <a:t>Pas de perte de fonctionnalité</a:t>
            </a:r>
            <a:endParaRPr lang="zh-CN" alt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=""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65364" y="4132431"/>
            <a:ext cx="2683398" cy="609600"/>
          </a:xfrm>
        </p:spPr>
        <p:txBody>
          <a:bodyPr/>
          <a:lstStyle/>
          <a:p>
            <a:r>
              <a:rPr lang="fr-BE" altLang="zh-CN" dirty="0" smtClean="0"/>
              <a:t>Fonctionnalités bonus</a:t>
            </a:r>
            <a:endParaRPr lang="zh-CN" altLang="en-US" dirty="0"/>
          </a:p>
        </p:txBody>
      </p:sp>
      <p:pic>
        <p:nvPicPr>
          <p:cNvPr id="2050" name="Picture 2" descr="C:\Users\zacha\Downloads\bon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36" y="4286518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programm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36" y="2278563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zacha\Downloads\pictu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46" y="4103588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zacha\Downloads\visual-communication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46" y="2278563"/>
            <a:ext cx="11189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Diagramme 27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55798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Mes</a:t>
            </a:r>
            <a:r>
              <a:rPr lang="en-US" noProof="0" dirty="0" smtClean="0"/>
              <a:t> </a:t>
            </a:r>
            <a:r>
              <a:rPr lang="en-US" noProof="0" dirty="0" err="1" smtClean="0"/>
              <a:t>fonctionnalités</a:t>
            </a:r>
            <a:r>
              <a:rPr lang="en-US" noProof="0" dirty="0" smtClean="0"/>
              <a:t> </a:t>
            </a:r>
            <a:r>
              <a:rPr lang="en-US" noProof="0" dirty="0" err="1" smtClean="0"/>
              <a:t>initiales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12559" y="1622789"/>
            <a:ext cx="3568837" cy="609600"/>
          </a:xfrm>
        </p:spPr>
        <p:txBody>
          <a:bodyPr/>
          <a:lstStyle/>
          <a:p>
            <a:r>
              <a:rPr lang="en-US" altLang="zh-CN" u="sng" dirty="0" err="1" smtClean="0"/>
              <a:t>Gestion</a:t>
            </a:r>
            <a:r>
              <a:rPr lang="en-US" altLang="zh-CN" u="sng" dirty="0" smtClean="0"/>
              <a:t> des </a:t>
            </a:r>
            <a:r>
              <a:rPr lang="en-US" altLang="zh-CN" u="sng" dirty="0" err="1" smtClean="0"/>
              <a:t>facteurs</a:t>
            </a:r>
            <a:endParaRPr lang="zh-CN" alt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19975" y="2209969"/>
            <a:ext cx="4591050" cy="2121975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/>
              <a:t>Gestion des questionnaires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/>
              <a:t>Paramètres utilisateurs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altLang="zh-CN" dirty="0" smtClean="0"/>
              <a:t>Gestions des sous</a:t>
            </a:r>
            <a:r>
              <a:rPr lang="fr-BE" altLang="zh-CN" dirty="0" smtClean="0"/>
              <a:t>-traitant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BE" altLang="zh-CN" dirty="0" smtClean="0"/>
              <a:t>Ajout d’évaluations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BE" altLang="zh-CN" dirty="0" smtClean="0"/>
              <a:t>Gestion des permis liés à une OVC</a:t>
            </a:r>
          </a:p>
          <a:p>
            <a:pPr marL="285750" indent="-285750" algn="l">
              <a:buFont typeface="Arial" pitchFamily="34" charset="0"/>
              <a:buChar char="•"/>
            </a:pPr>
            <a:endParaRPr lang="zh-CN" altLang="en-US" dirty="0"/>
          </a:p>
        </p:txBody>
      </p:sp>
      <p:pic>
        <p:nvPicPr>
          <p:cNvPr id="1026" name="Picture 2" descr="Ouverture de chantier (1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37" y="2419519"/>
            <a:ext cx="5448300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 descr="C:\Users\zacha\Downloads\add (1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78" y="3040063"/>
            <a:ext cx="706549" cy="70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374212825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7079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Mes</a:t>
            </a:r>
            <a:r>
              <a:rPr lang="en-US" noProof="0" dirty="0" smtClean="0"/>
              <a:t> </a:t>
            </a:r>
            <a:r>
              <a:rPr lang="en-US" noProof="0" dirty="0" err="1" smtClean="0"/>
              <a:t>fonctionnalités</a:t>
            </a:r>
            <a:r>
              <a:rPr lang="en-US" noProof="0" dirty="0" smtClean="0"/>
              <a:t> bonus</a:t>
            </a:r>
            <a:endParaRPr lang="en-GB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359572615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6556353" y="2770593"/>
            <a:ext cx="3568837" cy="1353731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Thème dynamique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Traductions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Licence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Import massif</a:t>
            </a:r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6419850" y="2181224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Personnalisation</a:t>
            </a:r>
            <a:endParaRPr lang="en-US" sz="2400" b="1" dirty="0"/>
          </a:p>
        </p:txBody>
      </p:sp>
      <p:sp>
        <p:nvSpPr>
          <p:cNvPr id="13" name="Espace réservé du texte 5"/>
          <p:cNvSpPr>
            <a:spLocks noGrp="1"/>
          </p:cNvSpPr>
          <p:nvPr>
            <p:ph type="body" sz="quarter" idx="33"/>
          </p:nvPr>
        </p:nvSpPr>
        <p:spPr>
          <a:xfrm>
            <a:off x="2470128" y="2922994"/>
            <a:ext cx="3568837" cy="972732"/>
          </a:xfrm>
        </p:spPr>
        <p:txBody>
          <a:bodyPr/>
          <a:lstStyle/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SSO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Invitations avec MFA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fr-FR" dirty="0" smtClean="0"/>
              <a:t>Signature électronique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333625" y="2181225"/>
            <a:ext cx="2525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Authentification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853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F73290-150D-4023-3438-A81F0FB7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Ligne</a:t>
            </a:r>
            <a:r>
              <a:rPr lang="en-US" noProof="0" dirty="0" smtClean="0"/>
              <a:t> du temps</a:t>
            </a:r>
            <a:endParaRPr lang="en-GB" dirty="0"/>
          </a:p>
        </p:txBody>
      </p:sp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4133718616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èche droite 2"/>
          <p:cNvSpPr/>
          <p:nvPr/>
        </p:nvSpPr>
        <p:spPr>
          <a:xfrm>
            <a:off x="1238250" y="2543175"/>
            <a:ext cx="10858500" cy="1009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1238250" y="280035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1924050" y="278130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60985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286125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398145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4676775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5372100" y="279082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5372100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6057900" y="2752725"/>
            <a:ext cx="0" cy="800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6734175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74295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8124825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8801100" y="2771775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94869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10172700" y="2781300"/>
            <a:ext cx="0" cy="5334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0858500" y="275272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438275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2095500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2762250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3481386" y="285380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4191000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4848225" y="286333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5557838" y="286333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6234112" y="2882384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8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6915150" y="2872859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9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7553325" y="2863334"/>
            <a:ext cx="57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8220075" y="286333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8905875" y="2882384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610725" y="287285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10267950" y="2872859"/>
            <a:ext cx="50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14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99072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V="1">
            <a:off x="320992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>
            <a:off x="1981200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 flipV="1">
            <a:off x="3371850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4591050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362325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 flipV="1">
            <a:off x="47672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 flipV="1">
            <a:off x="59864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>
            <a:off x="4757737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V="1">
            <a:off x="612933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 flipV="1">
            <a:off x="734853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>
            <a:off x="6119812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V="1">
            <a:off x="751998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/>
          <p:cNvCxnSpPr/>
          <p:nvPr/>
        </p:nvCxnSpPr>
        <p:spPr>
          <a:xfrm flipV="1">
            <a:off x="8739187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7510462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11534775" y="2771775"/>
            <a:ext cx="0" cy="7334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ZoneTexte 94"/>
          <p:cNvSpPr txBox="1"/>
          <p:nvPr/>
        </p:nvSpPr>
        <p:spPr>
          <a:xfrm>
            <a:off x="10991850" y="2863334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15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98" name="Connecteur droit 97"/>
          <p:cNvCxnSpPr/>
          <p:nvPr/>
        </p:nvCxnSpPr>
        <p:spPr>
          <a:xfrm flipV="1">
            <a:off x="886777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10086975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8858250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 flipV="1">
            <a:off x="102536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V="1">
            <a:off x="11472862" y="2352675"/>
            <a:ext cx="0" cy="3333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10244137" y="2352675"/>
            <a:ext cx="1228725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/>
          <p:cNvSpPr txBox="1"/>
          <p:nvPr/>
        </p:nvSpPr>
        <p:spPr>
          <a:xfrm>
            <a:off x="123824" y="23167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Sprints</a:t>
            </a:r>
            <a:endParaRPr lang="en-US" dirty="0"/>
          </a:p>
        </p:txBody>
      </p:sp>
      <p:sp>
        <p:nvSpPr>
          <p:cNvPr id="108" name="ZoneTexte 107"/>
          <p:cNvSpPr txBox="1"/>
          <p:nvPr/>
        </p:nvSpPr>
        <p:spPr>
          <a:xfrm>
            <a:off x="27662" y="284797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Semaines</a:t>
            </a:r>
            <a:endParaRPr lang="en-US" dirty="0"/>
          </a:p>
        </p:txBody>
      </p:sp>
      <p:sp>
        <p:nvSpPr>
          <p:cNvPr id="109" name="ZoneTexte 108"/>
          <p:cNvSpPr txBox="1"/>
          <p:nvPr/>
        </p:nvSpPr>
        <p:spPr>
          <a:xfrm>
            <a:off x="123824" y="348615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Tâches</a:t>
            </a:r>
            <a:endParaRPr lang="en-US" dirty="0"/>
          </a:p>
        </p:txBody>
      </p:sp>
      <p:cxnSp>
        <p:nvCxnSpPr>
          <p:cNvPr id="111" name="Connecteur droit 110"/>
          <p:cNvCxnSpPr/>
          <p:nvPr/>
        </p:nvCxnSpPr>
        <p:spPr>
          <a:xfrm>
            <a:off x="1624012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>
            <a:off x="2019299" y="3426855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>
            <a:off x="8053387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/>
          <p:cNvCxnSpPr/>
          <p:nvPr/>
        </p:nvCxnSpPr>
        <p:spPr>
          <a:xfrm>
            <a:off x="8220075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11472862" y="3426857"/>
            <a:ext cx="0" cy="4286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>
            <a:off x="2019299" y="3855480"/>
            <a:ext cx="6034088" cy="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119"/>
          <p:cNvCxnSpPr/>
          <p:nvPr/>
        </p:nvCxnSpPr>
        <p:spPr>
          <a:xfrm>
            <a:off x="8220075" y="3855482"/>
            <a:ext cx="3252787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ZoneTexte 120"/>
          <p:cNvSpPr txBox="1"/>
          <p:nvPr/>
        </p:nvSpPr>
        <p:spPr>
          <a:xfrm>
            <a:off x="1089250" y="42576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Analyse</a:t>
            </a:r>
            <a:endParaRPr lang="en-US" b="1" dirty="0"/>
          </a:p>
        </p:txBody>
      </p:sp>
      <p:sp>
        <p:nvSpPr>
          <p:cNvPr id="123" name="ZoneTexte 122"/>
          <p:cNvSpPr txBox="1"/>
          <p:nvPr/>
        </p:nvSpPr>
        <p:spPr>
          <a:xfrm>
            <a:off x="3667123" y="425767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Fonctionnalités initiales</a:t>
            </a:r>
            <a:endParaRPr lang="en-US" b="1" dirty="0"/>
          </a:p>
        </p:txBody>
      </p:sp>
      <p:sp>
        <p:nvSpPr>
          <p:cNvPr id="124" name="ZoneTexte 123"/>
          <p:cNvSpPr txBox="1"/>
          <p:nvPr/>
        </p:nvSpPr>
        <p:spPr>
          <a:xfrm>
            <a:off x="8564047" y="425767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Fonctionnalités bonus</a:t>
            </a:r>
            <a:endParaRPr lang="en-US" b="1" dirty="0"/>
          </a:p>
        </p:txBody>
      </p:sp>
      <p:sp>
        <p:nvSpPr>
          <p:cNvPr id="125" name="ZoneTexte 124"/>
          <p:cNvSpPr txBox="1"/>
          <p:nvPr/>
        </p:nvSpPr>
        <p:spPr>
          <a:xfrm>
            <a:off x="2466975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3807618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5219700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6498431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7955756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1" name="ZoneTexte 130"/>
          <p:cNvSpPr txBox="1"/>
          <p:nvPr/>
        </p:nvSpPr>
        <p:spPr>
          <a:xfrm>
            <a:off x="9317831" y="1947387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2" name="ZoneTexte 131"/>
          <p:cNvSpPr txBox="1"/>
          <p:nvPr/>
        </p:nvSpPr>
        <p:spPr>
          <a:xfrm>
            <a:off x="10689431" y="1942149"/>
            <a:ext cx="33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1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565070777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0404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77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3614674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04040" cy="4191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348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7376896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54" y="1195633"/>
            <a:ext cx="8704286" cy="4184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699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Nouvelle application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3273693472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3018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7354" y="1209233"/>
            <a:ext cx="8704286" cy="4157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60C028-0252-4472-9630-911E31C0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err="1" smtClean="0"/>
              <a:t>Plusieurs</a:t>
            </a:r>
            <a:r>
              <a:rPr lang="en-US" noProof="0" dirty="0" smtClean="0"/>
              <a:t> obstacles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A47EDB9-A641-BB47-6B84-5B093BE0F8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8" y="3665225"/>
            <a:ext cx="2302536" cy="735130"/>
          </a:xfrm>
        </p:spPr>
        <p:txBody>
          <a:bodyPr/>
          <a:lstStyle/>
          <a:p>
            <a:r>
              <a:rPr lang="en-US" altLang="zh-CN" dirty="0" smtClean="0"/>
              <a:t>Navigation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BB0DB3-26D3-A0EF-0432-72535E7F39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8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Création</a:t>
            </a:r>
            <a:r>
              <a:rPr lang="en-US" dirty="0" smtClean="0"/>
              <a:t> </a:t>
            </a:r>
            <a:r>
              <a:rPr lang="en-US" dirty="0" err="1" smtClean="0"/>
              <a:t>d’une</a:t>
            </a:r>
            <a:r>
              <a:rPr lang="en-US" dirty="0" smtClean="0"/>
              <a:t> </a:t>
            </a:r>
            <a:r>
              <a:rPr lang="en-US" dirty="0" err="1" smtClean="0"/>
              <a:t>surcouche</a:t>
            </a:r>
            <a:r>
              <a:rPr lang="en-US" dirty="0" smtClean="0"/>
              <a:t> à la </a:t>
            </a:r>
            <a:r>
              <a:rPr lang="en-US" dirty="0" err="1" smtClean="0"/>
              <a:t>gestion</a:t>
            </a:r>
            <a:r>
              <a:rPr lang="en-US" dirty="0" smtClean="0"/>
              <a:t> de native </a:t>
            </a:r>
            <a:r>
              <a:rPr lang="en-US" dirty="0" err="1" smtClean="0"/>
              <a:t>d’Angular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4ADCFBF-7A0C-0E6D-3794-DB7930F5FE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/>
          <a:lstStyle/>
          <a:p>
            <a:r>
              <a:rPr lang="en-US" altLang="zh-CN" dirty="0" err="1" smtClean="0"/>
              <a:t>Authentification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AD2F73A1-45B1-038E-B5E0-015C8B74DF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Implémentation</a:t>
            </a:r>
            <a:r>
              <a:rPr lang="en-US" dirty="0" smtClean="0"/>
              <a:t> du SSO et du MFA à </a:t>
            </a:r>
            <a:r>
              <a:rPr lang="en-US" dirty="0" err="1" smtClean="0"/>
              <a:t>l’aide</a:t>
            </a:r>
            <a:r>
              <a:rPr lang="en-US" dirty="0" smtClean="0"/>
              <a:t> des services Microsoft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8F6E209A-E39B-355A-CA57-CB976767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/>
          <a:lstStyle/>
          <a:p>
            <a:r>
              <a:rPr lang="en-US" altLang="zh-CN" dirty="0" err="1" smtClean="0"/>
              <a:t>Thème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dynamique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0B88896F-7054-08CD-74E4-1D3DD168C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/>
          <a:lstStyle/>
          <a:p>
            <a:r>
              <a:rPr lang="en-US" dirty="0" err="1" smtClean="0"/>
              <a:t>Capacité</a:t>
            </a:r>
            <a:r>
              <a:rPr lang="en-US" dirty="0" smtClean="0"/>
              <a:t> de changer le </a:t>
            </a:r>
            <a:r>
              <a:rPr lang="en-US" dirty="0" err="1" smtClean="0"/>
              <a:t>thème</a:t>
            </a:r>
            <a:r>
              <a:rPr lang="en-US" dirty="0" smtClean="0"/>
              <a:t> sans </a:t>
            </a:r>
            <a:r>
              <a:rPr lang="en-US" dirty="0" err="1" smtClean="0"/>
              <a:t>entrave</a:t>
            </a:r>
            <a:r>
              <a:rPr lang="en-US" dirty="0" smtClean="0"/>
              <a:t> pour </a:t>
            </a:r>
            <a:r>
              <a:rPr lang="en-US" dirty="0" err="1" smtClean="0"/>
              <a:t>l’utilisateur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="" xmlns:a16="http://schemas.microsoft.com/office/drawing/2014/main" id="{8F6E209A-E39B-355A-CA57-CB976767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18204" y="3689438"/>
            <a:ext cx="2302536" cy="735130"/>
          </a:xfrm>
        </p:spPr>
        <p:txBody>
          <a:bodyPr/>
          <a:lstStyle/>
          <a:p>
            <a:r>
              <a:rPr lang="en-US" altLang="zh-CN" dirty="0"/>
              <a:t>Q</a:t>
            </a:r>
            <a:r>
              <a:rPr lang="en-US" altLang="zh-CN" dirty="0" smtClean="0"/>
              <a:t>uestionnaires</a:t>
            </a:r>
            <a:endParaRPr lang="zh-CN" alt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="" xmlns:a16="http://schemas.microsoft.com/office/drawing/2014/main" id="{0B88896F-7054-08CD-74E4-1D3DD168C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26748" y="4584731"/>
            <a:ext cx="2302536" cy="1511658"/>
          </a:xfrm>
        </p:spPr>
        <p:txBody>
          <a:bodyPr/>
          <a:lstStyle/>
          <a:p>
            <a:r>
              <a:rPr lang="en-US" dirty="0" err="1" smtClean="0"/>
              <a:t>Recréation</a:t>
            </a:r>
            <a:r>
              <a:rPr lang="en-US" dirty="0" smtClean="0"/>
              <a:t> de </a:t>
            </a:r>
            <a:r>
              <a:rPr lang="en-US" dirty="0" err="1" smtClean="0"/>
              <a:t>toute</a:t>
            </a:r>
            <a:r>
              <a:rPr lang="en-US" dirty="0" smtClean="0"/>
              <a:t> </a:t>
            </a:r>
            <a:r>
              <a:rPr lang="en-US" dirty="0" err="1" smtClean="0"/>
              <a:t>l’architecture</a:t>
            </a:r>
            <a:r>
              <a:rPr lang="en-US" dirty="0" smtClean="0"/>
              <a:t> pour </a:t>
            </a:r>
            <a:r>
              <a:rPr lang="en-US" dirty="0" err="1" smtClean="0"/>
              <a:t>permettre</a:t>
            </a:r>
            <a:r>
              <a:rPr lang="en-US" dirty="0" smtClean="0"/>
              <a:t> un </a:t>
            </a:r>
            <a:r>
              <a:rPr lang="en-US" dirty="0" err="1" smtClean="0"/>
              <a:t>système</a:t>
            </a:r>
            <a:r>
              <a:rPr lang="en-US" dirty="0" smtClean="0"/>
              <a:t> de version et de </a:t>
            </a:r>
            <a:r>
              <a:rPr lang="en-US" dirty="0" err="1" smtClean="0"/>
              <a:t>traduction</a:t>
            </a:r>
            <a:endParaRPr lang="en-US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940029623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C:\Users\zacha\Downloads\navigato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06" y="2176757"/>
            <a:ext cx="1488936" cy="14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zacha\Downloads\microsof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543" y="2176757"/>
            <a:ext cx="1488936" cy="148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zacha\Downloads\quiz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317" y="2164619"/>
            <a:ext cx="1577947" cy="1577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zacha\Downloads\them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061" y="2164620"/>
            <a:ext cx="1577946" cy="1577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Table des </a:t>
            </a:r>
            <a:r>
              <a:rPr lang="en-US" dirty="0" err="1" smtClean="0"/>
              <a:t>matières</a:t>
            </a:r>
            <a:endParaRPr lang="en-GB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1527623263"/>
              </p:ext>
            </p:extLst>
          </p:nvPr>
        </p:nvGraphicFramePr>
        <p:xfrm>
          <a:off x="2295077" y="3289833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103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projet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15009E-0C11-75CD-B7F1-D6B390495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6964" y="1717422"/>
            <a:ext cx="3102631" cy="609600"/>
          </a:xfrm>
        </p:spPr>
        <p:txBody>
          <a:bodyPr/>
          <a:lstStyle/>
          <a:p>
            <a:r>
              <a:rPr lang="en-US" altLang="zh-CN" dirty="0" err="1" smtClean="0"/>
              <a:t>Succès</a:t>
            </a:r>
            <a:r>
              <a:rPr lang="en-US" altLang="zh-CN" dirty="0" smtClean="0"/>
              <a:t> interne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EC497-BA41-D759-D0F7-EC62A4D42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6964" y="2461548"/>
            <a:ext cx="3102631" cy="1021836"/>
          </a:xfrm>
        </p:spPr>
        <p:txBody>
          <a:bodyPr/>
          <a:lstStyle/>
          <a:p>
            <a:r>
              <a:rPr lang="en-US" altLang="zh-CN" dirty="0" err="1" smtClean="0"/>
              <a:t>Visuellement</a:t>
            </a:r>
            <a:r>
              <a:rPr lang="en-US" altLang="zh-CN" dirty="0" smtClean="0"/>
              <a:t> et en </a:t>
            </a:r>
            <a:r>
              <a:rPr lang="en-US" altLang="zh-CN" dirty="0" err="1" smtClean="0"/>
              <a:t>termes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fonctionnalités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A22CEF-421E-A6A6-ECB4-2612EA3A23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87263" y="1717422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Client impatient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ED94099-95E8-15D8-1853-398FB3EE3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7263" y="2461548"/>
            <a:ext cx="3102631" cy="1021836"/>
          </a:xfrm>
        </p:spPr>
        <p:txBody>
          <a:bodyPr/>
          <a:lstStyle/>
          <a:p>
            <a:r>
              <a:rPr lang="en-US" dirty="0" smtClean="0"/>
              <a:t>De la fin du </a:t>
            </a:r>
            <a:r>
              <a:rPr lang="en-US" dirty="0" err="1" smtClean="0"/>
              <a:t>développement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1C1E420-3479-335A-0C4A-9EA0FB5C93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6964" y="3766634"/>
            <a:ext cx="3102631" cy="609600"/>
          </a:xfrm>
        </p:spPr>
        <p:txBody>
          <a:bodyPr/>
          <a:lstStyle/>
          <a:p>
            <a:r>
              <a:rPr lang="fr-BE" altLang="zh-CN" dirty="0" smtClean="0"/>
              <a:t>Migration prévu fin été</a:t>
            </a:r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468D026-F39F-28BC-62CD-A87314298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6964" y="4510760"/>
            <a:ext cx="3102631" cy="1021836"/>
          </a:xfrm>
        </p:spPr>
        <p:txBody>
          <a:bodyPr/>
          <a:lstStyle/>
          <a:p>
            <a:r>
              <a:rPr lang="en-US" dirty="0" smtClean="0"/>
              <a:t>Après </a:t>
            </a:r>
            <a:r>
              <a:rPr lang="en-US" dirty="0" err="1" smtClean="0"/>
              <a:t>fiabilisation</a:t>
            </a:r>
            <a:r>
              <a:rPr lang="en-US" dirty="0" smtClean="0"/>
              <a:t> et </a:t>
            </a:r>
            <a:r>
              <a:rPr lang="en-US" dirty="0" err="1" smtClean="0"/>
              <a:t>pauffinement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14D7915-4738-62D9-18BB-D068002D1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87263" y="3766634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Déjà </a:t>
            </a:r>
            <a:r>
              <a:rPr lang="en-US" altLang="zh-CN" dirty="0" err="1" smtClean="0"/>
              <a:t>présentée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3311576-1347-9A46-4CF4-5EC72E4F6F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7263" y="4510760"/>
            <a:ext cx="3102631" cy="1021836"/>
          </a:xfrm>
        </p:spPr>
        <p:txBody>
          <a:bodyPr/>
          <a:lstStyle/>
          <a:p>
            <a:r>
              <a:rPr lang="fr-FR" dirty="0" smtClean="0"/>
              <a:t>Aux nouveaux clients intéressés</a:t>
            </a:r>
            <a:endParaRPr lang="en-US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2943886460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4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expérience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E15009E-0C11-75CD-B7F1-D6B390495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86964" y="1717422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Angular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EC497-BA41-D759-D0F7-EC62A4D42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6964" y="2461548"/>
            <a:ext cx="3102631" cy="1021836"/>
          </a:xfrm>
        </p:spPr>
        <p:txBody>
          <a:bodyPr/>
          <a:lstStyle/>
          <a:p>
            <a:r>
              <a:rPr lang="en-US" altLang="zh-CN" dirty="0" err="1" smtClean="0"/>
              <a:t>Départ</a:t>
            </a:r>
            <a:r>
              <a:rPr lang="en-US" altLang="zh-CN" dirty="0" smtClean="0"/>
              <a:t> de </a:t>
            </a:r>
            <a:r>
              <a:rPr lang="en-US" altLang="zh-CN" dirty="0" err="1" smtClean="0"/>
              <a:t>zéro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9DA22CEF-421E-A6A6-ECB4-2612EA3A23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487263" y="1717422"/>
            <a:ext cx="3102631" cy="609600"/>
          </a:xfrm>
        </p:spPr>
        <p:txBody>
          <a:bodyPr/>
          <a:lstStyle/>
          <a:p>
            <a:r>
              <a:rPr lang="en-US" altLang="zh-CN" dirty="0" err="1" smtClean="0"/>
              <a:t>Procédures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stockées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0ED94099-95E8-15D8-1853-398FB3EE3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7263" y="2461548"/>
            <a:ext cx="3102631" cy="1021836"/>
          </a:xfrm>
        </p:spPr>
        <p:txBody>
          <a:bodyPr/>
          <a:lstStyle/>
          <a:p>
            <a:r>
              <a:rPr lang="en-US" dirty="0" err="1" smtClean="0"/>
              <a:t>Redécouverte</a:t>
            </a:r>
            <a:r>
              <a:rPr lang="en-US" dirty="0" smtClean="0"/>
              <a:t> du SQL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1C1E420-3479-335A-0C4A-9EA0FB5C93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886964" y="3766634"/>
            <a:ext cx="3102631" cy="609600"/>
          </a:xfrm>
        </p:spPr>
        <p:txBody>
          <a:bodyPr/>
          <a:lstStyle/>
          <a:p>
            <a:r>
              <a:rPr lang="fr-BE" altLang="zh-CN" dirty="0" smtClean="0"/>
              <a:t>Déploiement</a:t>
            </a:r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9468D026-F39F-28BC-62CD-A87314298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86964" y="4510760"/>
            <a:ext cx="3102631" cy="1021836"/>
          </a:xfrm>
        </p:spPr>
        <p:txBody>
          <a:bodyPr/>
          <a:lstStyle/>
          <a:p>
            <a:r>
              <a:rPr lang="en-US" dirty="0" smtClean="0"/>
              <a:t>Sur </a:t>
            </a:r>
            <a:r>
              <a:rPr lang="en-US" dirty="0" err="1" smtClean="0"/>
              <a:t>serveur</a:t>
            </a:r>
            <a:r>
              <a:rPr lang="en-US" dirty="0" smtClean="0"/>
              <a:t> distant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14D7915-4738-62D9-18BB-D068002D1F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87263" y="3766634"/>
            <a:ext cx="3102631" cy="609600"/>
          </a:xfrm>
        </p:spPr>
        <p:txBody>
          <a:bodyPr/>
          <a:lstStyle/>
          <a:p>
            <a:r>
              <a:rPr lang="en-US" altLang="zh-CN" dirty="0" smtClean="0"/>
              <a:t>En </a:t>
            </a:r>
            <a:r>
              <a:rPr lang="en-US" altLang="zh-CN" dirty="0" err="1" smtClean="0"/>
              <a:t>dehors</a:t>
            </a:r>
            <a:r>
              <a:rPr lang="en-US" altLang="zh-CN" dirty="0" smtClean="0"/>
              <a:t> du code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23311576-1347-9A46-4CF4-5EC72E4F6F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7263" y="4510760"/>
            <a:ext cx="3102631" cy="1021836"/>
          </a:xfrm>
        </p:spPr>
        <p:txBody>
          <a:bodyPr/>
          <a:lstStyle/>
          <a:p>
            <a:r>
              <a:rPr lang="fr-FR" dirty="0" smtClean="0"/>
              <a:t>Gestion de projet et </a:t>
            </a:r>
            <a:r>
              <a:rPr lang="fr-FR" dirty="0" err="1" smtClean="0"/>
              <a:t>moeurs</a:t>
            </a:r>
            <a:endParaRPr lang="en-US" dirty="0"/>
          </a:p>
        </p:txBody>
      </p:sp>
      <p:graphicFrame>
        <p:nvGraphicFramePr>
          <p:cNvPr id="14" name="Diagramme 13"/>
          <p:cNvGraphicFramePr/>
          <p:nvPr>
            <p:extLst>
              <p:ext uri="{D42A27DB-BD31-4B8C-83A1-F6EECF244321}">
                <p14:modId xmlns:p14="http://schemas.microsoft.com/office/powerpoint/2010/main" val="615644257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20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64" y="1532081"/>
            <a:ext cx="5273221" cy="3793838"/>
          </a:xfrm>
        </p:spPr>
        <p:txBody>
          <a:bodyPr/>
          <a:lstStyle/>
          <a:p>
            <a:r>
              <a:rPr lang="en-US" altLang="zh-CN" dirty="0" smtClean="0"/>
              <a:t>Merci</a:t>
            </a:r>
            <a:endParaRPr lang="en-GB" dirty="0"/>
          </a:p>
        </p:txBody>
      </p:sp>
      <p:pic>
        <p:nvPicPr>
          <p:cNvPr id="5" name="Picture Placeholder 4" descr="A girl in yellow clothes is writing a report">
            <a:extLst>
              <a:ext uri="{FF2B5EF4-FFF2-40B4-BE49-F238E27FC236}">
                <a16:creationId xmlns="" xmlns:a16="http://schemas.microsoft.com/office/drawing/2014/main" id="{4EA95DD8-B657-C933-39F5-E72964936E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" b="16"/>
          <a:stretch/>
        </p:blipFill>
        <p:spPr>
          <a:xfrm>
            <a:off x="7063457" y="1326812"/>
            <a:ext cx="3778434" cy="4924193"/>
          </a:xfrm>
        </p:spPr>
      </p:pic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smtClean="0"/>
              <a:t>Technord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59992" y="1871193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Certifiée B Corp</a:t>
            </a:r>
            <a:endParaRPr lang="en-US" altLang="zh-CN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2F71CB5A-5B72-C38E-7D7E-F648B3709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60127" y="2784122"/>
            <a:ext cx="2812594" cy="720588"/>
          </a:xfrm>
        </p:spPr>
        <p:txBody>
          <a:bodyPr/>
          <a:lstStyle/>
          <a:p>
            <a:r>
              <a:rPr lang="en-US" noProof="1" smtClean="0"/>
              <a:t>Une des 1ère entreprise belge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FF48E63-DF4C-5288-C8FE-B465284EA82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38436" y="2784122"/>
            <a:ext cx="2812594" cy="720588"/>
          </a:xfrm>
        </p:spPr>
        <p:txBody>
          <a:bodyPr/>
          <a:lstStyle/>
          <a:p>
            <a:r>
              <a:rPr lang="fr-BE" altLang="zh-CN" noProof="1" smtClean="0"/>
              <a:t>Dirigée par la famille Foucart depuis 1975</a:t>
            </a:r>
            <a:endParaRPr lang="en-US" altLang="zh-CN" noProof="1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10861" y="1871193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Entreprise de service</a:t>
            </a:r>
            <a:endParaRPr lang="en-US" altLang="zh-CN" noProof="1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1892148A-47C2-00A7-9F32-9193CDAA3ED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16745" y="2784122"/>
            <a:ext cx="2812594" cy="720588"/>
          </a:xfrm>
        </p:spPr>
        <p:txBody>
          <a:bodyPr/>
          <a:lstStyle/>
          <a:p>
            <a:r>
              <a:rPr lang="fr-BE" noProof="1" smtClean="0"/>
              <a:t>Electricité, automation &amp; informatique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59992" y="3737661"/>
            <a:ext cx="2812863" cy="788962"/>
          </a:xfrm>
        </p:spPr>
        <p:txBody>
          <a:bodyPr/>
          <a:lstStyle/>
          <a:p>
            <a:r>
              <a:rPr lang="fr-BE" noProof="1" smtClean="0"/>
              <a:t>Plus de 400 employés</a:t>
            </a:r>
            <a:endParaRPr lang="en-US" noProof="1"/>
          </a:p>
        </p:txBody>
      </p:sp>
      <p:sp>
        <p:nvSpPr>
          <p:cNvPr id="14" name="Content Placeholder 13">
            <a:extLst>
              <a:ext uri="{FF2B5EF4-FFF2-40B4-BE49-F238E27FC236}">
                <a16:creationId xmlns="" xmlns:a16="http://schemas.microsoft.com/office/drawing/2014/main" id="{C2D00FDD-9F14-449E-3CD7-6B5341C37C9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60127" y="4650590"/>
            <a:ext cx="2812594" cy="720588"/>
          </a:xfrm>
        </p:spPr>
        <p:txBody>
          <a:bodyPr/>
          <a:lstStyle/>
          <a:p>
            <a:r>
              <a:rPr lang="en-US" altLang="zh-CN" noProof="1" smtClean="0"/>
              <a:t> A travers toute l’Europe</a:t>
            </a:r>
            <a:endParaRPr lang="en-US" altLang="zh-CN" noProof="1"/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448AD761-BA58-FB71-0C6C-B8A01131D7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8301" y="3737661"/>
            <a:ext cx="2812863" cy="788962"/>
          </a:xfrm>
        </p:spPr>
        <p:txBody>
          <a:bodyPr/>
          <a:lstStyle/>
          <a:p>
            <a:r>
              <a:rPr lang="fr-BE" altLang="zh-CN" noProof="1" smtClean="0"/>
              <a:t>80 millions d’€</a:t>
            </a:r>
            <a:endParaRPr lang="en-US" altLang="zh-CN" noProof="1"/>
          </a:p>
        </p:txBody>
      </p:sp>
      <p:sp>
        <p:nvSpPr>
          <p:cNvPr id="17" name="Content Placeholder 16">
            <a:extLst>
              <a:ext uri="{FF2B5EF4-FFF2-40B4-BE49-F238E27FC236}">
                <a16:creationId xmlns="" xmlns:a16="http://schemas.microsoft.com/office/drawing/2014/main" id="{E414148B-AEBF-596F-19C3-445753A897A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38436" y="4650590"/>
            <a:ext cx="2812594" cy="720588"/>
          </a:xfrm>
        </p:spPr>
        <p:txBody>
          <a:bodyPr/>
          <a:lstStyle/>
          <a:p>
            <a:r>
              <a:rPr lang="en-US" altLang="zh-CN" noProof="1" smtClean="0"/>
              <a:t>De chiffre d’affaires</a:t>
            </a:r>
            <a:endParaRPr lang="en-US" altLang="zh-CN" noProof="1"/>
          </a:p>
        </p:txBody>
      </p:sp>
      <p:sp>
        <p:nvSpPr>
          <p:cNvPr id="19" name="Text Placeholder 18">
            <a:extLst>
              <a:ext uri="{FF2B5EF4-FFF2-40B4-BE49-F238E27FC236}">
                <a16:creationId xmlns="" xmlns:a16="http://schemas.microsoft.com/office/drawing/2014/main" id="{233AB34C-AC52-A4BF-66C8-5517AA5B14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10861" y="3737661"/>
            <a:ext cx="2812863" cy="788962"/>
          </a:xfrm>
        </p:spPr>
        <p:txBody>
          <a:bodyPr/>
          <a:lstStyle/>
          <a:p>
            <a:r>
              <a:rPr lang="en-US" altLang="zh-CN" noProof="1" smtClean="0"/>
              <a:t>Technord Actionnariat Salarié</a:t>
            </a:r>
            <a:endParaRPr lang="en-US" altLang="zh-CN" noProof="1"/>
          </a:p>
        </p:txBody>
      </p:sp>
      <p:sp>
        <p:nvSpPr>
          <p:cNvPr id="20" name="Content Placeholder 19">
            <a:extLst>
              <a:ext uri="{FF2B5EF4-FFF2-40B4-BE49-F238E27FC236}">
                <a16:creationId xmlns="" xmlns:a16="http://schemas.microsoft.com/office/drawing/2014/main" id="{E119D6F8-1848-56DE-40BE-052E4802C19F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16745" y="4650590"/>
            <a:ext cx="2812594" cy="720588"/>
          </a:xfrm>
        </p:spPr>
        <p:txBody>
          <a:bodyPr/>
          <a:lstStyle/>
          <a:p>
            <a:r>
              <a:rPr lang="fr-BE" altLang="zh-CN" noProof="1" smtClean="0"/>
              <a:t>60% des collaborateurs sont actionnaires</a:t>
            </a:r>
            <a:endParaRPr lang="en-US" altLang="zh-CN" noProof="1"/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30"/>
          </p:nvPr>
        </p:nvSpPr>
        <p:spPr>
          <a:xfrm>
            <a:off x="4938301" y="1871193"/>
            <a:ext cx="2812863" cy="788962"/>
          </a:xfrm>
        </p:spPr>
        <p:txBody>
          <a:bodyPr/>
          <a:lstStyle/>
          <a:p>
            <a:r>
              <a:rPr lang="fr-BE" dirty="0" smtClean="0"/>
              <a:t>Créée en 1945</a:t>
            </a:r>
            <a:endParaRPr lang="en-US" dirty="0"/>
          </a:p>
        </p:txBody>
      </p:sp>
      <p:graphicFrame>
        <p:nvGraphicFramePr>
          <p:cNvPr id="15" name="Diagramme 14"/>
          <p:cNvGraphicFramePr/>
          <p:nvPr>
            <p:extLst>
              <p:ext uri="{D42A27DB-BD31-4B8C-83A1-F6EECF244321}">
                <p14:modId xmlns:p14="http://schemas.microsoft.com/office/powerpoint/2010/main" val="3477421529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89" y="2429730"/>
            <a:ext cx="5771543" cy="1778495"/>
          </a:xfrm>
        </p:spPr>
        <p:txBody>
          <a:bodyPr/>
          <a:lstStyle/>
          <a:p>
            <a:r>
              <a:rPr lang="en-GB" dirty="0" err="1" smtClean="0"/>
              <a:t>Où</a:t>
            </a:r>
            <a:r>
              <a:rPr lang="en-GB" dirty="0" smtClean="0"/>
              <a:t> </a:t>
            </a:r>
            <a:r>
              <a:rPr lang="en-GB" dirty="0" err="1" smtClean="0"/>
              <a:t>est-ce</a:t>
            </a:r>
            <a:r>
              <a:rPr lang="en-GB" dirty="0" smtClean="0"/>
              <a:t> </a:t>
            </a:r>
            <a:r>
              <a:rPr lang="en-GB" dirty="0" err="1" smtClean="0"/>
              <a:t>que</a:t>
            </a:r>
            <a:r>
              <a:rPr lang="en-GB" dirty="0" smtClean="0"/>
              <a:t> </a:t>
            </a:r>
            <a:r>
              <a:rPr lang="en-GB" dirty="0" err="1" smtClean="0"/>
              <a:t>j’ai</a:t>
            </a:r>
            <a:r>
              <a:rPr lang="en-GB" dirty="0" smtClean="0"/>
              <a:t> </a:t>
            </a:r>
            <a:r>
              <a:rPr lang="en-GB" dirty="0" err="1" smtClean="0"/>
              <a:t>évolué</a:t>
            </a:r>
            <a:r>
              <a:rPr lang="en-GB" dirty="0" smtClean="0"/>
              <a:t> ?</a:t>
            </a:r>
            <a:endParaRPr lang="en-GB" dirty="0"/>
          </a:p>
        </p:txBody>
      </p:sp>
      <p:pic>
        <p:nvPicPr>
          <p:cNvPr id="1026" name="Picture 2" descr="C:\Users\zacha\Downloads\TECHNORD_Agence-Lie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149" y="1531531"/>
            <a:ext cx="5373097" cy="357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="" xmlns:a16="http://schemas.microsoft.com/office/drawing/2014/main" id="{2F71CB5A-5B72-C38E-7D7E-F648B3709E39}"/>
              </a:ext>
            </a:extLst>
          </p:cNvPr>
          <p:cNvSpPr txBox="1">
            <a:spLocks/>
          </p:cNvSpPr>
          <p:nvPr/>
        </p:nvSpPr>
        <p:spPr>
          <a:xfrm>
            <a:off x="1109273" y="4575847"/>
            <a:ext cx="3381807" cy="1064301"/>
          </a:xfr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noProof="1" smtClean="0"/>
              <a:t>Maître de stage : Loïc Anciaux</a:t>
            </a:r>
          </a:p>
          <a:p>
            <a:r>
              <a:rPr lang="fr-BE" sz="1600" noProof="1" smtClean="0"/>
              <a:t>Responsable projet : Kevin Putzeys</a:t>
            </a:r>
          </a:p>
          <a:p>
            <a:r>
              <a:rPr lang="fr-BE" sz="1600" noProof="1" smtClean="0"/>
              <a:t>Promoteur : Nicolas Simar</a:t>
            </a:r>
            <a:endParaRPr lang="en-US" sz="16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 err="1" smtClean="0"/>
              <a:t>Ouverture</a:t>
            </a:r>
            <a:r>
              <a:rPr lang="en-US" dirty="0" smtClean="0"/>
              <a:t> de </a:t>
            </a:r>
            <a:r>
              <a:rPr lang="en-US" dirty="0" err="1" smtClean="0"/>
              <a:t>chantier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/>
          <a:lstStyle/>
          <a:p>
            <a:r>
              <a:rPr lang="en-US" altLang="zh-CN" dirty="0" smtClean="0"/>
              <a:t>Avant </a:t>
            </a:r>
            <a:r>
              <a:rPr lang="en-US" altLang="zh-CN" dirty="0" err="1" smtClean="0"/>
              <a:t>chaque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chantier</a:t>
            </a:r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/>
          <a:lstStyle/>
          <a:p>
            <a:r>
              <a:rPr lang="en-US" altLang="zh-CN" dirty="0" err="1" smtClean="0"/>
              <a:t>Quotidien</a:t>
            </a:r>
            <a:r>
              <a:rPr lang="en-US" altLang="zh-CN" dirty="0" smtClean="0"/>
              <a:t> des </a:t>
            </a:r>
            <a:r>
              <a:rPr lang="en-US" altLang="zh-CN" dirty="0" err="1" smtClean="0"/>
              <a:t>entreprises</a:t>
            </a:r>
            <a:r>
              <a:rPr lang="en-US" altLang="zh-CN" dirty="0" smtClean="0"/>
              <a:t> de construction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/>
          <a:lstStyle/>
          <a:p>
            <a:r>
              <a:rPr lang="fr-BE" altLang="zh-CN" dirty="0" smtClean="0"/>
              <a:t>Analyse de risque</a:t>
            </a:r>
            <a:endParaRPr lang="fr-BE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/>
          <a:lstStyle/>
          <a:p>
            <a:r>
              <a:rPr lang="en-US" dirty="0" err="1" smtClean="0"/>
              <a:t>Ainsi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des </a:t>
            </a:r>
            <a:r>
              <a:rPr lang="en-US" dirty="0" err="1" smtClean="0"/>
              <a:t>moyens</a:t>
            </a:r>
            <a:r>
              <a:rPr lang="en-US" dirty="0" smtClean="0"/>
              <a:t> de </a:t>
            </a:r>
            <a:r>
              <a:rPr lang="en-US" dirty="0" err="1" smtClean="0"/>
              <a:t>prévention</a:t>
            </a:r>
            <a:r>
              <a:rPr lang="en-US" dirty="0" smtClean="0"/>
              <a:t> à </a:t>
            </a:r>
            <a:r>
              <a:rPr lang="en-US" dirty="0" err="1" smtClean="0"/>
              <a:t>mettre</a:t>
            </a:r>
            <a:r>
              <a:rPr lang="en-US" dirty="0" smtClean="0"/>
              <a:t> en place</a:t>
            </a:r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A5B0A120-822A-44DD-517D-E4E610B43C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/>
          <a:lstStyle/>
          <a:p>
            <a:r>
              <a:rPr lang="fr-BE" altLang="zh-CN" dirty="0" smtClean="0"/>
              <a:t>Importance légale</a:t>
            </a:r>
            <a:endParaRPr lang="en-US" altLang="zh-C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09F59E8-F2FE-8FB7-B08C-635E43426FD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/>
          <a:lstStyle/>
          <a:p>
            <a:r>
              <a:rPr lang="fr-BE" altLang="zh-CN" dirty="0" smtClean="0"/>
              <a:t>Pour se justifier juridiquement</a:t>
            </a:r>
            <a:endParaRPr lang="en-US" altLang="zh-CN" dirty="0"/>
          </a:p>
        </p:txBody>
      </p:sp>
      <p:pic>
        <p:nvPicPr>
          <p:cNvPr id="1026" name="Picture 2" descr="C:\Users\zacha\Downloads\rewind-ti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383" y="2230844"/>
            <a:ext cx="1839449" cy="183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zacha\Downloads\searc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96" y="2230843"/>
            <a:ext cx="1839449" cy="1839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zacha\Downloads\legal-documen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427" y="2230844"/>
            <a:ext cx="1839448" cy="183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Diagramme 17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45" y="105733"/>
            <a:ext cx="9386350" cy="1132258"/>
          </a:xfrm>
        </p:spPr>
        <p:txBody>
          <a:bodyPr/>
          <a:lstStyle/>
          <a:p>
            <a:r>
              <a:rPr lang="fr-BE" altLang="zh-CN" dirty="0" smtClean="0"/>
              <a:t>Application existante</a:t>
            </a:r>
            <a:endParaRPr lang="fr-BE" dirty="0"/>
          </a:p>
        </p:txBody>
      </p:sp>
      <p:graphicFrame>
        <p:nvGraphicFramePr>
          <p:cNvPr id="5" name="Diagramme 4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1666482" y="1136896"/>
            <a:ext cx="8846031" cy="4445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zacha\Downloads\screens\screens\image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011" y="1190623"/>
            <a:ext cx="8716975" cy="433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C53A30A-4B1D-5E9A-F615-38DD081D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28" y="2720677"/>
            <a:ext cx="6735597" cy="1050212"/>
          </a:xfrm>
        </p:spPr>
        <p:txBody>
          <a:bodyPr bIns="0"/>
          <a:lstStyle/>
          <a:p>
            <a:r>
              <a:rPr lang="en-US" altLang="zh-CN" dirty="0" err="1" smtClean="0"/>
              <a:t>Pourquoi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migrer</a:t>
            </a:r>
            <a:r>
              <a:rPr lang="en-US" altLang="zh-CN" dirty="0" smtClean="0"/>
              <a:t> ?</a:t>
            </a:r>
            <a:endParaRPr lang="zh-CN" altLang="en-US" dirty="0"/>
          </a:p>
        </p:txBody>
      </p:sp>
      <p:graphicFrame>
        <p:nvGraphicFramePr>
          <p:cNvPr id="6" name="Diagramme 5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1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 smtClean="0"/>
              <a:t>Raison de la migration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Interface </a:t>
            </a:r>
            <a:r>
              <a:rPr lang="en-US" altLang="zh-CN" dirty="0" err="1" smtClean="0"/>
              <a:t>peu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conviviale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/>
          <a:lstStyle/>
          <a:p>
            <a:r>
              <a:rPr lang="en-US" dirty="0" err="1" smtClean="0"/>
              <a:t>Peu</a:t>
            </a:r>
            <a:r>
              <a:rPr lang="en-US" dirty="0" smtClean="0"/>
              <a:t> </a:t>
            </a:r>
            <a:r>
              <a:rPr lang="en-US" dirty="0" err="1" smtClean="0"/>
              <a:t>d’importance</a:t>
            </a:r>
            <a:r>
              <a:rPr lang="en-US" dirty="0" smtClean="0"/>
              <a:t> y a </a:t>
            </a:r>
            <a:r>
              <a:rPr lang="en-US" dirty="0" err="1" smtClean="0"/>
              <a:t>été</a:t>
            </a:r>
            <a:r>
              <a:rPr lang="en-US" dirty="0" smtClean="0"/>
              <a:t> </a:t>
            </a:r>
            <a:r>
              <a:rPr lang="en-US" dirty="0" err="1" smtClean="0"/>
              <a:t>accordée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Code </a:t>
            </a:r>
            <a:r>
              <a:rPr lang="en-US" altLang="zh-CN" dirty="0" err="1" smtClean="0"/>
              <a:t>désordonné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="" xmlns:a16="http://schemas.microsoft.com/office/drawing/2014/main" id="{E29A99A9-A761-19E8-D1E9-C8B9DB7F7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/>
          <a:lstStyle/>
          <a:p>
            <a:r>
              <a:rPr lang="en-US" dirty="0" err="1" smtClean="0"/>
              <a:t>Difficultés</a:t>
            </a:r>
            <a:r>
              <a:rPr lang="en-US" dirty="0" smtClean="0"/>
              <a:t> </a:t>
            </a:r>
            <a:r>
              <a:rPr lang="en-US" dirty="0" err="1" smtClean="0"/>
              <a:t>d’extension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5A0E261A-06BB-800D-021F-CA9D3BE95C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024664"/>
            <a:ext cx="3568837" cy="609600"/>
          </a:xfrm>
        </p:spPr>
        <p:txBody>
          <a:bodyPr/>
          <a:lstStyle/>
          <a:p>
            <a:r>
              <a:rPr lang="en-US" altLang="zh-CN" dirty="0" smtClean="0"/>
              <a:t>Bugs &amp; </a:t>
            </a:r>
            <a:r>
              <a:rPr lang="en-US" altLang="zh-CN" dirty="0" err="1" smtClean="0"/>
              <a:t>ralentissements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A818DA7C-129A-8E15-9C68-5B38913FA6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4768790"/>
            <a:ext cx="3568837" cy="789658"/>
          </a:xfrm>
        </p:spPr>
        <p:txBody>
          <a:bodyPr/>
          <a:lstStyle/>
          <a:p>
            <a:r>
              <a:rPr lang="en-US" dirty="0" smtClean="0"/>
              <a:t>Sur </a:t>
            </a:r>
            <a:r>
              <a:rPr lang="en-US" dirty="0" err="1" smtClean="0"/>
              <a:t>plusieurs</a:t>
            </a:r>
            <a:r>
              <a:rPr lang="en-US" dirty="0" smtClean="0"/>
              <a:t> pages</a:t>
            </a:r>
            <a:endParaRPr lang="en-US" dirty="0"/>
          </a:p>
          <a:p>
            <a:endParaRPr lang="en-US" altLang="zh-CN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A6A9C7D-E3EC-8B0D-7764-02424017C3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024664"/>
            <a:ext cx="3568837" cy="609600"/>
          </a:xfrm>
        </p:spPr>
        <p:txBody>
          <a:bodyPr/>
          <a:lstStyle/>
          <a:p>
            <a:r>
              <a:rPr lang="fr-BE" altLang="zh-CN" dirty="0" smtClean="0"/>
              <a:t>Vieille architecture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F660DA0F-150D-4907-C724-7CEB6F78AD8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4768790"/>
            <a:ext cx="3568837" cy="789658"/>
          </a:xfrm>
        </p:spPr>
        <p:txBody>
          <a:bodyPr/>
          <a:lstStyle/>
          <a:p>
            <a:r>
              <a:rPr lang="en-US" dirty="0" err="1" smtClean="0"/>
              <a:t>Monolithe</a:t>
            </a:r>
            <a:r>
              <a:rPr lang="en-US" dirty="0" smtClean="0"/>
              <a:t> ASP.NET</a:t>
            </a:r>
            <a:endParaRPr lang="en-US" dirty="0"/>
          </a:p>
          <a:p>
            <a:endParaRPr lang="en-US" altLang="zh-CN" dirty="0"/>
          </a:p>
        </p:txBody>
      </p:sp>
      <p:graphicFrame>
        <p:nvGraphicFramePr>
          <p:cNvPr id="12" name="Diagramme 11"/>
          <p:cNvGraphicFramePr/>
          <p:nvPr>
            <p:extLst>
              <p:ext uri="{D42A27DB-BD31-4B8C-83A1-F6EECF244321}">
                <p14:modId xmlns:p14="http://schemas.microsoft.com/office/powerpoint/2010/main" val="153667757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5608" y="2542652"/>
            <a:ext cx="6735597" cy="1333433"/>
          </a:xfrm>
        </p:spPr>
        <p:txBody>
          <a:bodyPr/>
          <a:lstStyle/>
          <a:p>
            <a:pPr algn="ctr"/>
            <a:r>
              <a:rPr lang="en-US" altLang="zh-CN" dirty="0" smtClean="0"/>
              <a:t>Le </a:t>
            </a:r>
            <a:r>
              <a:rPr lang="en-US" altLang="zh-CN" dirty="0" err="1" smtClean="0"/>
              <a:t>projet</a:t>
            </a:r>
            <a:endParaRPr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01164" y="3605337"/>
            <a:ext cx="5501187" cy="112850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zh-CN" sz="4400" dirty="0" err="1" smtClean="0"/>
              <a:t>Repartir</a:t>
            </a:r>
            <a:r>
              <a:rPr lang="en-US" altLang="zh-CN" sz="4400" dirty="0" smtClean="0"/>
              <a:t> de </a:t>
            </a:r>
            <a:r>
              <a:rPr lang="en-US" altLang="zh-CN" sz="4400" dirty="0" err="1" smtClean="0"/>
              <a:t>zéro</a:t>
            </a:r>
            <a:endParaRPr lang="zh-CN" altLang="en-US" sz="4400" dirty="0"/>
          </a:p>
        </p:txBody>
      </p:sp>
      <p:graphicFrame>
        <p:nvGraphicFramePr>
          <p:cNvPr id="8" name="Diagramme 7"/>
          <p:cNvGraphicFramePr/>
          <p:nvPr>
            <p:extLst>
              <p:ext uri="{D42A27DB-BD31-4B8C-83A1-F6EECF244321}">
                <p14:modId xmlns:p14="http://schemas.microsoft.com/office/powerpoint/2010/main" val="523374601"/>
              </p:ext>
            </p:extLst>
          </p:nvPr>
        </p:nvGraphicFramePr>
        <p:xfrm>
          <a:off x="2590352" y="5680608"/>
          <a:ext cx="7524693" cy="631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33B44-FF7C-4DD4-AB3A-1FC68C05FF35}">
  <ds:schemaRefs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www.w3.org/XML/1998/namespace"/>
    <ds:schemaRef ds:uri="21705155-b4ce-4c69-95dc-4fd6cb8c557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513</Words>
  <Application>Microsoft Office PowerPoint</Application>
  <PresentationFormat>Personnalisé</PresentationFormat>
  <Paragraphs>222</Paragraphs>
  <Slides>22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3" baseType="lpstr">
      <vt:lpstr>Custom</vt:lpstr>
      <vt:lpstr>Migration vers Angular</vt:lpstr>
      <vt:lpstr>Table des matières</vt:lpstr>
      <vt:lpstr>Technord</vt:lpstr>
      <vt:lpstr>Où est-ce que j’ai évolué ?</vt:lpstr>
      <vt:lpstr>Ouverture de chantier</vt:lpstr>
      <vt:lpstr>Application existante</vt:lpstr>
      <vt:lpstr>Pourquoi migrer ?</vt:lpstr>
      <vt:lpstr>Raison de la migration</vt:lpstr>
      <vt:lpstr>Le projet</vt:lpstr>
      <vt:lpstr>Nouvelle architecture</vt:lpstr>
      <vt:lpstr>Objectifs</vt:lpstr>
      <vt:lpstr>Mes fonctionnalités initiales</vt:lpstr>
      <vt:lpstr>Mes fonctionnalités bonus</vt:lpstr>
      <vt:lpstr>Ligne du temps</vt:lpstr>
      <vt:lpstr>Nouvelle application</vt:lpstr>
      <vt:lpstr>Nouvelle application</vt:lpstr>
      <vt:lpstr>Nouvelle application</vt:lpstr>
      <vt:lpstr>Nouvelle application</vt:lpstr>
      <vt:lpstr>Plusieurs obstacles</vt:lpstr>
      <vt:lpstr>Bilan projet</vt:lpstr>
      <vt:lpstr>Bilan expérience</vt:lpstr>
      <vt:lpstr>Merci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Migration vers Angular</dc:title>
  <cp:lastModifiedBy>Zecrooow Zecrooow</cp:lastModifiedBy>
  <cp:revision>38</cp:revision>
  <dcterms:modified xsi:type="dcterms:W3CDTF">2025-06-16T15:28:39Z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