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64" r:id="rId3"/>
    <p:sldId id="257" r:id="rId4"/>
    <p:sldId id="263" r:id="rId5"/>
    <p:sldId id="258" r:id="rId6"/>
    <p:sldId id="259"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660"/>
  </p:normalViewPr>
  <p:slideViewPr>
    <p:cSldViewPr snapToGrid="0">
      <p:cViewPr varScale="1">
        <p:scale>
          <a:sx n="69" d="100"/>
          <a:sy n="69" d="100"/>
        </p:scale>
        <p:origin x="7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D929AE-154E-4E92-AEAB-7F58229B9577}" type="datetimeFigureOut">
              <a:rPr lang="en-US" smtClean="0"/>
              <a:t>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98F766-683F-4902-A4BC-2E1EBEB9F4CF}" type="slidenum">
              <a:rPr lang="en-US" smtClean="0"/>
              <a:t>‹#›</a:t>
            </a:fld>
            <a:endParaRPr lang="en-US"/>
          </a:p>
        </p:txBody>
      </p:sp>
    </p:spTree>
    <p:extLst>
      <p:ext uri="{BB962C8B-B14F-4D97-AF65-F5344CB8AC3E}">
        <p14:creationId xmlns:p14="http://schemas.microsoft.com/office/powerpoint/2010/main" val="183010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Conclusion</a:t>
            </a:r>
            <a:r>
              <a:rPr lang="en-US" baseline="0" dirty="0" smtClean="0"/>
              <a:t>: Word rank can be predict using this remaining X with the Y (Word Rank):</a:t>
            </a:r>
          </a:p>
          <a:p>
            <a:endParaRPr lang="en-US" dirty="0"/>
          </a:p>
        </p:txBody>
      </p:sp>
      <p:sp>
        <p:nvSpPr>
          <p:cNvPr id="4" name="Slide Number Placeholder 3"/>
          <p:cNvSpPr>
            <a:spLocks noGrp="1"/>
          </p:cNvSpPr>
          <p:nvPr>
            <p:ph type="sldNum" sz="quarter" idx="10"/>
          </p:nvPr>
        </p:nvSpPr>
        <p:spPr/>
        <p:txBody>
          <a:bodyPr/>
          <a:lstStyle/>
          <a:p>
            <a:fld id="{2A98F766-683F-4902-A4BC-2E1EBEB9F4CF}" type="slidenum">
              <a:rPr lang="en-US" smtClean="0"/>
              <a:t>9</a:t>
            </a:fld>
            <a:endParaRPr lang="en-US"/>
          </a:p>
        </p:txBody>
      </p:sp>
    </p:spTree>
    <p:extLst>
      <p:ext uri="{BB962C8B-B14F-4D97-AF65-F5344CB8AC3E}">
        <p14:creationId xmlns:p14="http://schemas.microsoft.com/office/powerpoint/2010/main" val="380400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2/8/2020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mylesoneill/world-university-ranking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WORLD RANKING UNIVERSITY</a:t>
            </a:r>
            <a:br>
              <a:rPr lang="en-US" dirty="0"/>
            </a:br>
            <a:endParaRPr lang="en-US" dirty="0"/>
          </a:p>
        </p:txBody>
      </p:sp>
      <p:sp>
        <p:nvSpPr>
          <p:cNvPr id="3" name="Subtitle 2"/>
          <p:cNvSpPr>
            <a:spLocks noGrp="1"/>
          </p:cNvSpPr>
          <p:nvPr>
            <p:ph type="subTitle" idx="1"/>
          </p:nvPr>
        </p:nvSpPr>
        <p:spPr/>
        <p:txBody>
          <a:bodyPr/>
          <a:lstStyle/>
          <a:p>
            <a:r>
              <a:rPr lang="en-US" dirty="0"/>
              <a:t>MULTIPLE REGRESSION</a:t>
            </a:r>
          </a:p>
        </p:txBody>
      </p:sp>
    </p:spTree>
    <p:extLst>
      <p:ext uri="{BB962C8B-B14F-4D97-AF65-F5344CB8AC3E}">
        <p14:creationId xmlns:p14="http://schemas.microsoft.com/office/powerpoint/2010/main" val="2053705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1205346"/>
            <a:ext cx="10363826" cy="4585854"/>
          </a:xfrm>
        </p:spPr>
        <p:txBody>
          <a:bodyPr>
            <a:normAutofit/>
          </a:bodyPr>
          <a:lstStyle/>
          <a:p>
            <a:pPr marL="0" indent="0" algn="ctr" fontAlgn="base">
              <a:buNone/>
            </a:pPr>
            <a:r>
              <a:rPr lang="en-US" sz="2800" b="1" dirty="0"/>
              <a:t>Of all the universities in the world, which are the best?</a:t>
            </a:r>
          </a:p>
          <a:p>
            <a:pPr algn="ctr" fontAlgn="base"/>
            <a:r>
              <a:rPr lang="en-US" sz="2800" dirty="0"/>
              <a:t>Ranking universities is a difficult, political, and controversial practice. There are hundreds of different national and international university ranking systems, many of which disagree with each other. This dataset contains three global university rankings from very different places.</a:t>
            </a:r>
          </a:p>
          <a:p>
            <a:endParaRPr lang="en-US" dirty="0"/>
          </a:p>
        </p:txBody>
      </p:sp>
    </p:spTree>
    <p:extLst>
      <p:ext uri="{BB962C8B-B14F-4D97-AF65-F5344CB8AC3E}">
        <p14:creationId xmlns:p14="http://schemas.microsoft.com/office/powerpoint/2010/main" val="4251236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Dependent variable </a:t>
            </a:r>
            <a:r>
              <a:rPr lang="en-US" dirty="0" smtClean="0"/>
              <a:t>- world_rank </a:t>
            </a:r>
            <a:br>
              <a:rPr lang="en-US" dirty="0" smtClean="0"/>
            </a:br>
            <a:r>
              <a:rPr lang="en-US" dirty="0" smtClean="0"/>
              <a:t>(VARIBLE TO PREDICT) </a:t>
            </a:r>
            <a:br>
              <a:rPr lang="en-US" dirty="0" smtClean="0"/>
            </a:br>
            <a:endParaRPr lang="en-US" dirty="0"/>
          </a:p>
        </p:txBody>
      </p:sp>
      <p:sp>
        <p:nvSpPr>
          <p:cNvPr id="4" name="Title 1"/>
          <p:cNvSpPr txBox="1">
            <a:spLocks/>
          </p:cNvSpPr>
          <p:nvPr/>
        </p:nvSpPr>
        <p:spPr>
          <a:xfrm>
            <a:off x="913775" y="1907177"/>
            <a:ext cx="10364451" cy="4271554"/>
          </a:xfrm>
          <a:prstGeom prst="rect">
            <a:avLst/>
          </a:prstGeom>
        </p:spPr>
        <p:txBody>
          <a:bodyPr vert="horz" lIns="91440" tIns="45720" rIns="91440" bIns="45720" rtlCol="0" anchor="ctr">
            <a:normAutofit fontScale="925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dirty="0" smtClean="0"/>
              <a:t>Independent variable </a:t>
            </a:r>
            <a:r>
              <a:rPr lang="en-US" dirty="0" smtClean="0"/>
              <a:t>– </a:t>
            </a:r>
          </a:p>
          <a:p>
            <a:r>
              <a:rPr lang="en-US" dirty="0" smtClean="0"/>
              <a:t>national_rank </a:t>
            </a:r>
          </a:p>
          <a:p>
            <a:r>
              <a:rPr lang="en-US" dirty="0" smtClean="0"/>
              <a:t>quality_of_education </a:t>
            </a:r>
          </a:p>
          <a:p>
            <a:r>
              <a:rPr lang="en-US" dirty="0" smtClean="0"/>
              <a:t>alumni_employment </a:t>
            </a:r>
          </a:p>
          <a:p>
            <a:r>
              <a:rPr lang="en-US" dirty="0" smtClean="0"/>
              <a:t>quality_of_faculty </a:t>
            </a:r>
          </a:p>
          <a:p>
            <a:r>
              <a:rPr lang="en-US" dirty="0" smtClean="0"/>
              <a:t>publications </a:t>
            </a:r>
          </a:p>
          <a:p>
            <a:r>
              <a:rPr lang="en-US" dirty="0" smtClean="0"/>
              <a:t>influence </a:t>
            </a:r>
          </a:p>
          <a:p>
            <a:r>
              <a:rPr lang="en-US" dirty="0" smtClean="0"/>
              <a:t>citations </a:t>
            </a:r>
          </a:p>
          <a:p>
            <a:r>
              <a:rPr lang="en-US" dirty="0" smtClean="0"/>
              <a:t>broad_impact </a:t>
            </a:r>
          </a:p>
          <a:p>
            <a:r>
              <a:rPr lang="en-US" dirty="0" smtClean="0"/>
              <a:t>patents </a:t>
            </a:r>
            <a:r>
              <a:rPr lang="en-US" dirty="0"/>
              <a:t>score  </a:t>
            </a:r>
          </a:p>
        </p:txBody>
      </p:sp>
    </p:spTree>
    <p:extLst>
      <p:ext uri="{BB962C8B-B14F-4D97-AF65-F5344CB8AC3E}">
        <p14:creationId xmlns:p14="http://schemas.microsoft.com/office/powerpoint/2010/main" val="1435846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957" y="618517"/>
            <a:ext cx="9639069" cy="1027403"/>
          </a:xfrm>
        </p:spPr>
        <p:txBody>
          <a:bodyPr>
            <a:normAutofit fontScale="90000"/>
          </a:bodyPr>
          <a:lstStyle/>
          <a:p>
            <a:r>
              <a:rPr lang="en-US" dirty="0" smtClean="0"/>
              <a:t>SNIPPET OF THE DATA</a:t>
            </a:r>
            <a:br>
              <a:rPr lang="en-US" dirty="0" smtClean="0"/>
            </a:br>
            <a:r>
              <a:rPr lang="en-US" sz="2200" dirty="0"/>
              <a:t>Dataset: </a:t>
            </a:r>
            <a:r>
              <a:rPr lang="en-US" sz="2200" dirty="0">
                <a:hlinkClick r:id="rId2"/>
              </a:rPr>
              <a:t>https://</a:t>
            </a:r>
            <a:r>
              <a:rPr lang="en-US" sz="2200" dirty="0" smtClean="0">
                <a:hlinkClick r:id="rId2"/>
              </a:rPr>
              <a:t>www.kaggle.com/mylesoneill/world-university-rankings</a:t>
            </a:r>
            <a:r>
              <a:rPr lang="en-US" sz="2200" dirty="0" smtClean="0"/>
              <a:t/>
            </a:r>
            <a:br>
              <a:rPr lang="en-US" sz="2200" dirty="0" smtClean="0"/>
            </a:br>
            <a:endParaRPr lang="en-US" sz="2200" dirty="0"/>
          </a:p>
        </p:txBody>
      </p:sp>
      <p:pic>
        <p:nvPicPr>
          <p:cNvPr id="4" name="Picture 3"/>
          <p:cNvPicPr>
            <a:picLocks noChangeAspect="1"/>
          </p:cNvPicPr>
          <p:nvPr/>
        </p:nvPicPr>
        <p:blipFill>
          <a:blip r:embed="rId3"/>
          <a:stretch>
            <a:fillRect/>
          </a:stretch>
        </p:blipFill>
        <p:spPr>
          <a:xfrm>
            <a:off x="1181957" y="1645920"/>
            <a:ext cx="8913686" cy="5009419"/>
          </a:xfrm>
          <a:prstGeom prst="rect">
            <a:avLst/>
          </a:prstGeom>
        </p:spPr>
      </p:pic>
    </p:spTree>
    <p:extLst>
      <p:ext uri="{BB962C8B-B14F-4D97-AF65-F5344CB8AC3E}">
        <p14:creationId xmlns:p14="http://schemas.microsoft.com/office/powerpoint/2010/main" val="992630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31189" y="0"/>
            <a:ext cx="10364451" cy="1596177"/>
          </a:xfrm>
        </p:spPr>
        <p:txBody>
          <a:bodyPr/>
          <a:lstStyle/>
          <a:p>
            <a:r>
              <a:rPr lang="en-US" dirty="0" smtClean="0"/>
              <a:t>MULTIPLE REGRESSION</a:t>
            </a:r>
            <a:endParaRPr lang="en-US" dirty="0"/>
          </a:p>
        </p:txBody>
      </p:sp>
      <p:pic>
        <p:nvPicPr>
          <p:cNvPr id="7" name="Picture 6"/>
          <p:cNvPicPr>
            <a:picLocks noChangeAspect="1"/>
          </p:cNvPicPr>
          <p:nvPr/>
        </p:nvPicPr>
        <p:blipFill>
          <a:blip r:embed="rId2"/>
          <a:stretch>
            <a:fillRect/>
          </a:stretch>
        </p:blipFill>
        <p:spPr>
          <a:xfrm>
            <a:off x="956949" y="1359897"/>
            <a:ext cx="10277475" cy="4895850"/>
          </a:xfrm>
          <a:prstGeom prst="rect">
            <a:avLst/>
          </a:prstGeom>
        </p:spPr>
      </p:pic>
    </p:spTree>
    <p:extLst>
      <p:ext uri="{BB962C8B-B14F-4D97-AF65-F5344CB8AC3E}">
        <p14:creationId xmlns:p14="http://schemas.microsoft.com/office/powerpoint/2010/main" val="318460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 VS X - </a:t>
            </a:r>
            <a:r>
              <a:rPr lang="en-US" dirty="0"/>
              <a:t>COLINEARTY</a:t>
            </a:r>
          </a:p>
        </p:txBody>
      </p:sp>
      <p:pic>
        <p:nvPicPr>
          <p:cNvPr id="4" name="Picture 3"/>
          <p:cNvPicPr>
            <a:picLocks noChangeAspect="1"/>
          </p:cNvPicPr>
          <p:nvPr/>
        </p:nvPicPr>
        <p:blipFill>
          <a:blip r:embed="rId2"/>
          <a:stretch>
            <a:fillRect/>
          </a:stretch>
        </p:blipFill>
        <p:spPr>
          <a:xfrm>
            <a:off x="602640" y="2624137"/>
            <a:ext cx="11294085" cy="2052366"/>
          </a:xfrm>
          <a:prstGeom prst="rect">
            <a:avLst/>
          </a:prstGeom>
        </p:spPr>
      </p:pic>
    </p:spTree>
    <p:extLst>
      <p:ext uri="{BB962C8B-B14F-4D97-AF65-F5344CB8AC3E}">
        <p14:creationId xmlns:p14="http://schemas.microsoft.com/office/powerpoint/2010/main" val="230023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IF SMALLER MULTIPLE R</a:t>
            </a:r>
            <a:endParaRPr lang="en-US" dirty="0"/>
          </a:p>
        </p:txBody>
      </p:sp>
      <p:pic>
        <p:nvPicPr>
          <p:cNvPr id="4" name="Picture 3"/>
          <p:cNvPicPr>
            <a:picLocks noChangeAspect="1"/>
          </p:cNvPicPr>
          <p:nvPr/>
        </p:nvPicPr>
        <p:blipFill>
          <a:blip r:embed="rId2"/>
          <a:stretch>
            <a:fillRect/>
          </a:stretch>
        </p:blipFill>
        <p:spPr>
          <a:xfrm>
            <a:off x="2949911" y="2456633"/>
            <a:ext cx="6292178" cy="3277961"/>
          </a:xfrm>
          <a:prstGeom prst="rect">
            <a:avLst/>
          </a:prstGeom>
        </p:spPr>
      </p:pic>
    </p:spTree>
    <p:extLst>
      <p:ext uri="{BB962C8B-B14F-4D97-AF65-F5344CB8AC3E}">
        <p14:creationId xmlns:p14="http://schemas.microsoft.com/office/powerpoint/2010/main" val="3399778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a:t>
            </a:r>
            <a:r>
              <a:rPr lang="en-US" dirty="0" smtClean="0"/>
              <a:t>REGRESSION – AFTER COLINEARTY</a:t>
            </a:r>
            <a:endParaRPr lang="en-US" dirty="0"/>
          </a:p>
        </p:txBody>
      </p:sp>
      <p:pic>
        <p:nvPicPr>
          <p:cNvPr id="5" name="Picture 4"/>
          <p:cNvPicPr>
            <a:picLocks noChangeAspect="1"/>
          </p:cNvPicPr>
          <p:nvPr/>
        </p:nvPicPr>
        <p:blipFill>
          <a:blip r:embed="rId2"/>
          <a:stretch>
            <a:fillRect/>
          </a:stretch>
        </p:blipFill>
        <p:spPr>
          <a:xfrm>
            <a:off x="1752600" y="2214694"/>
            <a:ext cx="8686800" cy="4295775"/>
          </a:xfrm>
          <a:prstGeom prst="rect">
            <a:avLst/>
          </a:prstGeom>
        </p:spPr>
      </p:pic>
    </p:spTree>
    <p:extLst>
      <p:ext uri="{BB962C8B-B14F-4D97-AF65-F5344CB8AC3E}">
        <p14:creationId xmlns:p14="http://schemas.microsoft.com/office/powerpoint/2010/main" val="1601698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WORLD_RANKING EQUATION :</a:t>
            </a:r>
            <a:br>
              <a:rPr lang="en-US" dirty="0" smtClean="0"/>
            </a:br>
            <a:r>
              <a:rPr lang="en-US" dirty="0" smtClean="0">
                <a:latin typeface="Arial" panose="020B0604020202020204" pitchFamily="34" charset="0"/>
                <a:cs typeface="Arial" panose="020B0604020202020204" pitchFamily="34" charset="0"/>
              </a:rPr>
              <a:t>y=B</a:t>
            </a:r>
            <a:r>
              <a:rPr lang="en-US" cap="none" dirty="0" smtClean="0">
                <a:latin typeface="Arial" panose="020B0604020202020204" pitchFamily="34" charset="0"/>
                <a:cs typeface="Arial" panose="020B0604020202020204" pitchFamily="34" charset="0"/>
              </a:rPr>
              <a:t>0 + B1*X1 + B2*X2+…..</a:t>
            </a:r>
            <a:endParaRPr lang="en-US" dirty="0"/>
          </a:p>
        </p:txBody>
      </p:sp>
      <p:sp>
        <p:nvSpPr>
          <p:cNvPr id="3" name="Content Placeholder 2"/>
          <p:cNvSpPr>
            <a:spLocks noGrp="1"/>
          </p:cNvSpPr>
          <p:nvPr>
            <p:ph sz="quarter" idx="13"/>
          </p:nvPr>
        </p:nvSpPr>
        <p:spPr/>
        <p:txBody>
          <a:bodyPr>
            <a:normAutofit/>
          </a:bodyPr>
          <a:lstStyle/>
          <a:p>
            <a:pPr algn="ctr"/>
            <a:r>
              <a:rPr lang="en-US" sz="3600" dirty="0"/>
              <a:t>y = -230.7620727 + </a:t>
            </a:r>
            <a:r>
              <a:rPr lang="en-US" sz="3600" dirty="0" smtClean="0"/>
              <a:t>0.190431872*quality_of_education </a:t>
            </a:r>
            <a:r>
              <a:rPr lang="en-US" sz="3600" dirty="0"/>
              <a:t>+ </a:t>
            </a:r>
            <a:r>
              <a:rPr lang="en-US" sz="3600" dirty="0" smtClean="0"/>
              <a:t>0.337583577*alumni_employment </a:t>
            </a:r>
            <a:r>
              <a:rPr lang="en-US" sz="3600" dirty="0"/>
              <a:t>+ </a:t>
            </a:r>
            <a:r>
              <a:rPr lang="en-US" sz="3600" dirty="0" smtClean="0"/>
              <a:t>0.79605413*broad_impact </a:t>
            </a:r>
            <a:r>
              <a:rPr lang="en-US" sz="3600" dirty="0"/>
              <a:t>+ </a:t>
            </a:r>
            <a:r>
              <a:rPr lang="en-US" sz="3600" dirty="0" smtClean="0"/>
              <a:t>0.10937702*patents </a:t>
            </a:r>
            <a:r>
              <a:rPr lang="en-US" sz="3600" dirty="0"/>
              <a:t>+ </a:t>
            </a:r>
            <a:r>
              <a:rPr lang="en-US" sz="3600" dirty="0" smtClean="0"/>
              <a:t>2.081968528*score</a:t>
            </a:r>
            <a:endParaRPr lang="en-US" sz="3600" dirty="0"/>
          </a:p>
        </p:txBody>
      </p:sp>
    </p:spTree>
    <p:extLst>
      <p:ext uri="{BB962C8B-B14F-4D97-AF65-F5344CB8AC3E}">
        <p14:creationId xmlns:p14="http://schemas.microsoft.com/office/powerpoint/2010/main" val="271373959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60</TotalTime>
  <Words>136</Words>
  <Application>Microsoft Office PowerPoint</Application>
  <PresentationFormat>Widescreen</PresentationFormat>
  <Paragraphs>24</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Tw Cen MT</vt:lpstr>
      <vt:lpstr>Droplet</vt:lpstr>
      <vt:lpstr>WORLD RANKING UNIVERSITY </vt:lpstr>
      <vt:lpstr>PowerPoint Presentation</vt:lpstr>
      <vt:lpstr>Dependent variable - world_rank  (VARIBLE TO PREDICT)  </vt:lpstr>
      <vt:lpstr>SNIPPET OF THE DATA Dataset: https://www.kaggle.com/mylesoneill/world-university-rankings </vt:lpstr>
      <vt:lpstr>MULTIPLE REGRESSION</vt:lpstr>
      <vt:lpstr>X VS X - COLINEARTY</vt:lpstr>
      <vt:lpstr>DELETE IF SMALLER MULTIPLE R</vt:lpstr>
      <vt:lpstr>MULTIPLE REGRESSION – AFTER COLINEARTY</vt:lpstr>
      <vt:lpstr>WORLD_RANKING EQUATION : y=B0 + B1*X1 + B2*X2+…..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RANKING UNIVERSITY</dc:title>
  <dc:creator>LAB12_USER ON WS21</dc:creator>
  <cp:lastModifiedBy>LAB12_USER ON WS21</cp:lastModifiedBy>
  <cp:revision>9</cp:revision>
  <dcterms:created xsi:type="dcterms:W3CDTF">2020-02-08T01:02:48Z</dcterms:created>
  <dcterms:modified xsi:type="dcterms:W3CDTF">2020-02-08T02:05:16Z</dcterms:modified>
</cp:coreProperties>
</file>