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4"/>
  </p:notesMasterIdLst>
  <p:sldIdLst>
    <p:sldId id="256" r:id="rId13"/>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notesMaster" Target="notesMasters/notesMaster1.xml"/><Relationship Id="rId13" Type="http://schemas.openxmlformats.org/officeDocument/2006/relationships/slide" Target="slides/slide1.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a:noFill/>
          <a:ln w="0">
            <a:noFill/>
          </a:ln>
        </p:spPr>
        <p:txBody>
          <a:bodyPr lIns="0" tIns="0" rIns="0" bIns="0" anchor="ctr">
            <a:noAutofit/>
          </a:bodyPr>
          <a:p>
            <a:r>
              <a:rPr lang="en-US" sz="1400" b="0" strike="noStrike" spc="-1">
                <a:solidFill>
                  <a:srgbClr val="000000"/>
                </a:solidFill>
                <a:latin typeface="Arial" panose="020B0604020202020204"/>
              </a:rPr>
              <a:t>Click to move the slide</a:t>
            </a:r>
            <a:endParaRPr lang="en-US" sz="1400" b="0" strike="noStrike" spc="-1">
              <a:solidFill>
                <a:srgbClr val="000000"/>
              </a:solidFill>
              <a:latin typeface="Arial" panose="020B0604020202020204"/>
            </a:endParaRP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p>
            <a:pPr marL="215900" indent="-215900">
              <a:buNone/>
            </a:pPr>
            <a:r>
              <a:rPr lang="en-US" sz="2000" b="0" strike="noStrike" spc="-1">
                <a:solidFill>
                  <a:srgbClr val="000000"/>
                </a:solidFill>
                <a:latin typeface="Arial" panose="020B0604020202020204"/>
              </a:rPr>
              <a:t>Click to edit the notes format</a:t>
            </a:r>
            <a:endParaRPr lang="en-US" sz="2000" b="0" strike="noStrike" spc="-1">
              <a:solidFill>
                <a:srgbClr val="000000"/>
              </a:solidFill>
              <a:latin typeface="Arial" panose="020B0604020202020204"/>
            </a:endParaRPr>
          </a:p>
        </p:txBody>
      </p:sp>
      <p:sp>
        <p:nvSpPr>
          <p:cNvPr id="122" name="PlaceHolder 3"/>
          <p:cNvSpPr>
            <a:spLocks noGrp="1"/>
          </p:cNvSpPr>
          <p:nvPr>
            <p:ph type="hdr"/>
          </p:nvPr>
        </p:nvSpPr>
        <p:spPr>
          <a:xfrm>
            <a:off x="0" y="0"/>
            <a:ext cx="3280680" cy="534240"/>
          </a:xfrm>
          <a:prstGeom prst="rect">
            <a:avLst/>
          </a:prstGeom>
          <a:noFill/>
          <a:ln w="0">
            <a:noFill/>
          </a:ln>
        </p:spPr>
        <p:txBody>
          <a:bodyPr lIns="0" tIns="0" rIns="0" bIns="0" anchor="t">
            <a:noAutofit/>
          </a:bodyPr>
          <a:p>
            <a:pPr indent="0">
              <a:buNone/>
            </a:pPr>
            <a:r>
              <a:rPr lang="en-US" sz="1400" b="0" strike="noStrike" spc="-1">
                <a:solidFill>
                  <a:srgbClr val="000000"/>
                </a:solidFill>
                <a:latin typeface="Times New Roman" panose="02020603050405020304"/>
              </a:rPr>
              <a:t>&lt;header&gt;</a:t>
            </a:r>
            <a:endParaRPr lang="en-US" sz="1400" b="0" strike="noStrike" spc="-1">
              <a:solidFill>
                <a:srgbClr val="000000"/>
              </a:solidFill>
              <a:latin typeface="Times New Roman" panose="02020603050405020304"/>
            </a:endParaRPr>
          </a:p>
        </p:txBody>
      </p:sp>
      <p:sp>
        <p:nvSpPr>
          <p:cNvPr id="123" name="PlaceHolder 4"/>
          <p:cNvSpPr>
            <a:spLocks noGrp="1"/>
          </p:cNvSpPr>
          <p:nvPr>
            <p:ph type="dt" idx="15"/>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panose="02020603050405020304"/>
              </a:defRPr>
            </a:lvl1pPr>
          </a:lstStyle>
          <a:p>
            <a:pPr indent="0" algn="r">
              <a:buNone/>
            </a:pPr>
            <a:r>
              <a:rPr lang="en-US" sz="1400" b="0" strike="noStrike" spc="-1">
                <a:solidFill>
                  <a:srgbClr val="000000"/>
                </a:solidFill>
                <a:latin typeface="Times New Roman" panose="02020603050405020304"/>
              </a:rPr>
              <a:t>&lt;date/time&gt;</a:t>
            </a:r>
            <a:endParaRPr lang="en-US" sz="1400" b="0" strike="noStrike" spc="-1">
              <a:solidFill>
                <a:srgbClr val="000000"/>
              </a:solidFill>
              <a:latin typeface="Times New Roman" panose="02020603050405020304"/>
            </a:endParaRPr>
          </a:p>
        </p:txBody>
      </p:sp>
      <p:sp>
        <p:nvSpPr>
          <p:cNvPr id="124" name="PlaceHolder 5"/>
          <p:cNvSpPr>
            <a:spLocks noGrp="1"/>
          </p:cNvSpPr>
          <p:nvPr>
            <p:ph type="ftr" idx="16"/>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panose="02020603050405020304"/>
              </a:defRPr>
            </a:lvl1pPr>
          </a:lstStyle>
          <a:p>
            <a:pPr indent="0">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125" name="PlaceHolder 6"/>
          <p:cNvSpPr>
            <a:spLocks noGrp="1"/>
          </p:cNvSpPr>
          <p:nvPr>
            <p:ph type="sldNum" idx="17"/>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panose="02020603050405020304"/>
              </a:defRPr>
            </a:lvl1pPr>
          </a:lstStyle>
          <a:p>
            <a:pPr indent="0" algn="r">
              <a:buNone/>
            </a:pPr>
            <a:fld id="{2381E224-A1A6-48AB-9149-D2E575DEBF01}" type="slidenum">
              <a:rPr lang="en-US" sz="1400" b="0" strike="noStrike" spc="-1">
                <a:solidFill>
                  <a:srgbClr val="000000"/>
                </a:solidFill>
                <a:latin typeface="Times New Roman" panose="02020603050405020304"/>
              </a:rPr>
            </a:fld>
            <a:endParaRPr lang="en-US" sz="14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533520" y="763560"/>
            <a:ext cx="6703560" cy="3771720"/>
          </a:xfrm>
          <a:prstGeom prst="rect">
            <a:avLst/>
          </a:prstGeom>
          <a:ln w="0">
            <a:noFill/>
          </a:ln>
        </p:spPr>
      </p:sp>
      <p:sp>
        <p:nvSpPr>
          <p:cNvPr id="199"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p>
            <a:pPr marL="215900" indent="-215900">
              <a:buNone/>
            </a:pPr>
            <a:endParaRPr lang="en-US" sz="1100" b="0" strike="noStrike" spc="-1">
              <a:solidFill>
                <a:srgbClr val="000000"/>
              </a:solidFill>
              <a:latin typeface="Arial" panose="020B0604020202020204"/>
              <a:ea typeface="Arial" panose="020B0604020202020204"/>
            </a:endParaRPr>
          </a:p>
        </p:txBody>
      </p:sp>
      <p:sp>
        <p:nvSpPr>
          <p:cNvPr id="200" name="PlaceHolder 3"/>
          <p:cNvSpPr>
            <a:spLocks noGrp="1"/>
          </p:cNvSpPr>
          <p:nvPr>
            <p:ph type="sldNum" idx="18"/>
          </p:nvPr>
        </p:nvSpPr>
        <p:spPr>
          <a:xfrm>
            <a:off x="0" y="0"/>
            <a:ext cx="2999520" cy="2999520"/>
          </a:xfrm>
          <a:prstGeom prst="rect">
            <a:avLst/>
          </a:prstGeom>
          <a:noFill/>
          <a:ln w="0">
            <a:noFill/>
          </a:ln>
        </p:spPr>
        <p:txBody>
          <a:bodyPr lIns="91440" tIns="45720" rIns="91440" bIns="45720" anchor="t">
            <a:noAutofit/>
          </a:bodyPr>
          <a:lstStyle>
            <a:lvl1pPr indent="0" algn="r">
              <a:lnSpc>
                <a:spcPct val="100000"/>
              </a:lnSpc>
              <a:buNone/>
              <a:tabLst>
                <a:tab pos="0" algn="l"/>
              </a:tabLst>
              <a:defRPr lang="en-GB" sz="1400" b="0" strike="noStrike" spc="-1">
                <a:solidFill>
                  <a:srgbClr val="000000"/>
                </a:solidFill>
                <a:latin typeface="Times New Roman" panose="02020603050405020304"/>
                <a:ea typeface="Times New Roman" panose="02020603050405020304"/>
              </a:defRPr>
            </a:lvl1pPr>
          </a:lstStyle>
          <a:p>
            <a:pPr indent="0" algn="r">
              <a:lnSpc>
                <a:spcPct val="100000"/>
              </a:lnSpc>
              <a:buNone/>
              <a:tabLst>
                <a:tab pos="0" algn="l"/>
              </a:tabLst>
            </a:pPr>
            <a:fld id="{D57A1523-9A3F-4177-80B0-D324FB1339D3}" type="slidenum">
              <a:rPr lang="en-GB" sz="1400" b="0" strike="noStrike" spc="-1">
                <a:solidFill>
                  <a:srgbClr val="000000"/>
                </a:solidFill>
                <a:latin typeface="Times New Roman" panose="02020603050405020304"/>
                <a:ea typeface="Times New Roman" panose="02020603050405020304"/>
              </a:rPr>
            </a:fld>
            <a:endParaRPr lang="en-US" sz="1400" b="0" strike="noStrike" spc="-1">
              <a:solidFill>
                <a:srgbClr val="000000"/>
              </a:solidFill>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380880" y="685800"/>
            <a:ext cx="6095520" cy="3428640"/>
          </a:xfrm>
          <a:prstGeom prst="rect">
            <a:avLst/>
          </a:prstGeom>
          <a:ln w="0">
            <a:noFill/>
          </a:ln>
        </p:spPr>
      </p:sp>
      <p:sp>
        <p:nvSpPr>
          <p:cNvPr id="20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p>
            <a:pPr indent="0">
              <a:lnSpc>
                <a:spcPct val="100000"/>
              </a:lnSpc>
              <a:buNone/>
              <a:tabLst>
                <a:tab pos="0" algn="l"/>
              </a:tabLst>
            </a:pPr>
            <a:r>
              <a:rPr lang="en-GB" sz="1100" b="1" strike="noStrike" spc="-1">
                <a:solidFill>
                  <a:srgbClr val="223366"/>
                </a:solidFill>
                <a:latin typeface="Arial" panose="020B0604020202020204"/>
                <a:ea typeface="Arial" panose="020B0604020202020204"/>
              </a:rPr>
              <a:t>Thank You !!</a:t>
            </a:r>
            <a:endParaRPr lang="en-US" sz="1100" b="0" strike="noStrike" spc="-1">
              <a:solidFill>
                <a:srgbClr val="000000"/>
              </a:solid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3" name="PlaceHolder 2"/>
          <p:cNvSpPr>
            <a:spLocks noGrp="1"/>
          </p:cNvSpPr>
          <p:nvPr>
            <p:ph type="subTitle"/>
          </p:nvPr>
        </p:nvSpPr>
        <p:spPr>
          <a:xfrm>
            <a:off x="0" y="0"/>
            <a:ext cx="2999520" cy="299952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C3F4C3E-15C3-4274-9CA6-D7C2089096B0}" type="slidenum">
              <a:rPr/>
            </a:fld>
            <a:endParaRPr/>
          </a:p>
        </p:txBody>
      </p:sp>
      <p:sp>
        <p:nvSpPr>
          <p:cNvPr id="6" name="PlaceHolder 5"/>
          <p:cNvSpPr>
            <a:spLocks noGrp="1"/>
          </p:cNvSpPr>
          <p:nvPr>
            <p:ph type="dt" idx="1"/>
          </p:nvPr>
        </p:nvSpPr>
        <p:spPr/>
        <p:txBody>
          <a:bodyPr/>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C52B1C52-2C1C-47E9-B364-C5E9D0DA60FC}" type="slidenum">
              <a:rPr/>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18E820D8-B96E-4EBB-9B85-BE996C45BD3E}"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9EB314AD-8BE6-4112-8A0E-BF19F1B66BA0}"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2A229926-5474-4561-95B4-08DA393A8391}"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42" name="PlaceHolder 2"/>
          <p:cNvSpPr>
            <a:spLocks noGrp="1"/>
          </p:cNvSpPr>
          <p:nvPr>
            <p:ph/>
          </p:nvPr>
        </p:nvSpPr>
        <p:spPr>
          <a:xfrm>
            <a:off x="0" y="0"/>
            <a:ext cx="2999520" cy="2999520"/>
          </a:xfrm>
          <a:prstGeom prst="rect">
            <a:avLst/>
          </a:prstGeom>
          <a:noFill/>
          <a:ln w="0">
            <a:noFill/>
          </a:ln>
        </p:spPr>
        <p:txBody>
          <a:bodyPr lIns="0" tIns="0" rIns="0" bIns="0" anchor="t">
            <a:normAutofit/>
          </a:bodyPr>
          <a:p>
            <a:pPr indent="0">
              <a:spcBef>
                <a:spcPts val="1415"/>
              </a:spcBef>
              <a:buNone/>
            </a:pPr>
            <a:endParaRPr lang="en-US" sz="1400" b="0" strike="noStrike" spc="-1">
              <a:solidFill>
                <a:srgbClr val="000000"/>
              </a:solidFill>
              <a:latin typeface="Arial" panose="020B0604020202020204"/>
            </a:endParaRPr>
          </a:p>
        </p:txBody>
      </p:sp>
      <p:sp>
        <p:nvSpPr>
          <p:cNvPr id="4" name="PlaceHolder 3"/>
          <p:cNvSpPr>
            <a:spLocks noGrp="1"/>
          </p:cNvSpPr>
          <p:nvPr>
            <p:ph type="sldNum" idx="6"/>
          </p:nvPr>
        </p:nvSpPr>
        <p:spPr/>
        <p:txBody>
          <a:bodyPr/>
          <a:p>
            <a:fld id="{AFD2759E-1431-4A53-853C-2FF5E0359BB4}"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65" name="PlaceHolder 2"/>
          <p:cNvSpPr>
            <a:spLocks noGrp="1"/>
          </p:cNvSpPr>
          <p:nvPr>
            <p:ph/>
          </p:nvPr>
        </p:nvSpPr>
        <p:spPr>
          <a:xfrm>
            <a:off x="0" y="0"/>
            <a:ext cx="2999520" cy="2999520"/>
          </a:xfrm>
          <a:prstGeom prst="rect">
            <a:avLst/>
          </a:prstGeom>
          <a:noFill/>
          <a:ln w="0">
            <a:noFill/>
          </a:ln>
        </p:spPr>
        <p:txBody>
          <a:bodyPr lIns="0" tIns="0" rIns="0" bIns="0" anchor="t">
            <a:normAutofit/>
          </a:bodyPr>
          <a:p>
            <a:pPr indent="0">
              <a:spcBef>
                <a:spcPts val="1415"/>
              </a:spcBef>
              <a:buNone/>
            </a:pPr>
            <a:endParaRPr lang="en-US" sz="1400" b="0" strike="noStrike" spc="-1">
              <a:solidFill>
                <a:srgbClr val="000000"/>
              </a:solidFill>
              <a:latin typeface="Arial" panose="020B0604020202020204"/>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8B67D9BD-426F-462A-83DC-21D6D27DE3CE}" type="slidenum">
              <a:rPr/>
            </a:fld>
            <a:endParaRPr/>
          </a:p>
        </p:txBody>
      </p:sp>
      <p:sp>
        <p:nvSpPr>
          <p:cNvPr id="6" name="PlaceHolder 5"/>
          <p:cNvSpPr>
            <a:spLocks noGrp="1"/>
          </p:cNvSpPr>
          <p:nvPr>
            <p:ph type="dt" idx="8"/>
          </p:nvPr>
        </p:nvSpPr>
        <p:spPr/>
        <p:txBody>
          <a:bodyPr/>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F6DE975E-5145-46C1-BDAD-D3DEE564D9EE}" type="slidenum">
              <a:rPr/>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88" name="PlaceHolder 2"/>
          <p:cNvSpPr>
            <a:spLocks noGrp="1"/>
          </p:cNvSpPr>
          <p:nvPr>
            <p:ph/>
          </p:nvPr>
        </p:nvSpPr>
        <p:spPr>
          <a:xfrm>
            <a:off x="0" y="0"/>
            <a:ext cx="1463760" cy="2999520"/>
          </a:xfrm>
          <a:prstGeom prst="rect">
            <a:avLst/>
          </a:prstGeom>
          <a:noFill/>
          <a:ln w="0">
            <a:noFill/>
          </a:ln>
        </p:spPr>
        <p:txBody>
          <a:bodyPr lIns="0" tIns="0" rIns="0" bIns="0" anchor="t">
            <a:normAutofit/>
          </a:bodyPr>
          <a:p>
            <a:pPr indent="0">
              <a:spcBef>
                <a:spcPts val="1415"/>
              </a:spcBef>
              <a:buNone/>
            </a:pPr>
            <a:endParaRPr lang="en-US" sz="1400" b="0" strike="noStrike" spc="-1">
              <a:solidFill>
                <a:srgbClr val="000000"/>
              </a:solidFill>
              <a:latin typeface="Arial" panose="020B0604020202020204"/>
            </a:endParaRPr>
          </a:p>
        </p:txBody>
      </p:sp>
      <p:sp>
        <p:nvSpPr>
          <p:cNvPr id="89" name="PlaceHolder 3"/>
          <p:cNvSpPr>
            <a:spLocks noGrp="1"/>
          </p:cNvSpPr>
          <p:nvPr>
            <p:ph/>
          </p:nvPr>
        </p:nvSpPr>
        <p:spPr>
          <a:xfrm>
            <a:off x="1537200" y="0"/>
            <a:ext cx="1463760" cy="2999520"/>
          </a:xfrm>
          <a:prstGeom prst="rect">
            <a:avLst/>
          </a:prstGeom>
          <a:noFill/>
          <a:ln w="0">
            <a:noFill/>
          </a:ln>
        </p:spPr>
        <p:txBody>
          <a:bodyPr lIns="0" tIns="0" rIns="0" bIns="0" anchor="t">
            <a:normAutofit/>
          </a:bodyPr>
          <a:p>
            <a:pPr indent="0">
              <a:spcBef>
                <a:spcPts val="1415"/>
              </a:spcBef>
              <a:buNone/>
            </a:pPr>
            <a:endParaRPr lang="en-US" sz="1400" b="0" strike="noStrike" spc="-1">
              <a:solidFill>
                <a:srgbClr val="000000"/>
              </a:solidFill>
              <a:latin typeface="Arial" panose="020B0604020202020204"/>
            </a:endParaRPr>
          </a:p>
        </p:txBody>
      </p:sp>
      <p:sp>
        <p:nvSpPr>
          <p:cNvPr id="5" name="PlaceHolder 4"/>
          <p:cNvSpPr>
            <a:spLocks noGrp="1"/>
          </p:cNvSpPr>
          <p:nvPr>
            <p:ph type="sldNum" idx="11"/>
          </p:nvPr>
        </p:nvSpPr>
        <p:spPr/>
        <p:txBody>
          <a:bodyPr/>
          <a:p>
            <a:fld id="{0E77AD56-130C-4E7A-AB24-F9F7BC801DF3}" type="slidenum">
              <a:rPr/>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ONE_COLUMN_TEXT 2">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7469F362-BBE6-4AF1-B1BB-00DC752392F5}"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image" Target="../media/image1.png"/><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image" Target="../media/image1.png"/><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1.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1.png"/><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1.png"/><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image" Target="../media/image1.pn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1.png"/><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image" Target="../media/image1.png"/><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image" Target="../media/image1.pn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0" name="Google Shape;6;p52"/>
          <p:cNvSpPr/>
          <p:nvPr/>
        </p:nvSpPr>
        <p:spPr>
          <a:xfrm>
            <a:off x="7283520" y="62640"/>
            <a:ext cx="1109160" cy="584280"/>
          </a:xfrm>
          <a:prstGeom prst="rect">
            <a:avLst/>
          </a:pr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2" name="Google Shape;7;p52" descr="A close up of a sign&#10;&#10;Description automatically generated"/>
          <p:cNvPicPr/>
          <p:nvPr/>
        </p:nvPicPr>
        <p:blipFill>
          <a:blip r:embed="rId2"/>
          <a:stretch>
            <a:fillRect/>
          </a:stretch>
        </p:blipFill>
        <p:spPr>
          <a:xfrm>
            <a:off x="7799760" y="88920"/>
            <a:ext cx="1233360" cy="412200"/>
          </a:xfrm>
          <a:prstGeom prst="rect">
            <a:avLst/>
          </a:prstGeom>
          <a:ln w="0">
            <a:noFill/>
          </a:ln>
        </p:spPr>
      </p:pic>
      <p:sp>
        <p:nvSpPr>
          <p:cNvPr id="3" name="Google Shape;8;p52"/>
          <p:cNvSpPr/>
          <p:nvPr/>
        </p:nvSpPr>
        <p:spPr>
          <a:xfrm>
            <a:off x="7594560" y="82440"/>
            <a:ext cx="164880" cy="412200"/>
          </a:xfrm>
          <a:prstGeom prst="rect">
            <a:avLst/>
          </a:prstGeom>
          <a:solidFill>
            <a:srgbClr val="841910"/>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4" name="Google Shape;9;p52"/>
          <p:cNvSpPr/>
          <p:nvPr/>
        </p:nvSpPr>
        <p:spPr>
          <a:xfrm>
            <a:off x="7440120" y="82440"/>
            <a:ext cx="103320" cy="41220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5" name="Google Shape;10;p52"/>
          <p:cNvSpPr/>
          <p:nvPr/>
        </p:nvSpPr>
        <p:spPr>
          <a:xfrm>
            <a:off x="0" y="5086440"/>
            <a:ext cx="9143640" cy="6948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tIns="34920" bIns="34920"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6" name="Google Shape;11;p52"/>
          <p:cNvSpPr/>
          <p:nvPr/>
        </p:nvSpPr>
        <p:spPr>
          <a:xfrm>
            <a:off x="0" y="88920"/>
            <a:ext cx="7283160" cy="405720"/>
          </a:xfrm>
          <a:prstGeom prst="rect">
            <a:avLst/>
          </a:prstGeom>
          <a:solidFill>
            <a:srgbClr val="213264"/>
          </a:solidFill>
          <a:ln w="25400">
            <a:solidFill>
              <a:srgbClr val="213264"/>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7" name="Google Shape;12;p52"/>
          <p:cNvSpPr/>
          <p:nvPr/>
        </p:nvSpPr>
        <p:spPr>
          <a:xfrm>
            <a:off x="92520" y="105840"/>
            <a:ext cx="3953520" cy="365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800" b="0" strike="noStrike" spc="-1">
                <a:solidFill>
                  <a:schemeClr val="lt1"/>
                </a:solidFill>
                <a:latin typeface="Arial" panose="020B0604020202020204"/>
                <a:ea typeface="Arial" panose="020B0604020202020204"/>
              </a:rPr>
              <a:t>Next Gen Employability Program</a:t>
            </a:r>
            <a:endParaRPr lang="en-US" sz="1800" b="0" strike="noStrike" spc="-1">
              <a:solidFill>
                <a:srgbClr val="000000"/>
              </a:solidFill>
              <a:latin typeface="Arial" panose="020B0604020202020204"/>
            </a:endParaRPr>
          </a:p>
        </p:txBody>
      </p:sp>
      <p:sp>
        <p:nvSpPr>
          <p:cNvPr id="8" name="PlaceHolder 1"/>
          <p:cNvSpPr>
            <a:spLocks noGrp="1"/>
          </p:cNvSpPr>
          <p:nvPr>
            <p:ph type="title"/>
          </p:nvPr>
        </p:nvSpPr>
        <p:spPr>
          <a:xfrm>
            <a:off x="1143000" y="841320"/>
            <a:ext cx="6857640" cy="1790280"/>
          </a:xfrm>
          <a:prstGeom prst="rect">
            <a:avLst/>
          </a:prstGeom>
          <a:noFill/>
          <a:ln w="0">
            <a:noFill/>
          </a:ln>
        </p:spPr>
        <p:txBody>
          <a:bodyPr lIns="91440" tIns="45720" rIns="91440" bIns="45720" anchor="b">
            <a:noAutofit/>
          </a:bodyPr>
          <a:p>
            <a:pPr indent="0">
              <a:buNone/>
            </a:pPr>
            <a:r>
              <a:rPr lang="en-US" sz="6000" b="0" strike="noStrike" spc="-1">
                <a:solidFill>
                  <a:srgbClr val="000000"/>
                </a:solidFill>
                <a:latin typeface="Arial" panose="020B0604020202020204"/>
              </a:rPr>
              <a:t>Click to edit the title text format</a:t>
            </a:r>
            <a:endParaRPr lang="en-US" sz="6000" b="0" strike="noStrike" spc="-1">
              <a:solidFill>
                <a:srgbClr val="000000"/>
              </a:solidFill>
              <a:latin typeface="Arial" panose="020B0604020202020204"/>
            </a:endParaRPr>
          </a:p>
        </p:txBody>
      </p:sp>
      <p:sp>
        <p:nvSpPr>
          <p:cNvPr id="9" name="PlaceHolder 2"/>
          <p:cNvSpPr>
            <a:spLocks noGrp="1"/>
          </p:cNvSpPr>
          <p:nvPr>
            <p:ph type="dt" idx="1"/>
          </p:nvPr>
        </p:nvSpPr>
        <p:spPr>
          <a:xfrm>
            <a:off x="628560" y="4767120"/>
            <a:ext cx="2057040" cy="274320"/>
          </a:xfrm>
          <a:prstGeom prst="rect">
            <a:avLst/>
          </a:prstGeom>
          <a:noFill/>
          <a:ln w="0">
            <a:noFill/>
          </a:ln>
        </p:spPr>
        <p:txBody>
          <a:bodyPr lIns="91440" tIns="45720" rIns="91440" bIns="45720" anchor="t">
            <a:noAutofit/>
          </a:bodyPr>
          <a:lstStyle>
            <a:lvl1pPr indent="0">
              <a:buNone/>
              <a:defRPr lang="en-US" sz="1400" b="0" strike="noStrike" spc="-1">
                <a:solidFill>
                  <a:srgbClr val="000000"/>
                </a:solidFill>
                <a:latin typeface="Times New Roman" panose="02020603050405020304"/>
              </a:defRPr>
            </a:lvl1pPr>
          </a:lstStyle>
          <a:p>
            <a:pPr indent="0">
              <a:buNone/>
            </a:pPr>
            <a:r>
              <a:rPr lang="en-US" sz="1400" b="0" strike="noStrike" spc="-1">
                <a:solidFill>
                  <a:srgbClr val="000000"/>
                </a:solidFill>
                <a:latin typeface="Times New Roman" panose="02020603050405020304"/>
              </a:rPr>
              <a:t> </a:t>
            </a:r>
            <a:endParaRPr lang="en-US" sz="1400" b="0" strike="noStrike" spc="-1">
              <a:solidFill>
                <a:srgbClr val="000000"/>
              </a:solidFill>
              <a:latin typeface="Times New Roman" panose="02020603050405020304"/>
            </a:endParaRPr>
          </a:p>
        </p:txBody>
      </p:sp>
      <p:sp>
        <p:nvSpPr>
          <p:cNvPr id="10" name="PlaceHolder 3"/>
          <p:cNvSpPr>
            <a:spLocks noGrp="1"/>
          </p:cNvSpPr>
          <p:nvPr>
            <p:ph type="ftr" idx="2"/>
          </p:nvPr>
        </p:nvSpPr>
        <p:spPr>
          <a:xfrm>
            <a:off x="3029040" y="4767120"/>
            <a:ext cx="3085920" cy="274320"/>
          </a:xfrm>
          <a:prstGeom prst="rect">
            <a:avLst/>
          </a:prstGeom>
          <a:noFill/>
          <a:ln w="0">
            <a:noFill/>
          </a:ln>
        </p:spPr>
        <p:txBody>
          <a:bodyPr lIns="91440" tIns="45720" rIns="91440" bIns="45720" anchor="t">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 </a:t>
            </a:r>
            <a:endParaRPr lang="en-US" sz="1400" b="0" strike="noStrike" spc="-1">
              <a:solidFill>
                <a:srgbClr val="000000"/>
              </a:solidFill>
              <a:latin typeface="Times New Roman" panose="02020603050405020304"/>
            </a:endParaRPr>
          </a:p>
        </p:txBody>
      </p:sp>
      <p:sp>
        <p:nvSpPr>
          <p:cNvPr id="11" name="PlaceHolder 4"/>
          <p:cNvSpPr>
            <a:spLocks noGrp="1"/>
          </p:cNvSpPr>
          <p:nvPr>
            <p:ph type="sldNum" idx="3"/>
          </p:nvPr>
        </p:nvSpPr>
        <p:spPr>
          <a:xfrm>
            <a:off x="6458040" y="4767120"/>
            <a:ext cx="2057040" cy="274320"/>
          </a:xfrm>
          <a:prstGeom prst="rect">
            <a:avLst/>
          </a:prstGeom>
          <a:noFill/>
          <a:ln w="0">
            <a:noFill/>
          </a:ln>
        </p:spPr>
        <p:txBody>
          <a:bodyPr lIns="91440" tIns="45720" rIns="91440" bIns="45720" anchor="t">
            <a:noAutofit/>
          </a:bodyPr>
          <a:lstStyle>
            <a:lvl1pPr indent="0">
              <a:lnSpc>
                <a:spcPct val="100000"/>
              </a:lnSpc>
              <a:buNone/>
              <a:tabLst>
                <a:tab pos="0" algn="l"/>
              </a:tabLst>
              <a:defRPr lang="en-GB" sz="1400" b="0" strike="noStrike" spc="-1">
                <a:solidFill>
                  <a:srgbClr val="000000"/>
                </a:solidFill>
                <a:latin typeface="Arial" panose="020B0604020202020204"/>
                <a:ea typeface="Arial" panose="020B0604020202020204"/>
              </a:defRPr>
            </a:lvl1pPr>
          </a:lstStyle>
          <a:p>
            <a:pPr indent="0">
              <a:lnSpc>
                <a:spcPct val="100000"/>
              </a:lnSpc>
              <a:buNone/>
              <a:tabLst>
                <a:tab pos="0" algn="l"/>
              </a:tabLst>
            </a:pPr>
            <a:fld id="{1B185CEE-C7BB-4317-8B0C-0BCADF0C780A}" type="slidenum">
              <a:rPr lang="en-GB" sz="1400" b="0" strike="noStrike" spc="-1">
                <a:solidFill>
                  <a:srgbClr val="000000"/>
                </a:solidFill>
                <a:latin typeface="Arial" panose="020B0604020202020204"/>
                <a:ea typeface="Arial" panose="020B0604020202020204"/>
              </a:rPr>
            </a:fld>
            <a:endParaRPr lang="en-US" sz="1400" b="0" strike="noStrike" spc="-1">
              <a:solidFill>
                <a:srgbClr val="000000"/>
              </a:solidFill>
              <a:latin typeface="Times New Roman" panose="02020603050405020304"/>
            </a:endParaRPr>
          </a:p>
        </p:txBody>
      </p:sp>
      <p:sp>
        <p:nvSpPr>
          <p:cNvPr id="12"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0" name="Google Shape;6;p52"/>
          <p:cNvSpPr/>
          <p:nvPr/>
        </p:nvSpPr>
        <p:spPr>
          <a:xfrm>
            <a:off x="7283520" y="62640"/>
            <a:ext cx="1109160" cy="584280"/>
          </a:xfrm>
          <a:prstGeom prst="rect">
            <a:avLst/>
          </a:pr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101" name="Google Shape;7;p52" descr="A close up of a sign&#10;&#10;Description automatically generated"/>
          <p:cNvPicPr/>
          <p:nvPr/>
        </p:nvPicPr>
        <p:blipFill>
          <a:blip r:embed="rId2"/>
          <a:stretch>
            <a:fillRect/>
          </a:stretch>
        </p:blipFill>
        <p:spPr>
          <a:xfrm>
            <a:off x="7799760" y="88920"/>
            <a:ext cx="1233360" cy="412200"/>
          </a:xfrm>
          <a:prstGeom prst="rect">
            <a:avLst/>
          </a:prstGeom>
          <a:ln w="0">
            <a:noFill/>
          </a:ln>
        </p:spPr>
      </p:pic>
      <p:sp>
        <p:nvSpPr>
          <p:cNvPr id="102" name="Google Shape;8;p52"/>
          <p:cNvSpPr/>
          <p:nvPr/>
        </p:nvSpPr>
        <p:spPr>
          <a:xfrm>
            <a:off x="7594560" y="82440"/>
            <a:ext cx="164880" cy="412200"/>
          </a:xfrm>
          <a:prstGeom prst="rect">
            <a:avLst/>
          </a:prstGeom>
          <a:solidFill>
            <a:srgbClr val="841910"/>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03" name="Google Shape;9;p52"/>
          <p:cNvSpPr/>
          <p:nvPr/>
        </p:nvSpPr>
        <p:spPr>
          <a:xfrm>
            <a:off x="7440120" y="82440"/>
            <a:ext cx="103320" cy="41220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04" name="Google Shape;10;p52"/>
          <p:cNvSpPr/>
          <p:nvPr/>
        </p:nvSpPr>
        <p:spPr>
          <a:xfrm>
            <a:off x="0" y="5086440"/>
            <a:ext cx="9143640" cy="6948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tIns="34920" bIns="34920"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05" name="Google Shape;11;p52"/>
          <p:cNvSpPr/>
          <p:nvPr/>
        </p:nvSpPr>
        <p:spPr>
          <a:xfrm>
            <a:off x="0" y="88920"/>
            <a:ext cx="7283160" cy="405720"/>
          </a:xfrm>
          <a:prstGeom prst="rect">
            <a:avLst/>
          </a:prstGeom>
          <a:solidFill>
            <a:srgbClr val="213264"/>
          </a:solidFill>
          <a:ln w="25400">
            <a:solidFill>
              <a:srgbClr val="213264"/>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06" name="Google Shape;12;p52"/>
          <p:cNvSpPr/>
          <p:nvPr/>
        </p:nvSpPr>
        <p:spPr>
          <a:xfrm>
            <a:off x="92520" y="105840"/>
            <a:ext cx="3953520" cy="365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800" b="0" strike="noStrike" spc="-1">
                <a:solidFill>
                  <a:schemeClr val="lt1"/>
                </a:solidFill>
                <a:latin typeface="Arial" panose="020B0604020202020204"/>
                <a:ea typeface="Arial" panose="020B0604020202020204"/>
              </a:rPr>
              <a:t>Next Gen Employability Program</a:t>
            </a:r>
            <a:endParaRPr lang="en-US" sz="1800" b="0" strike="noStrike" spc="-1">
              <a:solidFill>
                <a:srgbClr val="000000"/>
              </a:solidFill>
              <a:latin typeface="Arial" panose="020B0604020202020204"/>
            </a:endParaRPr>
          </a:p>
        </p:txBody>
      </p:sp>
      <p:sp>
        <p:nvSpPr>
          <p:cNvPr id="107" name="PlaceHolder 1"/>
          <p:cNvSpPr>
            <a:spLocks noGrp="1"/>
          </p:cNvSpPr>
          <p:nvPr>
            <p:ph type="title"/>
          </p:nvPr>
        </p:nvSpPr>
        <p:spPr>
          <a:xfrm>
            <a:off x="490320" y="450000"/>
            <a:ext cx="6367320" cy="4090320"/>
          </a:xfrm>
          <a:prstGeom prst="rect">
            <a:avLst/>
          </a:prstGeom>
          <a:noFill/>
          <a:ln w="0">
            <a:noFill/>
          </a:ln>
        </p:spPr>
        <p:txBody>
          <a:bodyPr lIns="91440" tIns="91440" rIns="91440" bIns="91440" anchor="ctr">
            <a:noAutofit/>
          </a:bodyPr>
          <a:p>
            <a:pPr indent="0">
              <a:buNone/>
            </a:pPr>
            <a:r>
              <a:rPr lang="en-US" sz="4800" b="0" strike="noStrike" spc="-1">
                <a:solidFill>
                  <a:srgbClr val="000000"/>
                </a:solidFill>
                <a:latin typeface="Arial" panose="020B0604020202020204"/>
              </a:rPr>
              <a:t>Click to edit the title text format</a:t>
            </a:r>
            <a:endParaRPr lang="en-US" sz="4800" b="0" strike="noStrike" spc="-1">
              <a:solidFill>
                <a:srgbClr val="000000"/>
              </a:solidFill>
              <a:latin typeface="Arial" panose="020B0604020202020204"/>
            </a:endParaRPr>
          </a:p>
        </p:txBody>
      </p:sp>
      <p:sp>
        <p:nvSpPr>
          <p:cNvPr id="108" name="PlaceHolder 2"/>
          <p:cNvSpPr>
            <a:spLocks noGrp="1"/>
          </p:cNvSpPr>
          <p:nvPr>
            <p:ph type="sldNum" idx="13"/>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18F26422-CB33-4424-B334-44FE60E775C3}"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 name="Google Shape;6;p52"/>
          <p:cNvSpPr/>
          <p:nvPr/>
        </p:nvSpPr>
        <p:spPr>
          <a:xfrm>
            <a:off x="7283520" y="62640"/>
            <a:ext cx="1109160" cy="584280"/>
          </a:xfrm>
          <a:prstGeom prst="rect">
            <a:avLst/>
          </a:pr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110" name="Google Shape;7;p52" descr="A close up of a sign&#10;&#10;Description automatically generated"/>
          <p:cNvPicPr/>
          <p:nvPr/>
        </p:nvPicPr>
        <p:blipFill>
          <a:blip r:embed="rId2"/>
          <a:stretch>
            <a:fillRect/>
          </a:stretch>
        </p:blipFill>
        <p:spPr>
          <a:xfrm>
            <a:off x="7799760" y="88920"/>
            <a:ext cx="1233360" cy="412200"/>
          </a:xfrm>
          <a:prstGeom prst="rect">
            <a:avLst/>
          </a:prstGeom>
          <a:ln w="0">
            <a:noFill/>
          </a:ln>
        </p:spPr>
      </p:pic>
      <p:sp>
        <p:nvSpPr>
          <p:cNvPr id="111" name="Google Shape;8;p52"/>
          <p:cNvSpPr/>
          <p:nvPr/>
        </p:nvSpPr>
        <p:spPr>
          <a:xfrm>
            <a:off x="7594560" y="82440"/>
            <a:ext cx="164880" cy="412200"/>
          </a:xfrm>
          <a:prstGeom prst="rect">
            <a:avLst/>
          </a:prstGeom>
          <a:solidFill>
            <a:srgbClr val="841910"/>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12" name="Google Shape;9;p52"/>
          <p:cNvSpPr/>
          <p:nvPr/>
        </p:nvSpPr>
        <p:spPr>
          <a:xfrm>
            <a:off x="7440120" y="82440"/>
            <a:ext cx="103320" cy="41220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13" name="Google Shape;10;p52"/>
          <p:cNvSpPr/>
          <p:nvPr/>
        </p:nvSpPr>
        <p:spPr>
          <a:xfrm>
            <a:off x="0" y="5086440"/>
            <a:ext cx="9143640" cy="6948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tIns="34920" bIns="34920"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14" name="Google Shape;11;p52"/>
          <p:cNvSpPr/>
          <p:nvPr/>
        </p:nvSpPr>
        <p:spPr>
          <a:xfrm>
            <a:off x="0" y="88920"/>
            <a:ext cx="7283160" cy="405720"/>
          </a:xfrm>
          <a:prstGeom prst="rect">
            <a:avLst/>
          </a:prstGeom>
          <a:solidFill>
            <a:srgbClr val="213264"/>
          </a:solidFill>
          <a:ln w="25400">
            <a:solidFill>
              <a:srgbClr val="213264"/>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15" name="Google Shape;12;p52"/>
          <p:cNvSpPr/>
          <p:nvPr/>
        </p:nvSpPr>
        <p:spPr>
          <a:xfrm>
            <a:off x="92520" y="105840"/>
            <a:ext cx="3953520" cy="365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800" b="0" strike="noStrike" spc="-1">
                <a:solidFill>
                  <a:schemeClr val="lt1"/>
                </a:solidFill>
                <a:latin typeface="Arial" panose="020B0604020202020204"/>
                <a:ea typeface="Arial" panose="020B0604020202020204"/>
              </a:rPr>
              <a:t>Next Gen Employability Program</a:t>
            </a:r>
            <a:endParaRPr lang="en-US" sz="1800" b="0" strike="noStrike" spc="-1">
              <a:solidFill>
                <a:srgbClr val="000000"/>
              </a:solidFill>
              <a:latin typeface="Arial" panose="020B0604020202020204"/>
            </a:endParaRPr>
          </a:p>
        </p:txBody>
      </p:sp>
      <p:sp>
        <p:nvSpPr>
          <p:cNvPr id="116" name="Google Shape;47;p32"/>
          <p:cNvSpPr/>
          <p:nvPr/>
        </p:nvSpPr>
        <p:spPr>
          <a:xfrm>
            <a:off x="4572000" y="0"/>
            <a:ext cx="4571640" cy="514332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sp>
        <p:nvSpPr>
          <p:cNvPr id="117" name="PlaceHolder 1"/>
          <p:cNvSpPr>
            <a:spLocks noGrp="1"/>
          </p:cNvSpPr>
          <p:nvPr>
            <p:ph type="title"/>
          </p:nvPr>
        </p:nvSpPr>
        <p:spPr>
          <a:xfrm>
            <a:off x="265680" y="1233000"/>
            <a:ext cx="4044960" cy="1482120"/>
          </a:xfrm>
          <a:prstGeom prst="rect">
            <a:avLst/>
          </a:prstGeom>
          <a:noFill/>
          <a:ln w="0">
            <a:noFill/>
          </a:ln>
        </p:spPr>
        <p:txBody>
          <a:bodyPr lIns="91440" tIns="91440" rIns="91440" bIns="91440" anchor="b">
            <a:noAutofit/>
          </a:bodyPr>
          <a:p>
            <a:pPr indent="0">
              <a:buNone/>
            </a:pPr>
            <a:r>
              <a:rPr lang="en-US" sz="4200" b="0" strike="noStrike" spc="-1">
                <a:solidFill>
                  <a:srgbClr val="000000"/>
                </a:solidFill>
                <a:latin typeface="Arial" panose="020B0604020202020204"/>
              </a:rPr>
              <a:t>Click to edit the title text format</a:t>
            </a:r>
            <a:endParaRPr lang="en-US" sz="4200" b="0" strike="noStrike" spc="-1">
              <a:solidFill>
                <a:srgbClr val="000000"/>
              </a:solidFill>
              <a:latin typeface="Arial" panose="020B0604020202020204"/>
            </a:endParaRPr>
          </a:p>
        </p:txBody>
      </p:sp>
      <p:sp>
        <p:nvSpPr>
          <p:cNvPr id="118" name="PlaceHolder 2"/>
          <p:cNvSpPr>
            <a:spLocks noGrp="1"/>
          </p:cNvSpPr>
          <p:nvPr>
            <p:ph type="body"/>
          </p:nvPr>
        </p:nvSpPr>
        <p:spPr>
          <a:xfrm>
            <a:off x="4939560" y="723960"/>
            <a:ext cx="3836520" cy="3694680"/>
          </a:xfrm>
          <a:prstGeom prst="rect">
            <a:avLst/>
          </a:prstGeom>
          <a:noFill/>
          <a:ln w="0">
            <a:noFill/>
          </a:ln>
        </p:spPr>
        <p:txBody>
          <a:bodyPr lIns="91440" tIns="91440" rIns="91440" bIns="91440" anchor="ctr">
            <a:noAutofit/>
          </a:bodyPr>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Fifth Outline Level</a:t>
            </a:r>
            <a:endParaRPr lang="en-US"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Sixth Outline Level</a:t>
            </a:r>
            <a:endParaRPr lang="en-US"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Seventh Outline Level</a:t>
            </a:r>
            <a:endParaRPr lang="en-US" sz="1400" b="0" strike="noStrike" spc="-1">
              <a:solidFill>
                <a:srgbClr val="000000"/>
              </a:solidFill>
              <a:latin typeface="Arial" panose="020B0604020202020204"/>
            </a:endParaRPr>
          </a:p>
        </p:txBody>
      </p:sp>
      <p:sp>
        <p:nvSpPr>
          <p:cNvPr id="119" name="PlaceHolder 3"/>
          <p:cNvSpPr>
            <a:spLocks noGrp="1"/>
          </p:cNvSpPr>
          <p:nvPr>
            <p:ph type="sldNum" idx="1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874EECC5-81E3-472F-8A8A-75CCF46FC0D4}"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Google Shape;6;p52"/>
          <p:cNvSpPr/>
          <p:nvPr/>
        </p:nvSpPr>
        <p:spPr>
          <a:xfrm>
            <a:off x="7283520" y="62640"/>
            <a:ext cx="1109160" cy="584280"/>
          </a:xfrm>
          <a:prstGeom prst="rect">
            <a:avLst/>
          </a:pr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15" name="Google Shape;7;p52" descr="A close up of a sign&#10;&#10;Description automatically generated"/>
          <p:cNvPicPr/>
          <p:nvPr/>
        </p:nvPicPr>
        <p:blipFill>
          <a:blip r:embed="rId2"/>
          <a:stretch>
            <a:fillRect/>
          </a:stretch>
        </p:blipFill>
        <p:spPr>
          <a:xfrm>
            <a:off x="7799760" y="88920"/>
            <a:ext cx="1233360" cy="412200"/>
          </a:xfrm>
          <a:prstGeom prst="rect">
            <a:avLst/>
          </a:prstGeom>
          <a:ln w="0">
            <a:noFill/>
          </a:ln>
        </p:spPr>
      </p:pic>
      <p:sp>
        <p:nvSpPr>
          <p:cNvPr id="16" name="Google Shape;8;p52"/>
          <p:cNvSpPr/>
          <p:nvPr/>
        </p:nvSpPr>
        <p:spPr>
          <a:xfrm>
            <a:off x="7594560" y="82440"/>
            <a:ext cx="164880" cy="412200"/>
          </a:xfrm>
          <a:prstGeom prst="rect">
            <a:avLst/>
          </a:prstGeom>
          <a:solidFill>
            <a:srgbClr val="841910"/>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7" name="Google Shape;9;p52"/>
          <p:cNvSpPr/>
          <p:nvPr/>
        </p:nvSpPr>
        <p:spPr>
          <a:xfrm>
            <a:off x="7440120" y="82440"/>
            <a:ext cx="103320" cy="41220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8" name="Google Shape;10;p52"/>
          <p:cNvSpPr/>
          <p:nvPr/>
        </p:nvSpPr>
        <p:spPr>
          <a:xfrm>
            <a:off x="0" y="5086440"/>
            <a:ext cx="9143640" cy="6948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tIns="34920" bIns="34920"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9" name="Google Shape;11;p52"/>
          <p:cNvSpPr/>
          <p:nvPr/>
        </p:nvSpPr>
        <p:spPr>
          <a:xfrm>
            <a:off x="0" y="88920"/>
            <a:ext cx="7283160" cy="405720"/>
          </a:xfrm>
          <a:prstGeom prst="rect">
            <a:avLst/>
          </a:prstGeom>
          <a:solidFill>
            <a:srgbClr val="213264"/>
          </a:solidFill>
          <a:ln w="25400">
            <a:solidFill>
              <a:srgbClr val="213264"/>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20" name="Google Shape;12;p52"/>
          <p:cNvSpPr/>
          <p:nvPr/>
        </p:nvSpPr>
        <p:spPr>
          <a:xfrm>
            <a:off x="92520" y="105840"/>
            <a:ext cx="3953520" cy="365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800" b="0" strike="noStrike" spc="-1">
                <a:solidFill>
                  <a:schemeClr val="lt1"/>
                </a:solidFill>
                <a:latin typeface="Arial" panose="020B0604020202020204"/>
                <a:ea typeface="Arial" panose="020B0604020202020204"/>
              </a:rPr>
              <a:t>Next Gen Employability Program</a:t>
            </a:r>
            <a:endParaRPr lang="en-US" sz="1800" b="0" strike="noStrike" spc="-1">
              <a:solidFill>
                <a:srgbClr val="000000"/>
              </a:solidFill>
              <a:latin typeface="Arial" panose="020B0604020202020204"/>
            </a:endParaRPr>
          </a:p>
        </p:txBody>
      </p:sp>
      <p:sp>
        <p:nvSpPr>
          <p:cNvPr id="21" name="PlaceHolder 1"/>
          <p:cNvSpPr>
            <a:spLocks noGrp="1"/>
          </p:cNvSpPr>
          <p:nvPr>
            <p:ph type="body"/>
          </p:nvPr>
        </p:nvSpPr>
        <p:spPr>
          <a:xfrm>
            <a:off x="311760" y="4230720"/>
            <a:ext cx="5998320" cy="604800"/>
          </a:xfrm>
          <a:prstGeom prst="rect">
            <a:avLst/>
          </a:prstGeom>
          <a:noFill/>
          <a:ln w="0">
            <a:noFill/>
          </a:ln>
        </p:spPr>
        <p:txBody>
          <a:bodyPr lIns="91440" tIns="91440" rIns="91440" bIns="91440" anchor="ctr">
            <a:noAutofit/>
          </a:bodyPr>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Fifth Outline Level</a:t>
            </a:r>
            <a:endParaRPr lang="en-US"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Sixth Outline Level</a:t>
            </a:r>
            <a:endParaRPr lang="en-US"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Seventh Outline Level</a:t>
            </a:r>
            <a:endParaRPr lang="en-US" sz="1400" b="0" strike="noStrike" spc="-1">
              <a:solidFill>
                <a:srgbClr val="000000"/>
              </a:solidFill>
              <a:latin typeface="Arial" panose="020B0604020202020204"/>
            </a:endParaRPr>
          </a:p>
        </p:txBody>
      </p:sp>
      <p:sp>
        <p:nvSpPr>
          <p:cNvPr id="22" name="PlaceHolder 2"/>
          <p:cNvSpPr>
            <a:spLocks noGrp="1"/>
          </p:cNvSpPr>
          <p:nvPr>
            <p:ph type="sldNum" idx="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452903C3-DCAC-408E-94FA-D1C6435F589E}"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Google Shape;6;p52"/>
          <p:cNvSpPr/>
          <p:nvPr/>
        </p:nvSpPr>
        <p:spPr>
          <a:xfrm>
            <a:off x="7283520" y="62640"/>
            <a:ext cx="1109160" cy="584280"/>
          </a:xfrm>
          <a:prstGeom prst="rect">
            <a:avLst/>
          </a:pr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24" name="Google Shape;7;p52" descr="A close up of a sign&#10;&#10;Description automatically generated"/>
          <p:cNvPicPr/>
          <p:nvPr/>
        </p:nvPicPr>
        <p:blipFill>
          <a:blip r:embed="rId2"/>
          <a:stretch>
            <a:fillRect/>
          </a:stretch>
        </p:blipFill>
        <p:spPr>
          <a:xfrm>
            <a:off x="7799760" y="88920"/>
            <a:ext cx="1233360" cy="412200"/>
          </a:xfrm>
          <a:prstGeom prst="rect">
            <a:avLst/>
          </a:prstGeom>
          <a:ln w="0">
            <a:noFill/>
          </a:ln>
        </p:spPr>
      </p:pic>
      <p:sp>
        <p:nvSpPr>
          <p:cNvPr id="25" name="Google Shape;8;p52"/>
          <p:cNvSpPr/>
          <p:nvPr/>
        </p:nvSpPr>
        <p:spPr>
          <a:xfrm>
            <a:off x="7594560" y="82440"/>
            <a:ext cx="164880" cy="412200"/>
          </a:xfrm>
          <a:prstGeom prst="rect">
            <a:avLst/>
          </a:prstGeom>
          <a:solidFill>
            <a:srgbClr val="841910"/>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26" name="Google Shape;9;p52"/>
          <p:cNvSpPr/>
          <p:nvPr/>
        </p:nvSpPr>
        <p:spPr>
          <a:xfrm>
            <a:off x="7440120" y="82440"/>
            <a:ext cx="103320" cy="41220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27" name="Google Shape;10;p52"/>
          <p:cNvSpPr/>
          <p:nvPr/>
        </p:nvSpPr>
        <p:spPr>
          <a:xfrm>
            <a:off x="0" y="5086440"/>
            <a:ext cx="9143640" cy="6948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tIns="34920" bIns="34920"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28" name="Google Shape;11;p52"/>
          <p:cNvSpPr/>
          <p:nvPr/>
        </p:nvSpPr>
        <p:spPr>
          <a:xfrm>
            <a:off x="0" y="88920"/>
            <a:ext cx="7283160" cy="405720"/>
          </a:xfrm>
          <a:prstGeom prst="rect">
            <a:avLst/>
          </a:prstGeom>
          <a:solidFill>
            <a:srgbClr val="213264"/>
          </a:solidFill>
          <a:ln w="25400">
            <a:solidFill>
              <a:srgbClr val="213264"/>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29" name="Google Shape;12;p52"/>
          <p:cNvSpPr/>
          <p:nvPr/>
        </p:nvSpPr>
        <p:spPr>
          <a:xfrm>
            <a:off x="92520" y="105840"/>
            <a:ext cx="3953520" cy="365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800" b="0" strike="noStrike" spc="-1">
                <a:solidFill>
                  <a:schemeClr val="lt1"/>
                </a:solidFill>
                <a:latin typeface="Arial" panose="020B0604020202020204"/>
                <a:ea typeface="Arial" panose="020B0604020202020204"/>
              </a:rPr>
              <a:t>Next Gen Employability Program</a:t>
            </a:r>
            <a:endParaRPr lang="en-US" sz="1800" b="0" strike="noStrike" spc="-1">
              <a:solidFill>
                <a:srgbClr val="000000"/>
              </a:solidFill>
              <a:latin typeface="Arial" panose="020B0604020202020204"/>
            </a:endParaRPr>
          </a:p>
        </p:txBody>
      </p:sp>
      <p:sp>
        <p:nvSpPr>
          <p:cNvPr id="30" name="PlaceHolder 1"/>
          <p:cNvSpPr>
            <a:spLocks noGrp="1"/>
          </p:cNvSpPr>
          <p:nvPr>
            <p:ph type="sldNum" idx="5"/>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694CF618-F05B-43E3-976C-919C688234E3}"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Google Shape;6;p52"/>
          <p:cNvSpPr/>
          <p:nvPr/>
        </p:nvSpPr>
        <p:spPr>
          <a:xfrm>
            <a:off x="7283520" y="62640"/>
            <a:ext cx="1109160" cy="584280"/>
          </a:xfrm>
          <a:prstGeom prst="rect">
            <a:avLst/>
          </a:pr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32" name="Google Shape;7;p52" descr="A close up of a sign&#10;&#10;Description automatically generated"/>
          <p:cNvPicPr/>
          <p:nvPr/>
        </p:nvPicPr>
        <p:blipFill>
          <a:blip r:embed="rId2"/>
          <a:stretch>
            <a:fillRect/>
          </a:stretch>
        </p:blipFill>
        <p:spPr>
          <a:xfrm>
            <a:off x="7799760" y="88920"/>
            <a:ext cx="1233360" cy="412200"/>
          </a:xfrm>
          <a:prstGeom prst="rect">
            <a:avLst/>
          </a:prstGeom>
          <a:ln w="0">
            <a:noFill/>
          </a:ln>
        </p:spPr>
      </p:pic>
      <p:sp>
        <p:nvSpPr>
          <p:cNvPr id="33" name="Google Shape;8;p52"/>
          <p:cNvSpPr/>
          <p:nvPr/>
        </p:nvSpPr>
        <p:spPr>
          <a:xfrm>
            <a:off x="7594560" y="82440"/>
            <a:ext cx="164880" cy="412200"/>
          </a:xfrm>
          <a:prstGeom prst="rect">
            <a:avLst/>
          </a:prstGeom>
          <a:solidFill>
            <a:srgbClr val="841910"/>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34" name="Google Shape;9;p52"/>
          <p:cNvSpPr/>
          <p:nvPr/>
        </p:nvSpPr>
        <p:spPr>
          <a:xfrm>
            <a:off x="7440120" y="82440"/>
            <a:ext cx="103320" cy="41220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35" name="Google Shape;10;p52"/>
          <p:cNvSpPr/>
          <p:nvPr/>
        </p:nvSpPr>
        <p:spPr>
          <a:xfrm>
            <a:off x="0" y="5086440"/>
            <a:ext cx="9143640" cy="6948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tIns="34920" bIns="34920"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36" name="Google Shape;11;p52"/>
          <p:cNvSpPr/>
          <p:nvPr/>
        </p:nvSpPr>
        <p:spPr>
          <a:xfrm>
            <a:off x="0" y="88920"/>
            <a:ext cx="7283160" cy="405720"/>
          </a:xfrm>
          <a:prstGeom prst="rect">
            <a:avLst/>
          </a:prstGeom>
          <a:solidFill>
            <a:srgbClr val="213264"/>
          </a:solidFill>
          <a:ln w="25400">
            <a:solidFill>
              <a:srgbClr val="213264"/>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37" name="Google Shape;12;p52"/>
          <p:cNvSpPr/>
          <p:nvPr/>
        </p:nvSpPr>
        <p:spPr>
          <a:xfrm>
            <a:off x="92520" y="105840"/>
            <a:ext cx="3953520" cy="365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800" b="0" strike="noStrike" spc="-1">
                <a:solidFill>
                  <a:schemeClr val="lt1"/>
                </a:solidFill>
                <a:latin typeface="Arial" panose="020B0604020202020204"/>
                <a:ea typeface="Arial" panose="020B0604020202020204"/>
              </a:rPr>
              <a:t>Next Gen Employability Program</a:t>
            </a:r>
            <a:endParaRPr lang="en-US" sz="1800" b="0" strike="noStrike" spc="-1">
              <a:solidFill>
                <a:srgbClr val="000000"/>
              </a:solidFill>
              <a:latin typeface="Arial" panose="020B0604020202020204"/>
            </a:endParaRPr>
          </a:p>
        </p:txBody>
      </p:sp>
      <p:sp>
        <p:nvSpPr>
          <p:cNvPr id="38" name="PlaceHolder 1"/>
          <p:cNvSpPr>
            <a:spLocks noGrp="1"/>
          </p:cNvSpPr>
          <p:nvPr>
            <p:ph type="sldNum" idx="6"/>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25DC2CAA-F5CA-4465-BBA0-2D0F189092E5}"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
        <p:nvSpPr>
          <p:cNvPr id="39"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Google Shape;6;p52"/>
          <p:cNvSpPr/>
          <p:nvPr/>
        </p:nvSpPr>
        <p:spPr>
          <a:xfrm>
            <a:off x="7283520" y="62640"/>
            <a:ext cx="1109160" cy="584280"/>
          </a:xfrm>
          <a:prstGeom prst="rect">
            <a:avLst/>
          </a:pr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44" name="Google Shape;7;p52" descr="A close up of a sign&#10;&#10;Description automatically generated"/>
          <p:cNvPicPr/>
          <p:nvPr/>
        </p:nvPicPr>
        <p:blipFill>
          <a:blip r:embed="rId2"/>
          <a:stretch>
            <a:fillRect/>
          </a:stretch>
        </p:blipFill>
        <p:spPr>
          <a:xfrm>
            <a:off x="7799760" y="88920"/>
            <a:ext cx="1233360" cy="412200"/>
          </a:xfrm>
          <a:prstGeom prst="rect">
            <a:avLst/>
          </a:prstGeom>
          <a:ln w="0">
            <a:noFill/>
          </a:ln>
        </p:spPr>
      </p:pic>
      <p:sp>
        <p:nvSpPr>
          <p:cNvPr id="45" name="Google Shape;8;p52"/>
          <p:cNvSpPr/>
          <p:nvPr/>
        </p:nvSpPr>
        <p:spPr>
          <a:xfrm>
            <a:off x="7594560" y="82440"/>
            <a:ext cx="164880" cy="412200"/>
          </a:xfrm>
          <a:prstGeom prst="rect">
            <a:avLst/>
          </a:prstGeom>
          <a:solidFill>
            <a:srgbClr val="841910"/>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46" name="Google Shape;9;p52"/>
          <p:cNvSpPr/>
          <p:nvPr/>
        </p:nvSpPr>
        <p:spPr>
          <a:xfrm>
            <a:off x="7440120" y="82440"/>
            <a:ext cx="103320" cy="41220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47" name="Google Shape;10;p52"/>
          <p:cNvSpPr/>
          <p:nvPr/>
        </p:nvSpPr>
        <p:spPr>
          <a:xfrm>
            <a:off x="0" y="5086440"/>
            <a:ext cx="9143640" cy="6948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tIns="34920" bIns="34920"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48" name="Google Shape;11;p52"/>
          <p:cNvSpPr/>
          <p:nvPr/>
        </p:nvSpPr>
        <p:spPr>
          <a:xfrm>
            <a:off x="0" y="88920"/>
            <a:ext cx="7283160" cy="405720"/>
          </a:xfrm>
          <a:prstGeom prst="rect">
            <a:avLst/>
          </a:prstGeom>
          <a:solidFill>
            <a:srgbClr val="213264"/>
          </a:solidFill>
          <a:ln w="25400">
            <a:solidFill>
              <a:srgbClr val="213264"/>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49" name="Google Shape;12;p52"/>
          <p:cNvSpPr/>
          <p:nvPr/>
        </p:nvSpPr>
        <p:spPr>
          <a:xfrm>
            <a:off x="92520" y="105840"/>
            <a:ext cx="3953520" cy="365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800" b="0" strike="noStrike" spc="-1">
                <a:solidFill>
                  <a:schemeClr val="lt1"/>
                </a:solidFill>
                <a:latin typeface="Arial" panose="020B0604020202020204"/>
                <a:ea typeface="Arial" panose="020B0604020202020204"/>
              </a:rPr>
              <a:t>Next Gen Employability Program</a:t>
            </a:r>
            <a:endParaRPr lang="en-US" sz="1800" b="0" strike="noStrike" spc="-1">
              <a:solidFill>
                <a:srgbClr val="000000"/>
              </a:solidFill>
              <a:latin typeface="Arial" panose="020B0604020202020204"/>
            </a:endParaRPr>
          </a:p>
        </p:txBody>
      </p:sp>
      <p:sp>
        <p:nvSpPr>
          <p:cNvPr id="50" name="PlaceHolder 1"/>
          <p:cNvSpPr>
            <a:spLocks noGrp="1"/>
          </p:cNvSpPr>
          <p:nvPr>
            <p:ph type="title"/>
          </p:nvPr>
        </p:nvSpPr>
        <p:spPr>
          <a:xfrm>
            <a:off x="628560" y="273960"/>
            <a:ext cx="7886160" cy="993600"/>
          </a:xfrm>
          <a:prstGeom prst="rect">
            <a:avLst/>
          </a:prstGeom>
          <a:noFill/>
          <a:ln w="0">
            <a:noFill/>
          </a:ln>
        </p:spPr>
        <p:txBody>
          <a:bodyPr lIns="0" tIns="0" rIns="0" bIns="0" anchor="ctr">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Google Shape;6;p52"/>
          <p:cNvSpPr/>
          <p:nvPr/>
        </p:nvSpPr>
        <p:spPr>
          <a:xfrm>
            <a:off x="7283520" y="62640"/>
            <a:ext cx="1109160" cy="584280"/>
          </a:xfrm>
          <a:prstGeom prst="rect">
            <a:avLst/>
          </a:pr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53" name="Google Shape;7;p52" descr="A close up of a sign&#10;&#10;Description automatically generated"/>
          <p:cNvPicPr/>
          <p:nvPr/>
        </p:nvPicPr>
        <p:blipFill>
          <a:blip r:embed="rId2"/>
          <a:stretch>
            <a:fillRect/>
          </a:stretch>
        </p:blipFill>
        <p:spPr>
          <a:xfrm>
            <a:off x="7799760" y="88920"/>
            <a:ext cx="1233360" cy="412200"/>
          </a:xfrm>
          <a:prstGeom prst="rect">
            <a:avLst/>
          </a:prstGeom>
          <a:ln w="0">
            <a:noFill/>
          </a:ln>
        </p:spPr>
      </p:pic>
      <p:sp>
        <p:nvSpPr>
          <p:cNvPr id="54" name="Google Shape;8;p52"/>
          <p:cNvSpPr/>
          <p:nvPr/>
        </p:nvSpPr>
        <p:spPr>
          <a:xfrm>
            <a:off x="7594560" y="82440"/>
            <a:ext cx="164880" cy="412200"/>
          </a:xfrm>
          <a:prstGeom prst="rect">
            <a:avLst/>
          </a:prstGeom>
          <a:solidFill>
            <a:srgbClr val="841910"/>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55" name="Google Shape;9;p52"/>
          <p:cNvSpPr/>
          <p:nvPr/>
        </p:nvSpPr>
        <p:spPr>
          <a:xfrm>
            <a:off x="7440120" y="82440"/>
            <a:ext cx="103320" cy="41220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56" name="Google Shape;10;p52"/>
          <p:cNvSpPr/>
          <p:nvPr/>
        </p:nvSpPr>
        <p:spPr>
          <a:xfrm>
            <a:off x="0" y="5086440"/>
            <a:ext cx="9143640" cy="6948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tIns="34920" bIns="34920"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57" name="Google Shape;11;p52"/>
          <p:cNvSpPr/>
          <p:nvPr/>
        </p:nvSpPr>
        <p:spPr>
          <a:xfrm>
            <a:off x="0" y="88920"/>
            <a:ext cx="7283160" cy="405720"/>
          </a:xfrm>
          <a:prstGeom prst="rect">
            <a:avLst/>
          </a:prstGeom>
          <a:solidFill>
            <a:srgbClr val="213264"/>
          </a:solidFill>
          <a:ln w="25400">
            <a:solidFill>
              <a:srgbClr val="213264"/>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58" name="Google Shape;12;p52"/>
          <p:cNvSpPr/>
          <p:nvPr/>
        </p:nvSpPr>
        <p:spPr>
          <a:xfrm>
            <a:off x="92520" y="105840"/>
            <a:ext cx="3953520" cy="365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800" b="0" strike="noStrike" spc="-1">
                <a:solidFill>
                  <a:schemeClr val="lt1"/>
                </a:solidFill>
                <a:latin typeface="Arial" panose="020B0604020202020204"/>
                <a:ea typeface="Arial" panose="020B0604020202020204"/>
              </a:rPr>
              <a:t>Next Gen Employability Program</a:t>
            </a:r>
            <a:endParaRPr lang="en-US" sz="1800" b="0" strike="noStrike" spc="-1">
              <a:solidFill>
                <a:srgbClr val="000000"/>
              </a:solidFill>
              <a:latin typeface="Arial" panose="020B0604020202020204"/>
            </a:endParaRPr>
          </a:p>
        </p:txBody>
      </p:sp>
      <p:sp>
        <p:nvSpPr>
          <p:cNvPr id="59" name="PlaceHolder 1"/>
          <p:cNvSpPr>
            <a:spLocks noGrp="1"/>
          </p:cNvSpPr>
          <p:nvPr>
            <p:ph type="title"/>
          </p:nvPr>
        </p:nvSpPr>
        <p:spPr>
          <a:xfrm>
            <a:off x="0" y="0"/>
            <a:ext cx="2999520" cy="2999520"/>
          </a:xfrm>
          <a:prstGeom prst="rect">
            <a:avLst/>
          </a:prstGeom>
          <a:noFill/>
          <a:ln w="0">
            <a:noFill/>
          </a:ln>
        </p:spPr>
        <p:txBody>
          <a:bodyPr lIns="0" tIns="0" rIns="0" bIns="0" anchor="t">
            <a:noAutofit/>
          </a:bodyPr>
          <a:p>
            <a:pPr indent="0">
              <a:buNone/>
            </a:pPr>
            <a:r>
              <a:rPr lang="en-US" sz="2400" b="0" strike="noStrike" spc="-1">
                <a:solidFill>
                  <a:srgbClr val="000000"/>
                </a:solidFill>
                <a:latin typeface="Arial" panose="020B0604020202020204"/>
              </a:rPr>
              <a:t>Click to edit the title text format</a:t>
            </a:r>
            <a:endParaRPr lang="en-US" sz="2400" b="0" strike="noStrike" spc="-1">
              <a:solidFill>
                <a:srgbClr val="000000"/>
              </a:solidFill>
              <a:latin typeface="Arial" panose="020B0604020202020204"/>
            </a:endParaRPr>
          </a:p>
        </p:txBody>
      </p:sp>
      <p:sp>
        <p:nvSpPr>
          <p:cNvPr id="60" name="PlaceHolder 2"/>
          <p:cNvSpPr>
            <a:spLocks noGrp="1"/>
          </p:cNvSpPr>
          <p:nvPr>
            <p:ph type="body"/>
          </p:nvPr>
        </p:nvSpPr>
        <p:spPr>
          <a:xfrm>
            <a:off x="0" y="0"/>
            <a:ext cx="2999520" cy="2999520"/>
          </a:xfrm>
          <a:prstGeom prst="rect">
            <a:avLst/>
          </a:prstGeom>
          <a:noFill/>
          <a:ln w="0">
            <a:noFill/>
          </a:ln>
        </p:spPr>
        <p:txBody>
          <a:bodyPr lIns="0" tIns="0" rIns="0" bIns="0" anchor="t">
            <a:noAutofit/>
          </a:bodyPr>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Fifth Outline Level</a:t>
            </a:r>
            <a:endParaRPr lang="en-US"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Sixth Outline Level</a:t>
            </a:r>
            <a:endParaRPr lang="en-US"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Seventh Outline Level</a:t>
            </a:r>
            <a:endParaRPr lang="en-US" sz="1400" b="0" strike="noStrike" spc="-1">
              <a:solidFill>
                <a:srgbClr val="000000"/>
              </a:solidFill>
              <a:latin typeface="Arial" panose="020B0604020202020204"/>
            </a:endParaRPr>
          </a:p>
        </p:txBody>
      </p:sp>
      <p:sp>
        <p:nvSpPr>
          <p:cNvPr id="61" name="PlaceHolder 3"/>
          <p:cNvSpPr>
            <a:spLocks noGrp="1"/>
          </p:cNvSpPr>
          <p:nvPr>
            <p:ph type="ftr" idx="7"/>
          </p:nvPr>
        </p:nvSpPr>
        <p:spPr>
          <a:xfrm>
            <a:off x="0" y="0"/>
            <a:ext cx="2999520" cy="299952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62" name="PlaceHolder 4"/>
          <p:cNvSpPr>
            <a:spLocks noGrp="1"/>
          </p:cNvSpPr>
          <p:nvPr>
            <p:ph type="dt" idx="8"/>
          </p:nvPr>
        </p:nvSpPr>
        <p:spPr>
          <a:xfrm>
            <a:off x="0" y="0"/>
            <a:ext cx="2999520" cy="299952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panose="02020603050405020304"/>
              </a:defRPr>
            </a:lvl1pPr>
          </a:lstStyle>
          <a:p>
            <a:pPr indent="0">
              <a:buNone/>
            </a:pPr>
            <a:r>
              <a:rPr lang="en-US" sz="1400" b="0" strike="noStrike" spc="-1">
                <a:solidFill>
                  <a:srgbClr val="000000"/>
                </a:solidFill>
                <a:latin typeface="Times New Roman" panose="02020603050405020304"/>
              </a:rPr>
              <a:t>&lt;date/time&gt;</a:t>
            </a:r>
            <a:endParaRPr lang="en-US" sz="1400" b="0" strike="noStrike" spc="-1">
              <a:solidFill>
                <a:srgbClr val="000000"/>
              </a:solidFill>
              <a:latin typeface="Times New Roman" panose="02020603050405020304"/>
            </a:endParaRPr>
          </a:p>
        </p:txBody>
      </p:sp>
      <p:sp>
        <p:nvSpPr>
          <p:cNvPr id="63" name="PlaceHolder 5"/>
          <p:cNvSpPr>
            <a:spLocks noGrp="1"/>
          </p:cNvSpPr>
          <p:nvPr>
            <p:ph type="sldNum" idx="9"/>
          </p:nvPr>
        </p:nvSpPr>
        <p:spPr>
          <a:xfrm>
            <a:off x="0" y="0"/>
            <a:ext cx="2999520" cy="2999520"/>
          </a:xfrm>
          <a:prstGeom prst="rect">
            <a:avLst/>
          </a:prstGeom>
          <a:noFill/>
          <a:ln w="0">
            <a:noFill/>
          </a:ln>
        </p:spPr>
        <p:txBody>
          <a:bodyPr lIns="0" tIns="0" rIns="0" bIns="0" anchor="t">
            <a:noAutofit/>
          </a:bodyPr>
          <a:lstStyle>
            <a:lvl1pPr indent="0" algn="r">
              <a:lnSpc>
                <a:spcPct val="100000"/>
              </a:lnSpc>
              <a:buNone/>
              <a:tabLst>
                <a:tab pos="0" algn="l"/>
              </a:tabLst>
              <a:defRPr lang="en-GB" sz="1400" b="0" strike="noStrike" spc="-1">
                <a:solidFill>
                  <a:srgbClr val="888888"/>
                </a:solidFill>
                <a:latin typeface="Arial" panose="020B0604020202020204"/>
                <a:ea typeface="Arial" panose="020B0604020202020204"/>
              </a:defRPr>
            </a:lvl1pPr>
          </a:lstStyle>
          <a:p>
            <a:pPr indent="0" algn="r">
              <a:lnSpc>
                <a:spcPct val="100000"/>
              </a:lnSpc>
              <a:buNone/>
              <a:tabLst>
                <a:tab pos="0" algn="l"/>
              </a:tabLst>
            </a:pPr>
            <a:fld id="{F07F8A8D-9269-49DF-96F7-EEC26CF95767}" type="slidenum">
              <a:rPr lang="en-GB" sz="1400" b="0" strike="noStrike" spc="-1">
                <a:solidFill>
                  <a:srgbClr val="888888"/>
                </a:solidFill>
                <a:latin typeface="Arial" panose="020B0604020202020204"/>
                <a:ea typeface="Arial" panose="020B0604020202020204"/>
              </a:rPr>
            </a:fld>
            <a:endParaRPr lang="en-US" sz="14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Google Shape;6;p52"/>
          <p:cNvSpPr/>
          <p:nvPr/>
        </p:nvSpPr>
        <p:spPr>
          <a:xfrm>
            <a:off x="7283520" y="62640"/>
            <a:ext cx="1109160" cy="584280"/>
          </a:xfrm>
          <a:prstGeom prst="rect">
            <a:avLst/>
          </a:pr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67" name="Google Shape;7;p52" descr="A close up of a sign&#10;&#10;Description automatically generated"/>
          <p:cNvPicPr/>
          <p:nvPr/>
        </p:nvPicPr>
        <p:blipFill>
          <a:blip r:embed="rId2"/>
          <a:stretch>
            <a:fillRect/>
          </a:stretch>
        </p:blipFill>
        <p:spPr>
          <a:xfrm>
            <a:off x="7799760" y="88920"/>
            <a:ext cx="1233360" cy="412200"/>
          </a:xfrm>
          <a:prstGeom prst="rect">
            <a:avLst/>
          </a:prstGeom>
          <a:ln w="0">
            <a:noFill/>
          </a:ln>
        </p:spPr>
      </p:pic>
      <p:sp>
        <p:nvSpPr>
          <p:cNvPr id="68" name="Google Shape;8;p52"/>
          <p:cNvSpPr/>
          <p:nvPr/>
        </p:nvSpPr>
        <p:spPr>
          <a:xfrm>
            <a:off x="7594560" y="82440"/>
            <a:ext cx="164880" cy="412200"/>
          </a:xfrm>
          <a:prstGeom prst="rect">
            <a:avLst/>
          </a:prstGeom>
          <a:solidFill>
            <a:srgbClr val="841910"/>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69" name="Google Shape;9;p52"/>
          <p:cNvSpPr/>
          <p:nvPr/>
        </p:nvSpPr>
        <p:spPr>
          <a:xfrm>
            <a:off x="7440120" y="82440"/>
            <a:ext cx="103320" cy="41220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70" name="Google Shape;10;p52"/>
          <p:cNvSpPr/>
          <p:nvPr/>
        </p:nvSpPr>
        <p:spPr>
          <a:xfrm>
            <a:off x="0" y="5086440"/>
            <a:ext cx="9143640" cy="6948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tIns="34920" bIns="34920"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71" name="Google Shape;11;p52"/>
          <p:cNvSpPr/>
          <p:nvPr/>
        </p:nvSpPr>
        <p:spPr>
          <a:xfrm>
            <a:off x="0" y="88920"/>
            <a:ext cx="7283160" cy="405720"/>
          </a:xfrm>
          <a:prstGeom prst="rect">
            <a:avLst/>
          </a:prstGeom>
          <a:solidFill>
            <a:srgbClr val="213264"/>
          </a:solidFill>
          <a:ln w="25400">
            <a:solidFill>
              <a:srgbClr val="213264"/>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72" name="Google Shape;12;p52"/>
          <p:cNvSpPr/>
          <p:nvPr/>
        </p:nvSpPr>
        <p:spPr>
          <a:xfrm>
            <a:off x="92520" y="105840"/>
            <a:ext cx="3953520" cy="365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800" b="0" strike="noStrike" spc="-1">
                <a:solidFill>
                  <a:schemeClr val="lt1"/>
                </a:solidFill>
                <a:latin typeface="Arial" panose="020B0604020202020204"/>
                <a:ea typeface="Arial" panose="020B0604020202020204"/>
              </a:rPr>
              <a:t>Next Gen Employability Program</a:t>
            </a:r>
            <a:endParaRPr lang="en-US" sz="1800" b="0" strike="noStrike" spc="-1">
              <a:solidFill>
                <a:srgbClr val="000000"/>
              </a:solidFill>
              <a:latin typeface="Arial" panose="020B0604020202020204"/>
            </a:endParaRPr>
          </a:p>
        </p:txBody>
      </p:sp>
      <p:sp>
        <p:nvSpPr>
          <p:cNvPr id="73"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p>
            <a:pPr indent="0">
              <a:buNone/>
            </a:pPr>
            <a:r>
              <a:rPr lang="en-US" sz="2400" b="0" strike="noStrike" spc="-1">
                <a:solidFill>
                  <a:srgbClr val="000000"/>
                </a:solidFill>
                <a:latin typeface="Arial" panose="020B0604020202020204"/>
              </a:rPr>
              <a:t>Click to edit the title text format</a:t>
            </a:r>
            <a:endParaRPr lang="en-US" sz="2400" b="0" strike="noStrike" spc="-1">
              <a:solidFill>
                <a:srgbClr val="000000"/>
              </a:solidFill>
              <a:latin typeface="Arial" panose="020B0604020202020204"/>
            </a:endParaRPr>
          </a:p>
        </p:txBody>
      </p:sp>
      <p:sp>
        <p:nvSpPr>
          <p:cNvPr id="74"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Click to edit the outline text format</a:t>
            </a:r>
            <a:endParaRPr lang="en-US"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200" b="0" strike="noStrike" spc="-1">
                <a:solidFill>
                  <a:srgbClr val="000000"/>
                </a:solidFill>
                <a:latin typeface="Arial" panose="020B0604020202020204"/>
              </a:rPr>
              <a:t>Second Outline Level</a:t>
            </a:r>
            <a:endParaRPr lang="en-US"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Third Outline Level</a:t>
            </a:r>
            <a:endParaRPr lang="en-US"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200" b="0" strike="noStrike" spc="-1">
                <a:solidFill>
                  <a:srgbClr val="000000"/>
                </a:solidFill>
                <a:latin typeface="Arial" panose="020B0604020202020204"/>
              </a:rPr>
              <a:t>Fourth Outline Level</a:t>
            </a:r>
            <a:endParaRPr lang="en-US"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Fifth Outline Level</a:t>
            </a:r>
            <a:endParaRPr lang="en-US"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Sixth Outline Level</a:t>
            </a:r>
            <a:endParaRPr lang="en-US"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Seventh Outline Level</a:t>
            </a:r>
            <a:endParaRPr lang="en-US" sz="1200" b="0" strike="noStrike" spc="-1">
              <a:solidFill>
                <a:srgbClr val="000000"/>
              </a:solidFill>
              <a:latin typeface="Arial" panose="020B0604020202020204"/>
            </a:endParaRPr>
          </a:p>
        </p:txBody>
      </p:sp>
      <p:sp>
        <p:nvSpPr>
          <p:cNvPr id="75" name="PlaceHolder 3"/>
          <p:cNvSpPr>
            <a:spLocks noGrp="1"/>
          </p:cNvSpPr>
          <p:nvPr>
            <p:ph type="sldNum" idx="10"/>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D6356016-F919-4CDD-8134-2773273DFCDB}"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 name="Google Shape;6;p52"/>
          <p:cNvSpPr/>
          <p:nvPr/>
        </p:nvSpPr>
        <p:spPr>
          <a:xfrm>
            <a:off x="7283520" y="62640"/>
            <a:ext cx="1109160" cy="584280"/>
          </a:xfrm>
          <a:prstGeom prst="rect">
            <a:avLst/>
          </a:pr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77" name="Google Shape;7;p52" descr="A close up of a sign&#10;&#10;Description automatically generated"/>
          <p:cNvPicPr/>
          <p:nvPr/>
        </p:nvPicPr>
        <p:blipFill>
          <a:blip r:embed="rId2"/>
          <a:stretch>
            <a:fillRect/>
          </a:stretch>
        </p:blipFill>
        <p:spPr>
          <a:xfrm>
            <a:off x="7799760" y="88920"/>
            <a:ext cx="1233360" cy="412200"/>
          </a:xfrm>
          <a:prstGeom prst="rect">
            <a:avLst/>
          </a:prstGeom>
          <a:ln w="0">
            <a:noFill/>
          </a:ln>
        </p:spPr>
      </p:pic>
      <p:sp>
        <p:nvSpPr>
          <p:cNvPr id="78" name="Google Shape;8;p52"/>
          <p:cNvSpPr/>
          <p:nvPr/>
        </p:nvSpPr>
        <p:spPr>
          <a:xfrm>
            <a:off x="7594560" y="82440"/>
            <a:ext cx="164880" cy="412200"/>
          </a:xfrm>
          <a:prstGeom prst="rect">
            <a:avLst/>
          </a:prstGeom>
          <a:solidFill>
            <a:srgbClr val="841910"/>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79" name="Google Shape;9;p52"/>
          <p:cNvSpPr/>
          <p:nvPr/>
        </p:nvSpPr>
        <p:spPr>
          <a:xfrm>
            <a:off x="7440120" y="82440"/>
            <a:ext cx="103320" cy="41220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80" name="Google Shape;10;p52"/>
          <p:cNvSpPr/>
          <p:nvPr/>
        </p:nvSpPr>
        <p:spPr>
          <a:xfrm>
            <a:off x="0" y="5086440"/>
            <a:ext cx="9143640" cy="6948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tIns="34920" bIns="34920"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81" name="Google Shape;11;p52"/>
          <p:cNvSpPr/>
          <p:nvPr/>
        </p:nvSpPr>
        <p:spPr>
          <a:xfrm>
            <a:off x="0" y="88920"/>
            <a:ext cx="7283160" cy="405720"/>
          </a:xfrm>
          <a:prstGeom prst="rect">
            <a:avLst/>
          </a:prstGeom>
          <a:solidFill>
            <a:srgbClr val="213264"/>
          </a:solidFill>
          <a:ln w="25400">
            <a:solidFill>
              <a:srgbClr val="213264"/>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82" name="Google Shape;12;p52"/>
          <p:cNvSpPr/>
          <p:nvPr/>
        </p:nvSpPr>
        <p:spPr>
          <a:xfrm>
            <a:off x="92520" y="105840"/>
            <a:ext cx="3953520" cy="365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800" b="0" strike="noStrike" spc="-1">
                <a:solidFill>
                  <a:schemeClr val="lt1"/>
                </a:solidFill>
                <a:latin typeface="Arial" panose="020B0604020202020204"/>
                <a:ea typeface="Arial" panose="020B0604020202020204"/>
              </a:rPr>
              <a:t>Next Gen Employability Program</a:t>
            </a:r>
            <a:endParaRPr lang="en-US" sz="1800" b="0" strike="noStrike" spc="-1">
              <a:solidFill>
                <a:srgbClr val="000000"/>
              </a:solidFill>
              <a:latin typeface="Arial" panose="020B0604020202020204"/>
            </a:endParaRPr>
          </a:p>
        </p:txBody>
      </p:sp>
      <p:sp>
        <p:nvSpPr>
          <p:cNvPr id="83"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
        <p:nvSpPr>
          <p:cNvPr id="84" name="PlaceHolder 2"/>
          <p:cNvSpPr>
            <a:spLocks noGrp="1"/>
          </p:cNvSpPr>
          <p:nvPr>
            <p:ph type="body"/>
          </p:nvPr>
        </p:nvSpPr>
        <p:spPr>
          <a:xfrm>
            <a:off x="311760" y="1152360"/>
            <a:ext cx="3999600" cy="341604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Fifth Outline Level</a:t>
            </a:r>
            <a:endParaRPr lang="en-US"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Sixth Outline Level</a:t>
            </a:r>
            <a:endParaRPr lang="en-US"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Seventh Outline Level</a:t>
            </a:r>
            <a:endParaRPr lang="en-US" sz="1400" b="0" strike="noStrike" spc="-1">
              <a:solidFill>
                <a:srgbClr val="000000"/>
              </a:solidFill>
              <a:latin typeface="Arial" panose="020B0604020202020204"/>
            </a:endParaRPr>
          </a:p>
        </p:txBody>
      </p:sp>
      <p:sp>
        <p:nvSpPr>
          <p:cNvPr id="85" name="PlaceHolder 3"/>
          <p:cNvSpPr>
            <a:spLocks noGrp="1"/>
          </p:cNvSpPr>
          <p:nvPr>
            <p:ph type="body"/>
          </p:nvPr>
        </p:nvSpPr>
        <p:spPr>
          <a:xfrm>
            <a:off x="4832280" y="1152360"/>
            <a:ext cx="3999600" cy="341604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Fifth Outline Level</a:t>
            </a:r>
            <a:endParaRPr lang="en-US"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Sixth Outline Level</a:t>
            </a:r>
            <a:endParaRPr lang="en-US"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Seventh Outline Level</a:t>
            </a:r>
            <a:endParaRPr lang="en-US" sz="1400" b="0" strike="noStrike" spc="-1">
              <a:solidFill>
                <a:srgbClr val="000000"/>
              </a:solidFill>
              <a:latin typeface="Arial" panose="020B0604020202020204"/>
            </a:endParaRPr>
          </a:p>
        </p:txBody>
      </p:sp>
      <p:sp>
        <p:nvSpPr>
          <p:cNvPr id="86" name="PlaceHolder 4"/>
          <p:cNvSpPr>
            <a:spLocks noGrp="1"/>
          </p:cNvSpPr>
          <p:nvPr>
            <p:ph type="sldNum" idx="11"/>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5EECDE86-BA71-4A49-9BFC-A0B2265A2999}"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Google Shape;6;p52"/>
          <p:cNvSpPr/>
          <p:nvPr/>
        </p:nvSpPr>
        <p:spPr>
          <a:xfrm>
            <a:off x="7283520" y="62640"/>
            <a:ext cx="1109160" cy="584280"/>
          </a:xfrm>
          <a:prstGeom prst="rect">
            <a:avLst/>
          </a:pr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91" name="Google Shape;7;p52" descr="A close up of a sign&#10;&#10;Description automatically generated"/>
          <p:cNvPicPr/>
          <p:nvPr/>
        </p:nvPicPr>
        <p:blipFill>
          <a:blip r:embed="rId2"/>
          <a:stretch>
            <a:fillRect/>
          </a:stretch>
        </p:blipFill>
        <p:spPr>
          <a:xfrm>
            <a:off x="7799760" y="88920"/>
            <a:ext cx="1233360" cy="412200"/>
          </a:xfrm>
          <a:prstGeom prst="rect">
            <a:avLst/>
          </a:prstGeom>
          <a:ln w="0">
            <a:noFill/>
          </a:ln>
        </p:spPr>
      </p:pic>
      <p:sp>
        <p:nvSpPr>
          <p:cNvPr id="92" name="Google Shape;8;p52"/>
          <p:cNvSpPr/>
          <p:nvPr/>
        </p:nvSpPr>
        <p:spPr>
          <a:xfrm>
            <a:off x="7594560" y="82440"/>
            <a:ext cx="164880" cy="412200"/>
          </a:xfrm>
          <a:prstGeom prst="rect">
            <a:avLst/>
          </a:prstGeom>
          <a:solidFill>
            <a:srgbClr val="841910"/>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93" name="Google Shape;9;p52"/>
          <p:cNvSpPr/>
          <p:nvPr/>
        </p:nvSpPr>
        <p:spPr>
          <a:xfrm>
            <a:off x="7440120" y="82440"/>
            <a:ext cx="103320" cy="41220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94" name="Google Shape;10;p52"/>
          <p:cNvSpPr/>
          <p:nvPr/>
        </p:nvSpPr>
        <p:spPr>
          <a:xfrm>
            <a:off x="0" y="5086440"/>
            <a:ext cx="9143640" cy="69480"/>
          </a:xfrm>
          <a:prstGeom prst="rect">
            <a:avLst/>
          </a:prstGeom>
          <a:solidFill>
            <a:srgbClr val="213264"/>
          </a:solidFill>
          <a:ln w="0">
            <a:noFill/>
          </a:ln>
        </p:spPr>
        <p:style>
          <a:lnRef idx="0">
            <a:srgbClr val="FFFFFF"/>
          </a:lnRef>
          <a:fillRef idx="0">
            <a:srgbClr val="FFFFFF"/>
          </a:fillRef>
          <a:effectRef idx="0">
            <a:srgbClr val="FFFFFF"/>
          </a:effectRef>
          <a:fontRef idx="minor"/>
        </p:style>
        <p:txBody>
          <a:bodyPr tIns="34920" bIns="34920"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95" name="Google Shape;11;p52"/>
          <p:cNvSpPr/>
          <p:nvPr/>
        </p:nvSpPr>
        <p:spPr>
          <a:xfrm>
            <a:off x="0" y="88920"/>
            <a:ext cx="7283160" cy="405720"/>
          </a:xfrm>
          <a:prstGeom prst="rect">
            <a:avLst/>
          </a:prstGeom>
          <a:solidFill>
            <a:srgbClr val="213264"/>
          </a:solidFill>
          <a:ln w="25400">
            <a:solidFill>
              <a:srgbClr val="213264"/>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96" name="Google Shape;12;p52"/>
          <p:cNvSpPr/>
          <p:nvPr/>
        </p:nvSpPr>
        <p:spPr>
          <a:xfrm>
            <a:off x="92520" y="105840"/>
            <a:ext cx="3953520" cy="365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800" b="0" strike="noStrike" spc="-1">
                <a:solidFill>
                  <a:schemeClr val="lt1"/>
                </a:solidFill>
                <a:latin typeface="Arial" panose="020B0604020202020204"/>
                <a:ea typeface="Arial" panose="020B0604020202020204"/>
              </a:rPr>
              <a:t>Next Gen Employability Program</a:t>
            </a:r>
            <a:endParaRPr lang="en-US" sz="1800" b="0" strike="noStrike" spc="-1">
              <a:solidFill>
                <a:srgbClr val="000000"/>
              </a:solidFill>
              <a:latin typeface="Arial" panose="020B0604020202020204"/>
            </a:endParaRPr>
          </a:p>
        </p:txBody>
      </p:sp>
      <p:sp>
        <p:nvSpPr>
          <p:cNvPr id="97"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p>
            <a:pPr indent="0">
              <a:buNone/>
            </a:pPr>
            <a:r>
              <a:rPr lang="en-US" sz="2400" b="0" strike="noStrike" spc="-1">
                <a:solidFill>
                  <a:srgbClr val="000000"/>
                </a:solidFill>
                <a:latin typeface="Arial" panose="020B0604020202020204"/>
              </a:rPr>
              <a:t>Click to edit the title text format</a:t>
            </a:r>
            <a:endParaRPr lang="en-US" sz="2400" b="0" strike="noStrike" spc="-1">
              <a:solidFill>
                <a:srgbClr val="000000"/>
              </a:solidFill>
              <a:latin typeface="Arial" panose="020B0604020202020204"/>
            </a:endParaRPr>
          </a:p>
        </p:txBody>
      </p:sp>
      <p:sp>
        <p:nvSpPr>
          <p:cNvPr id="98"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Click to edit the outline text format</a:t>
            </a:r>
            <a:endParaRPr lang="en-US"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200" b="0" strike="noStrike" spc="-1">
                <a:solidFill>
                  <a:srgbClr val="000000"/>
                </a:solidFill>
                <a:latin typeface="Arial" panose="020B0604020202020204"/>
              </a:rPr>
              <a:t>Second Outline Level</a:t>
            </a:r>
            <a:endParaRPr lang="en-US"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Third Outline Level</a:t>
            </a:r>
            <a:endParaRPr lang="en-US"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200" b="0" strike="noStrike" spc="-1">
                <a:solidFill>
                  <a:srgbClr val="000000"/>
                </a:solidFill>
                <a:latin typeface="Arial" panose="020B0604020202020204"/>
              </a:rPr>
              <a:t>Fourth Outline Level</a:t>
            </a:r>
            <a:endParaRPr lang="en-US"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Fifth Outline Level</a:t>
            </a:r>
            <a:endParaRPr lang="en-US"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Sixth Outline Level</a:t>
            </a:r>
            <a:endParaRPr lang="en-US"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Seventh Outline Level</a:t>
            </a:r>
            <a:endParaRPr lang="en-US" sz="1200" b="0" strike="noStrike" spc="-1">
              <a:solidFill>
                <a:srgbClr val="000000"/>
              </a:solidFill>
              <a:latin typeface="Arial" panose="020B0604020202020204"/>
            </a:endParaRPr>
          </a:p>
        </p:txBody>
      </p:sp>
      <p:sp>
        <p:nvSpPr>
          <p:cNvPr id="99" name="PlaceHolder 3"/>
          <p:cNvSpPr>
            <a:spLocks noGrp="1"/>
          </p:cNvSpPr>
          <p:nvPr>
            <p:ph type="sldNum" idx="12"/>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CEA184BF-A4CF-49ED-9F6F-660CB791C965}"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62;p5"/>
          <p:cNvSpPr/>
          <p:nvPr/>
        </p:nvSpPr>
        <p:spPr>
          <a:xfrm>
            <a:off x="0" y="0"/>
            <a:ext cx="9143640" cy="5143320"/>
          </a:xfrm>
          <a:prstGeom prst="rect">
            <a:avLst/>
          </a:prstGeom>
          <a:solidFill>
            <a:srgbClr val="DFDDFB"/>
          </a:solidFill>
          <a:ln w="0">
            <a:noFill/>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pic>
        <p:nvPicPr>
          <p:cNvPr id="127" name="Google Shape;63;p5" descr="A white circle in the sky&#10;&#10;Description automatically generated"/>
          <p:cNvPicPr/>
          <p:nvPr/>
        </p:nvPicPr>
        <p:blipFill>
          <a:blip r:embed="rId1">
            <a:alphaModFix amt="5000"/>
          </a:blip>
          <a:srcRect t="5926" r="741" b="10205"/>
          <a:stretch>
            <a:fillRect/>
          </a:stretch>
        </p:blipFill>
        <p:spPr>
          <a:xfrm>
            <a:off x="12960" y="8640"/>
            <a:ext cx="9130680" cy="5143320"/>
          </a:xfrm>
          <a:prstGeom prst="rect">
            <a:avLst/>
          </a:prstGeom>
          <a:ln w="0">
            <a:noFill/>
          </a:ln>
        </p:spPr>
      </p:pic>
      <p:sp>
        <p:nvSpPr>
          <p:cNvPr id="128" name="Google Shape;64;p5"/>
          <p:cNvSpPr/>
          <p:nvPr/>
        </p:nvSpPr>
        <p:spPr>
          <a:xfrm>
            <a:off x="1865160" y="730800"/>
            <a:ext cx="6300720" cy="3966120"/>
          </a:xfrm>
          <a:prstGeom prst="rect">
            <a:avLst/>
          </a:prstGeom>
          <a:solidFill>
            <a:srgbClr val="213163"/>
          </a:solidFill>
          <a:ln w="25400">
            <a:solidFill>
              <a:srgbClr val="213163"/>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29" name="Google Shape;65;p5"/>
          <p:cNvSpPr/>
          <p:nvPr/>
        </p:nvSpPr>
        <p:spPr>
          <a:xfrm>
            <a:off x="988560" y="1023120"/>
            <a:ext cx="6984720" cy="3451320"/>
          </a:xfrm>
          <a:prstGeom prst="rect">
            <a:avLst/>
          </a:prstGeom>
          <a:solidFill>
            <a:schemeClr val="lt1"/>
          </a:solidFill>
          <a:ln w="25400">
            <a:solidFill>
              <a:srgbClr val="FFFFFF"/>
            </a:solidFill>
            <a:round/>
          </a:ln>
          <a:effectLst>
            <a:outerShdw blurRad="507960" sx="105000" sy="105000" algn="ctr" rotWithShape="0">
              <a:srgbClr val="000000">
                <a:alpha val="40000"/>
              </a:srgbClr>
            </a:outerShdw>
          </a:effectLst>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30" name="Google Shape;66;p5"/>
          <p:cNvSpPr/>
          <p:nvPr/>
        </p:nvSpPr>
        <p:spPr>
          <a:xfrm>
            <a:off x="2490480" y="2787480"/>
            <a:ext cx="50040" cy="446400"/>
          </a:xfrm>
          <a:prstGeom prst="rect">
            <a:avLst/>
          </a:prstGeom>
          <a:solidFill>
            <a:srgbClr val="FFE600"/>
          </a:solidFill>
          <a:ln w="25400">
            <a:solidFill>
              <a:srgbClr val="FFE600"/>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31" name="Google Shape;67;p5"/>
          <p:cNvSpPr/>
          <p:nvPr/>
        </p:nvSpPr>
        <p:spPr>
          <a:xfrm>
            <a:off x="2029680" y="2248200"/>
            <a:ext cx="5024880" cy="3960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2000" b="1" strike="noStrike" spc="-1">
                <a:solidFill>
                  <a:srgbClr val="161D23"/>
                </a:solidFill>
                <a:latin typeface="Arial" panose="020B0604020202020204"/>
                <a:ea typeface="Arial" panose="020B0604020202020204"/>
              </a:rPr>
              <a:t>NEXT GEN EMPLOYABILITY PROGRAM</a:t>
            </a:r>
            <a:endParaRPr lang="en-US" sz="2000" b="0" strike="noStrike" spc="-1">
              <a:solidFill>
                <a:srgbClr val="000000"/>
              </a:solidFill>
              <a:latin typeface="Arial" panose="020B0604020202020204"/>
            </a:endParaRPr>
          </a:p>
        </p:txBody>
      </p:sp>
      <p:sp>
        <p:nvSpPr>
          <p:cNvPr id="132" name="Google Shape;68;p5"/>
          <p:cNvSpPr/>
          <p:nvPr/>
        </p:nvSpPr>
        <p:spPr>
          <a:xfrm>
            <a:off x="2541240" y="2795760"/>
            <a:ext cx="4019400" cy="3960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2000" b="0" strike="noStrike" spc="-1">
                <a:solidFill>
                  <a:srgbClr val="161D23"/>
                </a:solidFill>
                <a:latin typeface="Arial" panose="020B0604020202020204"/>
                <a:ea typeface="Arial" panose="020B0604020202020204"/>
              </a:rPr>
              <a:t>Creating a future-ready workforce</a:t>
            </a:r>
            <a:endParaRPr lang="en-US" sz="2000" b="0" strike="noStrike" spc="-1">
              <a:solidFill>
                <a:srgbClr val="000000"/>
              </a:solidFill>
              <a:latin typeface="Arial" panose="020B0604020202020204"/>
            </a:endParaRPr>
          </a:p>
        </p:txBody>
      </p:sp>
      <p:sp>
        <p:nvSpPr>
          <p:cNvPr id="133" name="Google Shape;69;p5"/>
          <p:cNvSpPr/>
          <p:nvPr/>
        </p:nvSpPr>
        <p:spPr>
          <a:xfrm>
            <a:off x="988560" y="3642480"/>
            <a:ext cx="1456560" cy="27396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200" b="0" strike="noStrike" spc="-1">
                <a:solidFill>
                  <a:schemeClr val="dk1"/>
                </a:solidFill>
                <a:latin typeface="Arial" panose="020B0604020202020204"/>
                <a:ea typeface="Arial" panose="020B0604020202020204"/>
              </a:rPr>
              <a:t>Team Members</a:t>
            </a:r>
            <a:endParaRPr lang="en-US" sz="1200" b="0" strike="noStrike" spc="-1">
              <a:solidFill>
                <a:srgbClr val="000000"/>
              </a:solidFill>
              <a:latin typeface="Arial" panose="020B0604020202020204"/>
            </a:endParaRPr>
          </a:p>
        </p:txBody>
      </p:sp>
      <p:sp>
        <p:nvSpPr>
          <p:cNvPr id="134" name="Google Shape;70;p5"/>
          <p:cNvSpPr/>
          <p:nvPr/>
        </p:nvSpPr>
        <p:spPr>
          <a:xfrm>
            <a:off x="1095120" y="3956040"/>
            <a:ext cx="2874240" cy="455295"/>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100" b="0" strike="noStrike" spc="-1">
                <a:solidFill>
                  <a:schemeClr val="dk1"/>
                </a:solidFill>
                <a:latin typeface="Arial" panose="020B0604020202020204"/>
                <a:ea typeface="Arial" panose="020B0604020202020204"/>
              </a:rPr>
              <a:t>Student Name : </a:t>
            </a:r>
            <a:r>
              <a:rPr lang="en-US" altLang="en-GB" sz="1100" b="0" strike="noStrike" spc="-1">
                <a:solidFill>
                  <a:schemeClr val="dk1"/>
                </a:solidFill>
                <a:latin typeface="Arial" panose="020B0604020202020204"/>
                <a:ea typeface="Arial" panose="020B0604020202020204"/>
              </a:rPr>
              <a:t>MAHAVARSHINI V</a:t>
            </a:r>
            <a:endParaRPr lang="en-US" sz="1100" b="0" strike="noStrike" spc="-1">
              <a:solidFill>
                <a:srgbClr val="000000"/>
              </a:solidFill>
              <a:latin typeface="Arial" panose="020B0604020202020204"/>
            </a:endParaRPr>
          </a:p>
          <a:p>
            <a:pPr>
              <a:lnSpc>
                <a:spcPct val="100000"/>
              </a:lnSpc>
              <a:spcBef>
                <a:spcPts val="200"/>
              </a:spcBef>
              <a:tabLst>
                <a:tab pos="0" algn="l"/>
              </a:tabLst>
            </a:pPr>
            <a:r>
              <a:rPr lang="en-GB" sz="1100" b="0" strike="noStrike" spc="-1">
                <a:solidFill>
                  <a:schemeClr val="dk1"/>
                </a:solidFill>
                <a:latin typeface="Arial" panose="020B0604020202020204"/>
                <a:ea typeface="Arial" panose="020B0604020202020204"/>
              </a:rPr>
              <a:t>Student ID : au11332124</a:t>
            </a:r>
            <a:r>
              <a:rPr lang="en-US" altLang="en-GB" sz="1100" b="0" strike="noStrike" spc="-1">
                <a:solidFill>
                  <a:schemeClr val="dk1"/>
                </a:solidFill>
                <a:latin typeface="Arial" panose="020B0604020202020204"/>
                <a:ea typeface="Arial" panose="020B0604020202020204"/>
              </a:rPr>
              <a:t>3</a:t>
            </a:r>
            <a:r>
              <a:rPr lang="en-GB" sz="1100" b="0" strike="noStrike" spc="-1">
                <a:solidFill>
                  <a:schemeClr val="dk1"/>
                </a:solidFill>
                <a:latin typeface="Arial" panose="020B0604020202020204"/>
                <a:ea typeface="Arial" panose="020B0604020202020204"/>
              </a:rPr>
              <a:t>02</a:t>
            </a:r>
            <a:r>
              <a:rPr lang="en-US" altLang="en-GB" sz="1100" b="0" strike="noStrike" spc="-1">
                <a:solidFill>
                  <a:schemeClr val="dk1"/>
                </a:solidFill>
                <a:latin typeface="Arial" panose="020B0604020202020204"/>
                <a:ea typeface="Arial" panose="020B0604020202020204"/>
              </a:rPr>
              <a:t>2</a:t>
            </a:r>
            <a:endParaRPr lang="en-US" altLang="en-GB" sz="1100" b="0" strike="noStrike" spc="-1">
              <a:solidFill>
                <a:schemeClr val="dk1"/>
              </a:solidFill>
              <a:latin typeface="Arial" panose="020B0604020202020204"/>
              <a:ea typeface="Arial" panose="020B0604020202020204"/>
            </a:endParaRPr>
          </a:p>
        </p:txBody>
      </p:sp>
      <p:cxnSp>
        <p:nvCxnSpPr>
          <p:cNvPr id="135" name="Google Shape;71;p5"/>
          <p:cNvCxnSpPr/>
          <p:nvPr/>
        </p:nvCxnSpPr>
        <p:spPr>
          <a:xfrm>
            <a:off x="1100160" y="3919320"/>
            <a:ext cx="1986840" cy="360"/>
          </a:xfrm>
          <a:prstGeom prst="straightConnector1">
            <a:avLst/>
          </a:prstGeom>
          <a:ln w="9525">
            <a:solidFill>
              <a:srgbClr val="000000"/>
            </a:solidFill>
            <a:prstDash val="lgDashDot"/>
            <a:round/>
          </a:ln>
        </p:spPr>
      </p:cxnSp>
      <p:pic>
        <p:nvPicPr>
          <p:cNvPr id="136" name="Google Shape;72;p5"/>
          <p:cNvPicPr/>
          <p:nvPr/>
        </p:nvPicPr>
        <p:blipFill>
          <a:blip r:embed="rId2"/>
          <a:stretch>
            <a:fillRect/>
          </a:stretch>
        </p:blipFill>
        <p:spPr>
          <a:xfrm>
            <a:off x="1834920" y="1249200"/>
            <a:ext cx="1146240" cy="666000"/>
          </a:xfrm>
          <a:prstGeom prst="rect">
            <a:avLst/>
          </a:prstGeom>
          <a:ln w="0">
            <a:noFill/>
          </a:ln>
        </p:spPr>
      </p:pic>
      <p:pic>
        <p:nvPicPr>
          <p:cNvPr id="137" name="Google Shape;73;p5" descr="A logo with people and map&#10;&#10;Description automatically generated"/>
          <p:cNvPicPr/>
          <p:nvPr/>
        </p:nvPicPr>
        <p:blipFill>
          <a:blip r:embed="rId3"/>
          <a:stretch>
            <a:fillRect/>
          </a:stretch>
        </p:blipFill>
        <p:spPr>
          <a:xfrm>
            <a:off x="6461280" y="1211760"/>
            <a:ext cx="668160" cy="666000"/>
          </a:xfrm>
          <a:prstGeom prst="rect">
            <a:avLst/>
          </a:prstGeom>
          <a:ln w="0">
            <a:noFill/>
          </a:ln>
        </p:spPr>
      </p:pic>
      <p:pic>
        <p:nvPicPr>
          <p:cNvPr id="138" name="Google Shape;74;p5" descr="A close up of a logo&#10;&#10;Description automatically generated"/>
          <p:cNvPicPr/>
          <p:nvPr/>
        </p:nvPicPr>
        <p:blipFill>
          <a:blip r:embed="rId4"/>
          <a:stretch>
            <a:fillRect/>
          </a:stretch>
        </p:blipFill>
        <p:spPr>
          <a:xfrm>
            <a:off x="3927600" y="1286640"/>
            <a:ext cx="1586880" cy="515880"/>
          </a:xfrm>
          <a:prstGeom prst="rect">
            <a:avLst/>
          </a:prstGeom>
          <a:ln w="0">
            <a:noFill/>
          </a:ln>
        </p:spPr>
      </p:pic>
      <p:cxnSp>
        <p:nvCxnSpPr>
          <p:cNvPr id="139" name="Google Shape;75;p5"/>
          <p:cNvCxnSpPr/>
          <p:nvPr/>
        </p:nvCxnSpPr>
        <p:spPr>
          <a:xfrm>
            <a:off x="5693040" y="3919320"/>
            <a:ext cx="1360440" cy="360"/>
          </a:xfrm>
          <a:prstGeom prst="straightConnector1">
            <a:avLst/>
          </a:prstGeom>
          <a:ln w="9525">
            <a:solidFill>
              <a:srgbClr val="000000"/>
            </a:solidFill>
            <a:prstDash val="lgDashDot"/>
            <a:round/>
          </a:ln>
        </p:spPr>
      </p:cxnSp>
      <p:sp>
        <p:nvSpPr>
          <p:cNvPr id="140" name="Google Shape;76;p5"/>
          <p:cNvSpPr/>
          <p:nvPr/>
        </p:nvSpPr>
        <p:spPr>
          <a:xfrm>
            <a:off x="5596560" y="3627360"/>
            <a:ext cx="1456560" cy="27396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200" b="0" strike="noStrike" spc="-1">
                <a:solidFill>
                  <a:srgbClr val="000000"/>
                </a:solidFill>
                <a:latin typeface="Arial" panose="020B0604020202020204"/>
                <a:ea typeface="Arial" panose="020B0604020202020204"/>
              </a:rPr>
              <a:t>College Name</a:t>
            </a:r>
            <a:endParaRPr lang="en-US" sz="1200" b="0" strike="noStrike" spc="-1">
              <a:solidFill>
                <a:srgbClr val="000000"/>
              </a:solidFill>
              <a:latin typeface="Arial" panose="020B0604020202020204"/>
            </a:endParaRPr>
          </a:p>
        </p:txBody>
      </p:sp>
      <p:sp>
        <p:nvSpPr>
          <p:cNvPr id="141" name="Google Shape;77;p5"/>
          <p:cNvSpPr/>
          <p:nvPr/>
        </p:nvSpPr>
        <p:spPr>
          <a:xfrm>
            <a:off x="5693400" y="3956040"/>
            <a:ext cx="2095200" cy="4266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GB" sz="1100" b="0" strike="noStrike" spc="-1">
                <a:solidFill>
                  <a:srgbClr val="000000"/>
                </a:solidFill>
                <a:latin typeface="Arial" panose="020B0604020202020204"/>
                <a:ea typeface="Arial" panose="020B0604020202020204"/>
              </a:rPr>
              <a:t>VELAMMAL INSTITUTE OF TECHNOLOGY</a:t>
            </a:r>
            <a:endParaRPr lang="en-US" sz="11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1040" y="682200"/>
            <a:ext cx="8526600" cy="3726000"/>
          </a:xfrm>
          <a:prstGeom prst="rect">
            <a:avLst/>
          </a:prstGeom>
          <a:noFill/>
          <a:ln w="0">
            <a:noFill/>
          </a:ln>
        </p:spPr>
        <p:txBody>
          <a:bodyPr lIns="91440" tIns="91440" rIns="91440" bIns="91440" anchor="t">
            <a:noAutofit/>
          </a:bodyPr>
          <a:p>
            <a:pPr indent="0">
              <a:lnSpc>
                <a:spcPct val="100000"/>
              </a:lnSpc>
              <a:buNone/>
              <a:tabLst>
                <a:tab pos="0" algn="l"/>
              </a:tabLst>
            </a:pPr>
            <a:r>
              <a:rPr lang="en-GB" sz="1600" b="1" strike="noStrike" spc="-1">
                <a:solidFill>
                  <a:srgbClr val="213163"/>
                </a:solidFill>
                <a:latin typeface="Arial" panose="020B0604020202020204"/>
                <a:ea typeface="Arial" panose="020B0604020202020204"/>
              </a:rPr>
              <a:t>Modelling &amp; Results</a:t>
            </a:r>
            <a:endParaRPr lang="en-US" sz="1600" b="0" strike="noStrike" spc="-1">
              <a:solidFill>
                <a:srgbClr val="000000"/>
              </a:solidFill>
              <a:latin typeface="Arial" panose="020B0604020202020204"/>
            </a:endParaRPr>
          </a:p>
          <a:p>
            <a:pPr indent="0">
              <a:lnSpc>
                <a:spcPct val="115000"/>
              </a:lnSpc>
              <a:spcBef>
                <a:spcPts val="1200"/>
              </a:spcBef>
              <a:buNone/>
              <a:tabLst>
                <a:tab pos="0" algn="l"/>
              </a:tabLst>
            </a:pPr>
            <a:r>
              <a:rPr lang="en-GB" sz="1100" b="1" strike="noStrike" spc="-1">
                <a:solidFill>
                  <a:schemeClr val="dk1"/>
                </a:solidFill>
                <a:latin typeface="Arial" panose="020B0604020202020204"/>
                <a:ea typeface="Arial" panose="020B0604020202020204"/>
              </a:rPr>
              <a:t>Data Modelling:</a:t>
            </a:r>
            <a:endParaRPr lang="en-US" sz="1100" b="0" strike="noStrike" spc="-1">
              <a:solidFill>
                <a:srgbClr val="000000"/>
              </a:solidFill>
              <a:latin typeface="Arial" panose="020B0604020202020204"/>
            </a:endParaRPr>
          </a:p>
          <a:p>
            <a:pPr marL="457200" indent="-298450">
              <a:lnSpc>
                <a:spcPct val="115000"/>
              </a:lnSpc>
              <a:spcBef>
                <a:spcPts val="1200"/>
              </a:spcBef>
              <a:buClr>
                <a:srgbClr val="000000"/>
              </a:buClr>
              <a:buFont typeface="Arial" panose="020B0604020202020204"/>
              <a:buChar char="●"/>
              <a:tabLst>
                <a:tab pos="0" algn="l"/>
              </a:tabLst>
            </a:pPr>
            <a:r>
              <a:rPr lang="en-GB" sz="1100" b="0" strike="noStrike" spc="-1">
                <a:solidFill>
                  <a:schemeClr val="dk1"/>
                </a:solidFill>
                <a:latin typeface="Arial" panose="020B0604020202020204"/>
                <a:ea typeface="Arial" panose="020B0604020202020204"/>
              </a:rPr>
              <a:t>The project begins with data modelling, defining the database schema using Django's ORM (Object-Relational Mapping).</a:t>
            </a:r>
            <a:endParaRPr lang="en-US" sz="1100" b="0" strike="noStrike" spc="-1">
              <a:solidFill>
                <a:srgbClr val="000000"/>
              </a:solidFill>
              <a:latin typeface="Arial" panose="020B0604020202020204"/>
            </a:endParaRPr>
          </a:p>
          <a:p>
            <a:pPr marL="457200" indent="-298450">
              <a:lnSpc>
                <a:spcPct val="115000"/>
              </a:lnSpc>
              <a:buClr>
                <a:srgbClr val="000000"/>
              </a:buClr>
              <a:buFont typeface="Arial" panose="020B0604020202020204"/>
              <a:buChar char="●"/>
              <a:tabLst>
                <a:tab pos="0" algn="l"/>
              </a:tabLst>
            </a:pPr>
            <a:r>
              <a:rPr lang="en-GB" sz="1100" b="0" strike="noStrike" spc="-1">
                <a:solidFill>
                  <a:schemeClr val="dk1"/>
                </a:solidFill>
                <a:latin typeface="Arial" panose="020B0604020202020204"/>
                <a:ea typeface="Arial" panose="020B0604020202020204"/>
              </a:rPr>
              <a:t>Entities such as User, Playlist, Song, and Artist are modelled, with appropriate relationships established to represent user interactions and music content organization.</a:t>
            </a:r>
            <a:endParaRPr lang="en-US" sz="1100" b="0" strike="noStrike" spc="-1">
              <a:solidFill>
                <a:srgbClr val="000000"/>
              </a:solidFill>
              <a:latin typeface="Arial" panose="020B0604020202020204"/>
            </a:endParaRPr>
          </a:p>
          <a:p>
            <a:pPr marL="457200" indent="-298450">
              <a:lnSpc>
                <a:spcPct val="115000"/>
              </a:lnSpc>
              <a:buClr>
                <a:srgbClr val="000000"/>
              </a:buClr>
              <a:buFont typeface="Arial" panose="020B0604020202020204"/>
              <a:buChar char="●"/>
              <a:tabLst>
                <a:tab pos="0" algn="l"/>
              </a:tabLst>
            </a:pPr>
            <a:r>
              <a:rPr lang="en-GB" sz="1100" b="0" strike="noStrike" spc="-1">
                <a:solidFill>
                  <a:schemeClr val="dk1"/>
                </a:solidFill>
                <a:latin typeface="Arial" panose="020B0604020202020204"/>
                <a:ea typeface="Arial" panose="020B0604020202020204"/>
              </a:rPr>
              <a:t>Customizations such as defining primary keys and optimizing database queries are implemented to ensure efficient data storage and retrieval.</a:t>
            </a:r>
            <a:endParaRPr lang="en-US" sz="1100" b="0" strike="noStrike" spc="-1">
              <a:solidFill>
                <a:srgbClr val="000000"/>
              </a:solidFill>
              <a:latin typeface="Arial" panose="020B0604020202020204"/>
            </a:endParaRPr>
          </a:p>
          <a:p>
            <a:pPr indent="0">
              <a:lnSpc>
                <a:spcPct val="115000"/>
              </a:lnSpc>
              <a:spcBef>
                <a:spcPts val="1200"/>
              </a:spcBef>
              <a:buNone/>
              <a:tabLst>
                <a:tab pos="0" algn="l"/>
              </a:tabLst>
            </a:pPr>
            <a:r>
              <a:rPr lang="en-GB" sz="1100" b="1" strike="noStrike" spc="-1">
                <a:solidFill>
                  <a:schemeClr val="dk1"/>
                </a:solidFill>
                <a:latin typeface="Arial" panose="020B0604020202020204"/>
                <a:ea typeface="Arial" panose="020B0604020202020204"/>
              </a:rPr>
              <a:t>Implementation and Results:</a:t>
            </a:r>
            <a:endParaRPr lang="en-US" sz="1100" b="0" strike="noStrike" spc="-1">
              <a:solidFill>
                <a:srgbClr val="000000"/>
              </a:solidFill>
              <a:latin typeface="Arial" panose="020B0604020202020204"/>
            </a:endParaRPr>
          </a:p>
          <a:p>
            <a:pPr marL="457200" indent="-298450">
              <a:lnSpc>
                <a:spcPct val="115000"/>
              </a:lnSpc>
              <a:spcBef>
                <a:spcPts val="1200"/>
              </a:spcBef>
              <a:buClr>
                <a:srgbClr val="000000"/>
              </a:buClr>
              <a:buFont typeface="Arial" panose="020B0604020202020204"/>
              <a:buChar char="●"/>
              <a:tabLst>
                <a:tab pos="0" algn="l"/>
              </a:tabLst>
            </a:pPr>
            <a:r>
              <a:rPr lang="en-GB" sz="1100" b="0" strike="noStrike" spc="-1">
                <a:solidFill>
                  <a:schemeClr val="dk1"/>
                </a:solidFill>
                <a:latin typeface="Arial" panose="020B0604020202020204"/>
                <a:ea typeface="Arial" panose="020B0604020202020204"/>
              </a:rPr>
              <a:t>Following data modelling, the implementation phase focuses on building features to enable music discovery, organization, and social interaction.</a:t>
            </a:r>
            <a:endParaRPr lang="en-US" sz="1100" b="0" strike="noStrike" spc="-1">
              <a:solidFill>
                <a:srgbClr val="000000"/>
              </a:solidFill>
              <a:latin typeface="Arial" panose="020B0604020202020204"/>
            </a:endParaRPr>
          </a:p>
          <a:p>
            <a:pPr marL="457200" indent="-298450">
              <a:lnSpc>
                <a:spcPct val="115000"/>
              </a:lnSpc>
              <a:buClr>
                <a:srgbClr val="000000"/>
              </a:buClr>
              <a:buFont typeface="Arial" panose="020B0604020202020204"/>
              <a:buChar char="●"/>
              <a:tabLst>
                <a:tab pos="0" algn="l"/>
              </a:tabLst>
            </a:pPr>
            <a:r>
              <a:rPr lang="en-GB" sz="1100" b="0" strike="noStrike" spc="-1">
                <a:solidFill>
                  <a:schemeClr val="dk1"/>
                </a:solidFill>
                <a:latin typeface="Arial" panose="020B0604020202020204"/>
                <a:ea typeface="Arial" panose="020B0604020202020204"/>
              </a:rPr>
              <a:t>User registration and authentication functionalities are developed to provide personalized experiences and secure access to the application.</a:t>
            </a:r>
            <a:endParaRPr lang="en-US" sz="1100" b="0" strike="noStrike" spc="-1">
              <a:solidFill>
                <a:srgbClr val="000000"/>
              </a:solidFill>
              <a:latin typeface="Arial" panose="020B0604020202020204"/>
            </a:endParaRPr>
          </a:p>
          <a:p>
            <a:pPr marL="457200" indent="-298450">
              <a:lnSpc>
                <a:spcPct val="115000"/>
              </a:lnSpc>
              <a:buClr>
                <a:srgbClr val="000000"/>
              </a:buClr>
              <a:buFont typeface="Arial" panose="020B0604020202020204"/>
              <a:buChar char="●"/>
              <a:tabLst>
                <a:tab pos="0" algn="l"/>
              </a:tabLst>
            </a:pPr>
            <a:r>
              <a:rPr lang="en-GB" sz="1100" b="0" strike="noStrike" spc="-1">
                <a:solidFill>
                  <a:schemeClr val="dk1"/>
                </a:solidFill>
                <a:latin typeface="Arial" panose="020B0604020202020204"/>
                <a:ea typeface="Arial" panose="020B0604020202020204"/>
              </a:rPr>
              <a:t>A comprehensive music library is implemented, allowing users to browse, search, and explore a vast collection of songs, albums, and artists.</a:t>
            </a:r>
            <a:endParaRPr lang="en-US" sz="1100" b="0" strike="noStrike" spc="-1">
              <a:solidFill>
                <a:srgbClr val="000000"/>
              </a:solidFill>
              <a:latin typeface="Arial" panose="020B0604020202020204"/>
            </a:endParaRPr>
          </a:p>
          <a:p>
            <a:pPr marL="457200" indent="-298450">
              <a:lnSpc>
                <a:spcPct val="115000"/>
              </a:lnSpc>
              <a:buClr>
                <a:srgbClr val="000000"/>
              </a:buClr>
              <a:buFont typeface="Arial" panose="020B0604020202020204"/>
              <a:buChar char="●"/>
              <a:tabLst>
                <a:tab pos="0" algn="l"/>
              </a:tabLst>
            </a:pPr>
            <a:r>
              <a:rPr lang="en-GB" sz="1100" b="0" strike="noStrike" spc="-1">
                <a:solidFill>
                  <a:schemeClr val="dk1"/>
                </a:solidFill>
                <a:latin typeface="Arial" panose="020B0604020202020204"/>
                <a:ea typeface="Arial" panose="020B0604020202020204"/>
              </a:rPr>
              <a:t>Personalized playlist creation features enable users to curate their own collections of favorite songs, while recommendation systems suggest relevant music based on user preferences and listening history.</a:t>
            </a:r>
            <a:endParaRPr lang="en-US" sz="1100" b="0" strike="noStrike" spc="-1">
              <a:solidFill>
                <a:srgbClr val="000000"/>
              </a:solidFill>
              <a:latin typeface="Arial" panose="020B0604020202020204"/>
            </a:endParaRPr>
          </a:p>
          <a:p>
            <a:pPr indent="0">
              <a:lnSpc>
                <a:spcPct val="100000"/>
              </a:lnSpc>
              <a:spcBef>
                <a:spcPts val="1200"/>
              </a:spcBef>
              <a:buNone/>
              <a:tabLst>
                <a:tab pos="0" algn="l"/>
              </a:tabLst>
            </a:pPr>
            <a:endParaRPr lang="en-US" sz="1600" b="0" strike="noStrike" spc="-1">
              <a:solidFill>
                <a:srgbClr val="000000"/>
              </a:solidFill>
              <a:latin typeface="Arial" panose="020B0604020202020204"/>
            </a:endParaRPr>
          </a:p>
          <a:p>
            <a:pPr indent="0">
              <a:lnSpc>
                <a:spcPct val="100000"/>
              </a:lnSpc>
              <a:buNone/>
              <a:tabLst>
                <a:tab pos="0" algn="l"/>
              </a:tabLst>
            </a:pPr>
            <a:endParaRPr lang="en-US" sz="1600" b="0" strike="noStrike" spc="-1">
              <a:solidFill>
                <a:srgbClr val="000000"/>
              </a:solidFill>
              <a:latin typeface="Arial" panose="020B0604020202020204"/>
            </a:endParaRPr>
          </a:p>
        </p:txBody>
      </p:sp>
      <p:cxnSp>
        <p:nvCxnSpPr>
          <p:cNvPr id="176" name="Google Shape;148;p43"/>
          <p:cNvCxnSpPr/>
          <p:nvPr/>
        </p:nvCxnSpPr>
        <p:spPr>
          <a:xfrm>
            <a:off x="0" y="4675680"/>
            <a:ext cx="9144360" cy="360"/>
          </a:xfrm>
          <a:prstGeom prst="straightConnector1">
            <a:avLst/>
          </a:prstGeom>
          <a:ln w="9525">
            <a:solidFill>
              <a:srgbClr val="BFBFBF"/>
            </a:solidFill>
            <a:round/>
          </a:ln>
        </p:spPr>
      </p:cxnSp>
      <p:sp>
        <p:nvSpPr>
          <p:cNvPr id="177" name="Google Shape;149;p43"/>
          <p:cNvSpPr/>
          <p:nvPr/>
        </p:nvSpPr>
        <p:spPr>
          <a:xfrm>
            <a:off x="138600" y="4713120"/>
            <a:ext cx="706680" cy="321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nSpc>
                <a:spcPct val="100000"/>
              </a:lnSpc>
              <a:tabLst>
                <a:tab pos="0" algn="l"/>
              </a:tabLst>
            </a:pPr>
            <a:r>
              <a:rPr lang="en-GB" sz="1000" b="0" strike="noStrike" spc="-1">
                <a:solidFill>
                  <a:schemeClr val="dk1"/>
                </a:solidFill>
                <a:latin typeface="Arial" panose="020B0604020202020204"/>
                <a:ea typeface="Arial" panose="020B0604020202020204"/>
              </a:rPr>
              <a:t>Source :</a:t>
            </a:r>
            <a:endParaRPr lang="en-US" sz="1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p>
            <a:pPr indent="0" algn="ctr">
              <a:lnSpc>
                <a:spcPct val="100000"/>
              </a:lnSpc>
              <a:buNone/>
              <a:tabLst>
                <a:tab pos="0" algn="l"/>
              </a:tabLst>
            </a:pPr>
            <a:r>
              <a:rPr lang="en-GB" sz="1400" b="1" strike="noStrike" spc="-1">
                <a:solidFill>
                  <a:srgbClr val="000000"/>
                </a:solidFill>
                <a:latin typeface="Arial" panose="020B0604020202020204"/>
                <a:ea typeface="Arial" panose="020B0604020202020204"/>
              </a:rPr>
              <a:t>Signup Page</a:t>
            </a:r>
            <a:endParaRPr lang="en-US" sz="1400" b="0" strike="noStrike" spc="-1">
              <a:solidFill>
                <a:srgbClr val="000000"/>
              </a:solidFill>
              <a:latin typeface="Arial" panose="020B0604020202020204"/>
            </a:endParaRPr>
          </a:p>
        </p:txBody>
      </p:sp>
      <p:pic>
        <p:nvPicPr>
          <p:cNvPr id="179" name="Google Shape;155;p46"/>
          <p:cNvPicPr/>
          <p:nvPr/>
        </p:nvPicPr>
        <p:blipFill>
          <a:blip r:embed="rId1"/>
          <a:stretch>
            <a:fillRect/>
          </a:stretch>
        </p:blipFill>
        <p:spPr>
          <a:xfrm>
            <a:off x="881280" y="1070640"/>
            <a:ext cx="7066080" cy="36360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p>
            <a:pPr indent="0" algn="ctr">
              <a:lnSpc>
                <a:spcPct val="100000"/>
              </a:lnSpc>
              <a:buNone/>
              <a:tabLst>
                <a:tab pos="0" algn="l"/>
              </a:tabLst>
            </a:pPr>
            <a:r>
              <a:rPr lang="en-GB" sz="1400" b="1" strike="noStrike" spc="-1">
                <a:solidFill>
                  <a:srgbClr val="000000"/>
                </a:solidFill>
                <a:latin typeface="Arial" panose="020B0604020202020204"/>
                <a:ea typeface="Arial" panose="020B0604020202020204"/>
              </a:rPr>
              <a:t>Login Page</a:t>
            </a:r>
            <a:endParaRPr lang="en-US" sz="1400" b="0" strike="noStrike" spc="-1">
              <a:solidFill>
                <a:srgbClr val="000000"/>
              </a:solidFill>
              <a:latin typeface="Arial" panose="020B0604020202020204"/>
            </a:endParaRPr>
          </a:p>
        </p:txBody>
      </p:sp>
      <p:pic>
        <p:nvPicPr>
          <p:cNvPr id="181" name="Google Shape;155;p46"/>
          <p:cNvPicPr/>
          <p:nvPr/>
        </p:nvPicPr>
        <p:blipFill>
          <a:blip r:embed="rId1"/>
          <a:stretch>
            <a:fillRect/>
          </a:stretch>
        </p:blipFill>
        <p:spPr>
          <a:xfrm>
            <a:off x="810360" y="1122480"/>
            <a:ext cx="7208280" cy="35326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p>
            <a:pPr indent="0" algn="ctr">
              <a:lnSpc>
                <a:spcPct val="100000"/>
              </a:lnSpc>
              <a:buNone/>
              <a:tabLst>
                <a:tab pos="0" algn="l"/>
              </a:tabLst>
            </a:pPr>
            <a:r>
              <a:rPr lang="en-GB" sz="1400" b="1" strike="noStrike" spc="-1">
                <a:solidFill>
                  <a:srgbClr val="000000"/>
                </a:solidFill>
                <a:latin typeface="Arial" panose="020B0604020202020204"/>
                <a:ea typeface="Arial" panose="020B0604020202020204"/>
              </a:rPr>
              <a:t>Home-Page</a:t>
            </a:r>
            <a:endParaRPr lang="en-US" sz="1400" b="0" strike="noStrike" spc="-1">
              <a:solidFill>
                <a:srgbClr val="000000"/>
              </a:solidFill>
              <a:latin typeface="Arial" panose="020B0604020202020204"/>
            </a:endParaRPr>
          </a:p>
        </p:txBody>
      </p:sp>
      <p:pic>
        <p:nvPicPr>
          <p:cNvPr id="183" name="Google Shape;155;p46"/>
          <p:cNvPicPr/>
          <p:nvPr/>
        </p:nvPicPr>
        <p:blipFill>
          <a:blip r:embed="rId1"/>
          <a:stretch>
            <a:fillRect/>
          </a:stretch>
        </p:blipFill>
        <p:spPr>
          <a:xfrm>
            <a:off x="810360" y="1122480"/>
            <a:ext cx="7208280" cy="35326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p>
            <a:pPr indent="0" algn="ctr">
              <a:lnSpc>
                <a:spcPct val="100000"/>
              </a:lnSpc>
              <a:buNone/>
              <a:tabLst>
                <a:tab pos="0" algn="l"/>
              </a:tabLst>
            </a:pPr>
            <a:r>
              <a:rPr lang="en-GB" sz="1400" b="1" strike="noStrike" spc="-1">
                <a:solidFill>
                  <a:srgbClr val="000000"/>
                </a:solidFill>
                <a:latin typeface="Arial" panose="020B0604020202020204"/>
                <a:ea typeface="Arial" panose="020B0604020202020204"/>
              </a:rPr>
              <a:t>Home-Page 2</a:t>
            </a:r>
            <a:endParaRPr lang="en-US" sz="1400" b="0" strike="noStrike" spc="-1">
              <a:solidFill>
                <a:srgbClr val="000000"/>
              </a:solidFill>
              <a:latin typeface="Arial" panose="020B0604020202020204"/>
            </a:endParaRPr>
          </a:p>
        </p:txBody>
      </p:sp>
      <p:pic>
        <p:nvPicPr>
          <p:cNvPr id="185" name="Google Shape;155;p46"/>
          <p:cNvPicPr/>
          <p:nvPr/>
        </p:nvPicPr>
        <p:blipFill>
          <a:blip r:embed="rId1"/>
          <a:stretch>
            <a:fillRect/>
          </a:stretch>
        </p:blipFill>
        <p:spPr>
          <a:xfrm>
            <a:off x="810360" y="1154160"/>
            <a:ext cx="7208280" cy="3469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p>
            <a:pPr indent="0" algn="ctr">
              <a:lnSpc>
                <a:spcPct val="100000"/>
              </a:lnSpc>
              <a:buNone/>
              <a:tabLst>
                <a:tab pos="0" algn="l"/>
              </a:tabLst>
            </a:pPr>
            <a:r>
              <a:rPr lang="en-GB" sz="1400" b="1" strike="noStrike" spc="-1">
                <a:solidFill>
                  <a:srgbClr val="000000"/>
                </a:solidFill>
                <a:latin typeface="Arial" panose="020B0604020202020204"/>
                <a:ea typeface="Arial" panose="020B0604020202020204"/>
              </a:rPr>
              <a:t>All songs</a:t>
            </a:r>
            <a:endParaRPr lang="en-US" sz="1400" b="0" strike="noStrike" spc="-1">
              <a:solidFill>
                <a:srgbClr val="000000"/>
              </a:solidFill>
              <a:latin typeface="Arial" panose="020B0604020202020204"/>
            </a:endParaRPr>
          </a:p>
        </p:txBody>
      </p:sp>
      <p:pic>
        <p:nvPicPr>
          <p:cNvPr id="187" name="Google Shape;155;p46"/>
          <p:cNvPicPr/>
          <p:nvPr/>
        </p:nvPicPr>
        <p:blipFill>
          <a:blip r:embed="rId1"/>
          <a:stretch>
            <a:fillRect/>
          </a:stretch>
        </p:blipFill>
        <p:spPr>
          <a:xfrm>
            <a:off x="810360" y="1115280"/>
            <a:ext cx="7208280" cy="35470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p>
            <a:pPr indent="0" algn="ctr">
              <a:lnSpc>
                <a:spcPct val="100000"/>
              </a:lnSpc>
              <a:buNone/>
              <a:tabLst>
                <a:tab pos="0" algn="l"/>
              </a:tabLst>
            </a:pPr>
            <a:r>
              <a:rPr lang="en-IN" sz="1400" b="1" strike="noStrike" spc="-1">
                <a:solidFill>
                  <a:srgbClr val="000000"/>
                </a:solidFill>
                <a:latin typeface="Arial" panose="020B0604020202020204"/>
                <a:ea typeface="Arial" panose="020B0604020202020204"/>
              </a:rPr>
              <a:t>S</a:t>
            </a:r>
            <a:r>
              <a:rPr lang="en-GB" sz="1400" b="1" strike="noStrike" spc="-1">
                <a:solidFill>
                  <a:srgbClr val="000000"/>
                </a:solidFill>
                <a:latin typeface="Arial" panose="020B0604020202020204"/>
                <a:ea typeface="Arial" panose="020B0604020202020204"/>
              </a:rPr>
              <a:t>ong Page </a:t>
            </a:r>
            <a:endParaRPr lang="en-US" sz="1400" b="0" strike="noStrike" spc="-1">
              <a:solidFill>
                <a:srgbClr val="000000"/>
              </a:solidFill>
              <a:latin typeface="Arial" panose="020B0604020202020204"/>
            </a:endParaRPr>
          </a:p>
        </p:txBody>
      </p:sp>
      <p:pic>
        <p:nvPicPr>
          <p:cNvPr id="189" name="Google Shape;161;g26d7b22060f_0_3"/>
          <p:cNvPicPr/>
          <p:nvPr/>
        </p:nvPicPr>
        <p:blipFill>
          <a:blip r:embed="rId1"/>
          <a:stretch>
            <a:fillRect/>
          </a:stretch>
        </p:blipFill>
        <p:spPr>
          <a:xfrm>
            <a:off x="780480" y="1195920"/>
            <a:ext cx="7160040" cy="34902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p>
            <a:pPr indent="0" algn="ctr">
              <a:lnSpc>
                <a:spcPct val="100000"/>
              </a:lnSpc>
              <a:buNone/>
              <a:tabLst>
                <a:tab pos="0" algn="l"/>
              </a:tabLst>
            </a:pPr>
            <a:r>
              <a:rPr lang="en-IN" sz="1400" b="1" strike="noStrike" spc="-1">
                <a:solidFill>
                  <a:srgbClr val="000000"/>
                </a:solidFill>
                <a:latin typeface="Arial" panose="020B0604020202020204"/>
                <a:ea typeface="Arial" panose="020B0604020202020204"/>
              </a:rPr>
              <a:t>History</a:t>
            </a:r>
            <a:r>
              <a:rPr lang="en-GB" sz="1400" b="1" strike="noStrike" spc="-1">
                <a:solidFill>
                  <a:srgbClr val="000000"/>
                </a:solidFill>
                <a:latin typeface="Arial" panose="020B0604020202020204"/>
                <a:ea typeface="Arial" panose="020B0604020202020204"/>
              </a:rPr>
              <a:t> Page </a:t>
            </a:r>
            <a:endParaRPr lang="en-US" sz="1400" b="0" strike="noStrike" spc="-1">
              <a:solidFill>
                <a:srgbClr val="000000"/>
              </a:solidFill>
              <a:latin typeface="Arial" panose="020B0604020202020204"/>
            </a:endParaRPr>
          </a:p>
        </p:txBody>
      </p:sp>
      <p:pic>
        <p:nvPicPr>
          <p:cNvPr id="191" name="Google Shape;161;g26d7b22060f_0_3"/>
          <p:cNvPicPr/>
          <p:nvPr/>
        </p:nvPicPr>
        <p:blipFill>
          <a:blip r:embed="rId1"/>
          <a:stretch>
            <a:fillRect/>
          </a:stretch>
        </p:blipFill>
        <p:spPr>
          <a:xfrm>
            <a:off x="799560" y="1195920"/>
            <a:ext cx="7121880" cy="34902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214920" y="719640"/>
            <a:ext cx="8421480" cy="547560"/>
          </a:xfrm>
          <a:prstGeom prst="rect">
            <a:avLst/>
          </a:prstGeom>
          <a:noFill/>
          <a:ln w="0">
            <a:noFill/>
          </a:ln>
        </p:spPr>
        <p:txBody>
          <a:bodyPr lIns="0" tIns="0" rIns="0" bIns="0" anchor="ctr">
            <a:noAutofit/>
          </a:bodyPr>
          <a:p>
            <a:pPr indent="0">
              <a:lnSpc>
                <a:spcPct val="100000"/>
              </a:lnSpc>
              <a:buNone/>
              <a:tabLst>
                <a:tab pos="0" algn="l"/>
              </a:tabLst>
            </a:pPr>
            <a:r>
              <a:rPr lang="en-GB" sz="1600" b="1" strike="noStrike" spc="-1">
                <a:solidFill>
                  <a:srgbClr val="213163"/>
                </a:solidFill>
                <a:latin typeface="Arial" panose="020B0604020202020204"/>
                <a:ea typeface="Arial" panose="020B0604020202020204"/>
              </a:rPr>
              <a:t>Future Enhancements</a:t>
            </a:r>
            <a:r>
              <a:rPr lang="en-GB" sz="1600" b="1" strike="noStrike" spc="-1">
                <a:solidFill>
                  <a:srgbClr val="374151"/>
                </a:solidFill>
                <a:latin typeface="Arial" panose="020B0604020202020204"/>
                <a:ea typeface="Arial" panose="020B0604020202020204"/>
              </a:rPr>
              <a:t>:</a:t>
            </a:r>
            <a:br>
              <a:rPr sz="1400"/>
            </a:br>
            <a:endParaRPr lang="en-US" sz="1600" b="0" strike="noStrike" spc="-1">
              <a:solidFill>
                <a:srgbClr val="000000"/>
              </a:solidFill>
              <a:latin typeface="Arial" panose="020B0604020202020204"/>
            </a:endParaRPr>
          </a:p>
        </p:txBody>
      </p:sp>
      <p:sp>
        <p:nvSpPr>
          <p:cNvPr id="193" name="Google Shape;167;p49"/>
          <p:cNvSpPr/>
          <p:nvPr/>
        </p:nvSpPr>
        <p:spPr>
          <a:xfrm>
            <a:off x="303480" y="1237680"/>
            <a:ext cx="8666280" cy="369252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marL="457200" indent="-304800">
              <a:lnSpc>
                <a:spcPct val="115000"/>
              </a:lnSpc>
              <a:buClr>
                <a:srgbClr val="0D0D0D"/>
              </a:buClr>
              <a:buFont typeface="Roboto"/>
              <a:buAutoNum type="arabicPeriod"/>
            </a:pPr>
            <a:r>
              <a:rPr lang="en-GB" sz="1200" b="1" strike="noStrike" spc="-1">
                <a:solidFill>
                  <a:srgbClr val="0D0D0D"/>
                </a:solidFill>
                <a:highlight>
                  <a:srgbClr val="FFFFFF"/>
                </a:highlight>
                <a:latin typeface="Roboto"/>
                <a:ea typeface="Roboto"/>
              </a:rPr>
              <a:t>Personalized Recommendations:</a:t>
            </a:r>
            <a:r>
              <a:rPr lang="en-GB" sz="1200" b="0" strike="noStrike" spc="-1">
                <a:solidFill>
                  <a:srgbClr val="0D0D0D"/>
                </a:solidFill>
                <a:highlight>
                  <a:srgbClr val="FFFFFF"/>
                </a:highlight>
                <a:latin typeface="Roboto"/>
                <a:ea typeface="Roboto"/>
              </a:rPr>
              <a:t> Utilize advanced algorithms to analyze user listening habits, preferences, and contextual data to offer tailored music recommendations.</a:t>
            </a:r>
            <a:endParaRPr lang="en-US" sz="1200" b="0" strike="noStrike" spc="-1">
              <a:solidFill>
                <a:srgbClr val="000000"/>
              </a:solidFill>
              <a:latin typeface="Arial" panose="020B0604020202020204"/>
            </a:endParaRPr>
          </a:p>
          <a:p>
            <a:pPr marL="457200" indent="-304800">
              <a:lnSpc>
                <a:spcPct val="115000"/>
              </a:lnSpc>
              <a:buClr>
                <a:srgbClr val="0D0D0D"/>
              </a:buClr>
              <a:buFont typeface="Roboto"/>
              <a:buAutoNum type="arabicPeriod"/>
            </a:pPr>
            <a:r>
              <a:rPr lang="en-GB" sz="1200" b="1" strike="noStrike" spc="-1">
                <a:solidFill>
                  <a:srgbClr val="0D0D0D"/>
                </a:solidFill>
                <a:highlight>
                  <a:srgbClr val="FFFFFF"/>
                </a:highlight>
                <a:latin typeface="Roboto"/>
                <a:ea typeface="Roboto"/>
              </a:rPr>
              <a:t>Social Integration: </a:t>
            </a:r>
            <a:r>
              <a:rPr lang="en-GB" sz="1200" b="0" strike="noStrike" spc="-1">
                <a:solidFill>
                  <a:srgbClr val="0D0D0D"/>
                </a:solidFill>
                <a:highlight>
                  <a:srgbClr val="FFFFFF"/>
                </a:highlight>
                <a:latin typeface="Roboto"/>
                <a:ea typeface="Roboto"/>
              </a:rPr>
              <a:t>Implement features that enable users to connect with friends, share playlists, view what others are listening to, and collaborate on music discovery.</a:t>
            </a:r>
            <a:endParaRPr lang="en-US" sz="1200" b="0" strike="noStrike" spc="-1">
              <a:solidFill>
                <a:srgbClr val="000000"/>
              </a:solidFill>
              <a:latin typeface="Arial" panose="020B0604020202020204"/>
            </a:endParaRPr>
          </a:p>
          <a:p>
            <a:pPr marL="457200" indent="-304800">
              <a:lnSpc>
                <a:spcPct val="115000"/>
              </a:lnSpc>
              <a:buClr>
                <a:srgbClr val="0D0D0D"/>
              </a:buClr>
              <a:buFont typeface="Roboto"/>
              <a:buAutoNum type="arabicPeriod"/>
            </a:pPr>
            <a:r>
              <a:rPr lang="en-GB" sz="1200" b="1" strike="noStrike" spc="-1">
                <a:solidFill>
                  <a:srgbClr val="0D0D0D"/>
                </a:solidFill>
                <a:highlight>
                  <a:srgbClr val="FFFFFF"/>
                </a:highlight>
                <a:latin typeface="Roboto"/>
                <a:ea typeface="Roboto"/>
              </a:rPr>
              <a:t>AI-Driven Playlist Creation: </a:t>
            </a:r>
            <a:r>
              <a:rPr lang="en-GB" sz="1200" b="0" strike="noStrike" spc="-1">
                <a:solidFill>
                  <a:srgbClr val="0D0D0D"/>
                </a:solidFill>
                <a:highlight>
                  <a:srgbClr val="FFFFFF"/>
                </a:highlight>
                <a:latin typeface="Roboto"/>
                <a:ea typeface="Roboto"/>
              </a:rPr>
              <a:t>Employ artificial intelligence algorithms to curate playlists based on user preferences, mood, activity, and even contextual factors like weather or location.</a:t>
            </a:r>
            <a:endParaRPr lang="en-US" sz="1200" b="0" strike="noStrike" spc="-1">
              <a:solidFill>
                <a:srgbClr val="000000"/>
              </a:solidFill>
              <a:latin typeface="Arial" panose="020B0604020202020204"/>
            </a:endParaRPr>
          </a:p>
          <a:p>
            <a:pPr marL="457200" indent="-304800">
              <a:lnSpc>
                <a:spcPct val="115000"/>
              </a:lnSpc>
              <a:buClr>
                <a:srgbClr val="0D0D0D"/>
              </a:buClr>
              <a:buFont typeface="Roboto"/>
              <a:buAutoNum type="arabicPeriod"/>
            </a:pPr>
            <a:r>
              <a:rPr lang="en-GB" sz="1200" b="1" strike="noStrike" spc="-1">
                <a:solidFill>
                  <a:srgbClr val="0D0D0D"/>
                </a:solidFill>
                <a:highlight>
                  <a:srgbClr val="FFFFFF"/>
                </a:highlight>
                <a:latin typeface="Roboto"/>
                <a:ea typeface="Roboto"/>
              </a:rPr>
              <a:t>Enhanced Discovery Tools: </a:t>
            </a:r>
            <a:r>
              <a:rPr lang="en-GB" sz="1200" b="0" strike="noStrike" spc="-1">
                <a:solidFill>
                  <a:srgbClr val="0D0D0D"/>
                </a:solidFill>
                <a:highlight>
                  <a:srgbClr val="FFFFFF"/>
                </a:highlight>
                <a:latin typeface="Roboto"/>
                <a:ea typeface="Roboto"/>
              </a:rPr>
              <a:t>Develop tools such as interactive maps showcasing local music scenes, virtual concerts, or immersive experiences for users to explore new genres and artists.</a:t>
            </a:r>
            <a:endParaRPr lang="en-US" sz="1200" b="0" strike="noStrike" spc="-1">
              <a:solidFill>
                <a:srgbClr val="000000"/>
              </a:solidFill>
              <a:latin typeface="Arial" panose="020B0604020202020204"/>
            </a:endParaRPr>
          </a:p>
          <a:p>
            <a:pPr marL="457200" indent="-304800">
              <a:lnSpc>
                <a:spcPct val="115000"/>
              </a:lnSpc>
              <a:buClr>
                <a:srgbClr val="0D0D0D"/>
              </a:buClr>
              <a:buFont typeface="Roboto"/>
              <a:buAutoNum type="arabicPeriod"/>
            </a:pPr>
            <a:r>
              <a:rPr lang="en-GB" sz="1200" b="1" strike="noStrike" spc="-1">
                <a:solidFill>
                  <a:srgbClr val="0D0D0D"/>
                </a:solidFill>
                <a:highlight>
                  <a:srgbClr val="FFFFFF"/>
                </a:highlight>
                <a:latin typeface="Roboto"/>
                <a:ea typeface="Roboto"/>
              </a:rPr>
              <a:t>Lyric Integration</a:t>
            </a:r>
            <a:r>
              <a:rPr lang="en-GB" sz="1200" b="0" strike="noStrike" spc="-1">
                <a:solidFill>
                  <a:srgbClr val="0D0D0D"/>
                </a:solidFill>
                <a:highlight>
                  <a:srgbClr val="FFFFFF"/>
                </a:highlight>
                <a:latin typeface="Roboto"/>
                <a:ea typeface="Roboto"/>
              </a:rPr>
              <a:t>: Integrate lyrics into the app, allowing users to follow along with songs, search based on specific lyrics, and even provide translations for multilingual lyrics.</a:t>
            </a:r>
            <a:endParaRPr lang="en-US" sz="1200" b="0" strike="noStrike" spc="-1">
              <a:solidFill>
                <a:srgbClr val="000000"/>
              </a:solidFill>
              <a:latin typeface="Arial" panose="020B0604020202020204"/>
            </a:endParaRPr>
          </a:p>
          <a:p>
            <a:pPr marL="457200" indent="-304800">
              <a:lnSpc>
                <a:spcPct val="115000"/>
              </a:lnSpc>
              <a:buClr>
                <a:srgbClr val="0D0D0D"/>
              </a:buClr>
              <a:buFont typeface="Roboto"/>
              <a:buAutoNum type="arabicPeriod"/>
            </a:pPr>
            <a:r>
              <a:rPr lang="en-GB" sz="1200" b="1" strike="noStrike" spc="-1">
                <a:solidFill>
                  <a:srgbClr val="0D0D0D"/>
                </a:solidFill>
                <a:highlight>
                  <a:srgbClr val="FFFFFF"/>
                </a:highlight>
                <a:latin typeface="Roboto"/>
                <a:ea typeface="Roboto"/>
              </a:rPr>
              <a:t>Live Streaming and Virtual Concerts: </a:t>
            </a:r>
            <a:r>
              <a:rPr lang="en-GB" sz="1200" b="0" strike="noStrike" spc="-1">
                <a:solidFill>
                  <a:srgbClr val="0D0D0D"/>
                </a:solidFill>
                <a:highlight>
                  <a:srgbClr val="FFFFFF"/>
                </a:highlight>
                <a:latin typeface="Roboto"/>
                <a:ea typeface="Roboto"/>
              </a:rPr>
              <a:t>Partner with artists and venues to offer live streaming of concerts, virtual reality experiences, and exclusive behind-the-scenes content for users.</a:t>
            </a:r>
            <a:endParaRPr lang="en-US" sz="1200" b="0" strike="noStrike" spc="-1">
              <a:solidFill>
                <a:srgbClr val="000000"/>
              </a:solidFill>
              <a:latin typeface="Arial" panose="020B0604020202020204"/>
            </a:endParaRPr>
          </a:p>
          <a:p>
            <a:pPr marL="457200" indent="-304800">
              <a:lnSpc>
                <a:spcPct val="115000"/>
              </a:lnSpc>
              <a:buClr>
                <a:srgbClr val="0D0D0D"/>
              </a:buClr>
              <a:buFont typeface="Roboto"/>
              <a:buAutoNum type="arabicPeriod"/>
            </a:pPr>
            <a:r>
              <a:rPr lang="en-GB" sz="1200" b="1" strike="noStrike" spc="-1">
                <a:solidFill>
                  <a:srgbClr val="0D0D0D"/>
                </a:solidFill>
                <a:highlight>
                  <a:srgbClr val="FFFFFF"/>
                </a:highlight>
                <a:latin typeface="Roboto"/>
                <a:ea typeface="Roboto"/>
              </a:rPr>
              <a:t>Music Education Resources: </a:t>
            </a:r>
            <a:r>
              <a:rPr lang="en-GB" sz="1200" b="0" strike="noStrike" spc="-1">
                <a:solidFill>
                  <a:srgbClr val="0D0D0D"/>
                </a:solidFill>
                <a:highlight>
                  <a:srgbClr val="FFFFFF"/>
                </a:highlight>
                <a:latin typeface="Roboto"/>
                <a:ea typeface="Roboto"/>
              </a:rPr>
              <a:t>Provide tutorials, instrument lessons, music theory quizzes, and interactive challenges to help users learn more about music and improve their skills.</a:t>
            </a:r>
            <a:endParaRPr lang="en-US" sz="1200" b="0" strike="noStrike" spc="-1">
              <a:solidFill>
                <a:srgbClr val="000000"/>
              </a:solidFill>
              <a:latin typeface="Arial" panose="020B0604020202020204"/>
            </a:endParaRPr>
          </a:p>
          <a:p>
            <a:pPr marL="457200" indent="-304800">
              <a:lnSpc>
                <a:spcPct val="115000"/>
              </a:lnSpc>
              <a:buClr>
                <a:srgbClr val="0D0D0D"/>
              </a:buClr>
              <a:buFont typeface="Roboto"/>
              <a:buAutoNum type="arabicPeriod"/>
            </a:pPr>
            <a:r>
              <a:rPr lang="en-GB" sz="1200" b="1" strike="noStrike" spc="-1">
                <a:solidFill>
                  <a:srgbClr val="0D0D0D"/>
                </a:solidFill>
                <a:highlight>
                  <a:srgbClr val="FFFFFF"/>
                </a:highlight>
                <a:latin typeface="Roboto"/>
                <a:ea typeface="Roboto"/>
              </a:rPr>
              <a:t>Voice Control and Integration: </a:t>
            </a:r>
            <a:r>
              <a:rPr lang="en-GB" sz="1200" b="0" strike="noStrike" spc="-1">
                <a:solidFill>
                  <a:srgbClr val="0D0D0D"/>
                </a:solidFill>
                <a:highlight>
                  <a:srgbClr val="FFFFFF"/>
                </a:highlight>
                <a:latin typeface="Roboto"/>
                <a:ea typeface="Roboto"/>
              </a:rPr>
              <a:t>Enable voice-controlled commands for hands-free operation, allowing users to search for songs, control playback, and navigate the app using voice commands.</a:t>
            </a:r>
            <a:endParaRPr lang="en-US" sz="1200" b="0" strike="noStrike" spc="-1">
              <a:solidFill>
                <a:srgbClr val="000000"/>
              </a:solidFill>
              <a:latin typeface="Arial" panose="020B0604020202020204"/>
            </a:endParaRPr>
          </a:p>
          <a:p>
            <a:pPr>
              <a:lnSpc>
                <a:spcPct val="100000"/>
              </a:lnSpc>
              <a:tabLst>
                <a:tab pos="0" algn="l"/>
              </a:tabLst>
            </a:pPr>
            <a:endParaRPr lang="en-US" sz="14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31040" y="682200"/>
            <a:ext cx="8395920" cy="3588840"/>
          </a:xfrm>
          <a:prstGeom prst="rect">
            <a:avLst/>
          </a:prstGeom>
          <a:noFill/>
          <a:ln w="0">
            <a:noFill/>
          </a:ln>
        </p:spPr>
        <p:txBody>
          <a:bodyPr lIns="91440" tIns="91440" rIns="91440" bIns="91440" anchor="t">
            <a:noAutofit/>
          </a:bodyPr>
          <a:p>
            <a:pPr indent="0">
              <a:lnSpc>
                <a:spcPct val="100000"/>
              </a:lnSpc>
              <a:buNone/>
              <a:tabLst>
                <a:tab pos="0" algn="l"/>
              </a:tabLst>
            </a:pPr>
            <a:r>
              <a:rPr lang="en-GB" sz="1800" b="1" strike="noStrike" spc="-1">
                <a:solidFill>
                  <a:srgbClr val="213163"/>
                </a:solidFill>
                <a:latin typeface="Arial" panose="020B0604020202020204"/>
                <a:ea typeface="Arial" panose="020B0604020202020204"/>
              </a:rPr>
              <a:t>Conclusion</a:t>
            </a:r>
            <a:endParaRPr lang="en-US" sz="1800" b="0" strike="noStrike" spc="-1">
              <a:solidFill>
                <a:srgbClr val="000000"/>
              </a:solidFill>
              <a:latin typeface="Arial" panose="020B0604020202020204"/>
            </a:endParaRPr>
          </a:p>
          <a:p>
            <a:pPr indent="0">
              <a:lnSpc>
                <a:spcPct val="100000"/>
              </a:lnSpc>
              <a:buNone/>
              <a:tabLst>
                <a:tab pos="0" algn="l"/>
              </a:tabLst>
            </a:pPr>
            <a:r>
              <a:rPr lang="en-GB" sz="1600" b="0" strike="noStrike" spc="-1">
                <a:solidFill>
                  <a:srgbClr val="213163"/>
                </a:solidFill>
                <a:latin typeface="Arial" panose="020B0604020202020204"/>
                <a:ea typeface="Arial" panose="020B0604020202020204"/>
              </a:rPr>
              <a:t>                  </a:t>
            </a:r>
            <a:r>
              <a:rPr lang="en-GB" sz="1600" b="0" strike="noStrike" spc="-1">
                <a:solidFill>
                  <a:srgbClr val="213163"/>
                </a:solidFill>
                <a:latin typeface="Arial" panose="020B0604020202020204"/>
                <a:ea typeface="Arial" panose="020B0604020202020204"/>
              </a:rPr>
              <a:t>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lang="en-US" sz="1600" b="0" strike="noStrike" spc="-1">
              <a:solidFill>
                <a:srgbClr val="000000"/>
              </a:solidFill>
              <a:latin typeface="Arial" panose="020B0604020202020204"/>
            </a:endParaRPr>
          </a:p>
        </p:txBody>
      </p:sp>
      <p:cxnSp>
        <p:nvCxnSpPr>
          <p:cNvPr id="195" name="Google Shape;173;p50"/>
          <p:cNvCxnSpPr/>
          <p:nvPr/>
        </p:nvCxnSpPr>
        <p:spPr>
          <a:xfrm>
            <a:off x="0" y="4675680"/>
            <a:ext cx="9144360" cy="360"/>
          </a:xfrm>
          <a:prstGeom prst="straightConnector1">
            <a:avLst/>
          </a:prstGeom>
          <a:ln w="9525">
            <a:solidFill>
              <a:srgbClr val="BFBFBF"/>
            </a:solidFill>
            <a:round/>
          </a:ln>
        </p:spPr>
      </p:cxnSp>
      <p:sp>
        <p:nvSpPr>
          <p:cNvPr id="196" name="Google Shape;174;p50"/>
          <p:cNvSpPr/>
          <p:nvPr/>
        </p:nvSpPr>
        <p:spPr>
          <a:xfrm>
            <a:off x="138600" y="4713120"/>
            <a:ext cx="706680" cy="321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nSpc>
                <a:spcPct val="100000"/>
              </a:lnSpc>
              <a:tabLst>
                <a:tab pos="0" algn="l"/>
              </a:tabLst>
            </a:pPr>
            <a:r>
              <a:rPr lang="en-GB" sz="1000" b="0" strike="noStrike" spc="-1">
                <a:solidFill>
                  <a:schemeClr val="dk1"/>
                </a:solidFill>
                <a:latin typeface="Arial" panose="020B0604020202020204"/>
                <a:ea typeface="Arial" panose="020B0604020202020204"/>
              </a:rPr>
              <a:t>Source :</a:t>
            </a:r>
            <a:endParaRPr lang="en-US" sz="1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82;p8" descr="A blue and white rectangle with a white border&#10;&#10;Description automatically generated"/>
          <p:cNvPicPr/>
          <p:nvPr/>
        </p:nvPicPr>
        <p:blipFill>
          <a:blip r:embed="rId1"/>
          <a:stretch>
            <a:fillRect/>
          </a:stretch>
        </p:blipFill>
        <p:spPr>
          <a:xfrm>
            <a:off x="0" y="0"/>
            <a:ext cx="9143640" cy="5143320"/>
          </a:xfrm>
          <a:prstGeom prst="rect">
            <a:avLst/>
          </a:prstGeom>
          <a:ln w="0">
            <a:noFill/>
          </a:ln>
        </p:spPr>
      </p:pic>
      <p:sp>
        <p:nvSpPr>
          <p:cNvPr id="143" name="Google Shape;83;p8"/>
          <p:cNvSpPr/>
          <p:nvPr/>
        </p:nvSpPr>
        <p:spPr>
          <a:xfrm>
            <a:off x="2422800" y="970200"/>
            <a:ext cx="4282920" cy="59724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spAutoFit/>
          </a:bodyPr>
          <a:p>
            <a:pPr algn="ctr">
              <a:lnSpc>
                <a:spcPct val="196000"/>
              </a:lnSpc>
              <a:tabLst>
                <a:tab pos="0" algn="l"/>
              </a:tabLst>
            </a:pPr>
            <a:r>
              <a:rPr lang="en-GB" sz="2000" b="1" strike="noStrike" spc="-1">
                <a:solidFill>
                  <a:srgbClr val="213164"/>
                </a:solidFill>
                <a:latin typeface="Arial" panose="020B0604020202020204"/>
                <a:ea typeface="Arial" panose="020B0604020202020204"/>
              </a:rPr>
              <a:t>CAPSTONE PROJECT SHOWCASE</a:t>
            </a:r>
            <a:endParaRPr lang="en-US" sz="2000" b="0" strike="noStrike" spc="-1">
              <a:solidFill>
                <a:srgbClr val="000000"/>
              </a:solidFill>
              <a:latin typeface="Arial" panose="020B0604020202020204"/>
            </a:endParaRPr>
          </a:p>
        </p:txBody>
      </p:sp>
      <p:sp>
        <p:nvSpPr>
          <p:cNvPr id="144" name="Google Shape;84;p8"/>
          <p:cNvSpPr/>
          <p:nvPr/>
        </p:nvSpPr>
        <p:spPr>
          <a:xfrm>
            <a:off x="956160" y="3037680"/>
            <a:ext cx="7227360" cy="530280"/>
          </a:xfrm>
          <a:prstGeom prst="roundRect">
            <a:avLst>
              <a:gd name="adj" fmla="val 16667"/>
            </a:avLst>
          </a:prstGeom>
          <a:solidFill>
            <a:srgbClr val="DFDDFB"/>
          </a:solidFill>
          <a:ln w="25400">
            <a:solidFill>
              <a:srgbClr val="DFDDFB"/>
            </a:solidFill>
            <a:round/>
          </a:ln>
        </p:spPr>
        <p:style>
          <a:lnRef idx="0">
            <a:srgbClr val="FFFFFF"/>
          </a:lnRef>
          <a:fillRef idx="0">
            <a:srgbClr val="FFFFFF"/>
          </a:fillRef>
          <a:effectRef idx="0">
            <a:srgbClr val="FFFFFF"/>
          </a:effectRef>
          <a:fontRef idx="minor"/>
        </p:style>
        <p:txBody>
          <a:bodyPr anchor="ctr">
            <a:noAutofit/>
          </a:bodyPr>
          <a:p>
            <a:pPr algn="ctr">
              <a:lnSpc>
                <a:spcPct val="100000"/>
              </a:lnSpc>
              <a:tabLst>
                <a:tab pos="0" algn="l"/>
              </a:tabLst>
            </a:pPr>
            <a:endParaRPr lang="en-US" sz="1400" b="0" strike="noStrike" spc="-1">
              <a:solidFill>
                <a:schemeClr val="lt1"/>
              </a:solidFill>
              <a:latin typeface="Arial" panose="020B0604020202020204"/>
              <a:ea typeface="Arial" panose="020B0604020202020204"/>
            </a:endParaRPr>
          </a:p>
        </p:txBody>
      </p:sp>
      <p:sp>
        <p:nvSpPr>
          <p:cNvPr id="145" name="Google Shape;85;p8"/>
          <p:cNvSpPr/>
          <p:nvPr/>
        </p:nvSpPr>
        <p:spPr>
          <a:xfrm>
            <a:off x="1571760" y="3183480"/>
            <a:ext cx="5838840" cy="3016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spAutoFit/>
          </a:bodyPr>
          <a:p>
            <a:pPr>
              <a:lnSpc>
                <a:spcPct val="124000"/>
              </a:lnSpc>
              <a:tabLst>
                <a:tab pos="0" algn="l"/>
              </a:tabLst>
            </a:pPr>
            <a:r>
              <a:rPr lang="en-GB" sz="1600" b="1" strike="noStrike" spc="-1">
                <a:solidFill>
                  <a:schemeClr val="dk1"/>
                </a:solidFill>
                <a:latin typeface="Arial" panose="020B0604020202020204"/>
                <a:ea typeface="Arial" panose="020B0604020202020204"/>
              </a:rPr>
              <a:t>        </a:t>
            </a:r>
            <a:r>
              <a:rPr lang="en-GB" sz="1600" b="1" strike="noStrike" spc="-1">
                <a:solidFill>
                  <a:schemeClr val="dk1"/>
                </a:solidFill>
                <a:latin typeface="Arial" panose="020B0604020202020204"/>
                <a:ea typeface="Arial" panose="020B0604020202020204"/>
              </a:rPr>
              <a:t>Music Web Application using Django Framework</a:t>
            </a:r>
            <a:endParaRPr lang="en-US" sz="1600" b="0" strike="noStrike" spc="-1">
              <a:solidFill>
                <a:srgbClr val="000000"/>
              </a:solidFill>
              <a:latin typeface="Arial" panose="020B0604020202020204"/>
            </a:endParaRPr>
          </a:p>
        </p:txBody>
      </p:sp>
      <p:sp>
        <p:nvSpPr>
          <p:cNvPr id="146" name="Google Shape;86;p8"/>
          <p:cNvSpPr/>
          <p:nvPr/>
        </p:nvSpPr>
        <p:spPr>
          <a:xfrm>
            <a:off x="3872160" y="2704680"/>
            <a:ext cx="1399320" cy="3016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spAutoFit/>
          </a:bodyPr>
          <a:p>
            <a:pPr algn="ctr">
              <a:lnSpc>
                <a:spcPct val="124000"/>
              </a:lnSpc>
              <a:tabLst>
                <a:tab pos="0" algn="l"/>
              </a:tabLst>
            </a:pPr>
            <a:r>
              <a:rPr lang="en-GB" sz="1600" b="1" strike="noStrike" spc="-1">
                <a:solidFill>
                  <a:schemeClr val="lt1"/>
                </a:solidFill>
                <a:latin typeface="Arial" panose="020B0604020202020204"/>
                <a:ea typeface="Arial" panose="020B0604020202020204"/>
              </a:rPr>
              <a:t>Project Title</a:t>
            </a:r>
            <a:endParaRPr lang="en-US" sz="1600" b="0" strike="noStrike" spc="-1">
              <a:solidFill>
                <a:srgbClr val="000000"/>
              </a:solidFill>
              <a:latin typeface="Arial" panose="020B0604020202020204"/>
            </a:endParaRPr>
          </a:p>
        </p:txBody>
      </p:sp>
      <p:sp>
        <p:nvSpPr>
          <p:cNvPr id="147" name="Google Shape;87;p8"/>
          <p:cNvSpPr/>
          <p:nvPr/>
        </p:nvSpPr>
        <p:spPr>
          <a:xfrm>
            <a:off x="1276920" y="4029840"/>
            <a:ext cx="6590160" cy="60372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spAutoFit/>
          </a:bodyPr>
          <a:p>
            <a:pPr algn="ctr">
              <a:lnSpc>
                <a:spcPct val="124000"/>
              </a:lnSpc>
              <a:tabLst>
                <a:tab pos="0" algn="l"/>
              </a:tabLst>
            </a:pPr>
            <a:r>
              <a:rPr lang="en-GB" sz="1600" b="0" strike="noStrike" spc="-1">
                <a:solidFill>
                  <a:schemeClr val="lt1"/>
                </a:solidFill>
                <a:latin typeface="Arial" panose="020B0604020202020204"/>
                <a:ea typeface="Arial" panose="020B0604020202020204"/>
              </a:rPr>
              <a:t>Abstract | Problem Statement | Project Overview | Proposed Solution | Technology Used | Modelling &amp; Results | Conclusion </a:t>
            </a:r>
            <a:endParaRPr lang="en-US" sz="16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504600" y="2334600"/>
            <a:ext cx="2148480" cy="871560"/>
          </a:xfrm>
          <a:prstGeom prst="rect">
            <a:avLst/>
          </a:prstGeom>
          <a:noFill/>
          <a:ln w="0">
            <a:noFill/>
          </a:ln>
        </p:spPr>
        <p:txBody>
          <a:bodyPr lIns="0" tIns="12600" rIns="0" bIns="0" anchor="t">
            <a:noAutofit/>
          </a:bodyPr>
          <a:p>
            <a:pPr marL="12700" indent="0">
              <a:lnSpc>
                <a:spcPct val="100000"/>
              </a:lnSpc>
              <a:buNone/>
              <a:tabLst>
                <a:tab pos="0" algn="l"/>
              </a:tabLst>
            </a:pPr>
            <a:r>
              <a:rPr lang="en-GB" sz="3000" b="1" strike="noStrike" spc="-1">
                <a:solidFill>
                  <a:srgbClr val="223366"/>
                </a:solidFill>
                <a:latin typeface="Arial" panose="020B0604020202020204"/>
                <a:ea typeface="Arial" panose="020B0604020202020204"/>
              </a:rPr>
              <a:t>Thank You!</a:t>
            </a:r>
            <a:endParaRPr lang="en-US" sz="3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38600" y="693000"/>
            <a:ext cx="8722440" cy="3889080"/>
          </a:xfrm>
          <a:prstGeom prst="rect">
            <a:avLst/>
          </a:prstGeom>
          <a:noFill/>
          <a:ln w="0">
            <a:noFill/>
          </a:ln>
        </p:spPr>
        <p:txBody>
          <a:bodyPr lIns="91440" tIns="91440" rIns="91440" bIns="91440" anchor="t">
            <a:noAutofit/>
          </a:bodyPr>
          <a:p>
            <a:pPr indent="0">
              <a:lnSpc>
                <a:spcPct val="100000"/>
              </a:lnSpc>
              <a:buNone/>
              <a:tabLst>
                <a:tab pos="0" algn="l"/>
              </a:tabLst>
            </a:pPr>
            <a:r>
              <a:rPr lang="en-GB" sz="1600" b="1" strike="noStrike" spc="-1">
                <a:solidFill>
                  <a:srgbClr val="213163"/>
                </a:solidFill>
                <a:latin typeface="Arial" panose="020B0604020202020204"/>
                <a:ea typeface="Arial" panose="020B0604020202020204"/>
              </a:rPr>
              <a:t>Abstract</a:t>
            </a:r>
            <a:endParaRPr lang="en-US" sz="1600" b="0" strike="noStrike" spc="-1">
              <a:solidFill>
                <a:srgbClr val="000000"/>
              </a:solidFill>
              <a:latin typeface="Arial" panose="020B0604020202020204"/>
            </a:endParaRPr>
          </a:p>
          <a:p>
            <a:pPr indent="0">
              <a:lnSpc>
                <a:spcPct val="100000"/>
              </a:lnSpc>
              <a:buNone/>
              <a:tabLst>
                <a:tab pos="0" algn="l"/>
              </a:tabLst>
            </a:pPr>
            <a:r>
              <a:rPr lang="en-GB" sz="1800" b="0" strike="noStrike" spc="-1">
                <a:solidFill>
                  <a:srgbClr val="213163"/>
                </a:solidFill>
                <a:latin typeface="Arial" panose="020B0604020202020204"/>
                <a:ea typeface="Arial" panose="020B0604020202020204"/>
              </a:rPr>
              <a:t>            </a:t>
            </a:r>
            <a:r>
              <a:rPr lang="en-GB" sz="1800" b="0" strike="noStrike" spc="-1">
                <a:solidFill>
                  <a:srgbClr val="213163"/>
                </a:solidFill>
                <a:latin typeface="Arial" panose="020B0604020202020204"/>
                <a:ea typeface="Arial" panose="020B0604020202020204"/>
              </a:rPr>
              <a:t>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lang="en-US" sz="1800" b="0" strike="noStrike" spc="-1">
              <a:solidFill>
                <a:srgbClr val="000000"/>
              </a:solidFill>
              <a:latin typeface="Arial" panose="020B0604020202020204"/>
            </a:endParaRPr>
          </a:p>
          <a:p>
            <a:pPr indent="0">
              <a:lnSpc>
                <a:spcPct val="100000"/>
              </a:lnSpc>
              <a:buNone/>
              <a:tabLst>
                <a:tab pos="0" algn="l"/>
              </a:tabLst>
            </a:pPr>
            <a:endParaRPr lang="en-US" sz="1600" b="0" strike="noStrike" spc="-1">
              <a:solidFill>
                <a:srgbClr val="000000"/>
              </a:solidFill>
              <a:latin typeface="Arial" panose="020B0604020202020204"/>
            </a:endParaRPr>
          </a:p>
          <a:p>
            <a:pPr indent="0">
              <a:lnSpc>
                <a:spcPct val="100000"/>
              </a:lnSpc>
              <a:buNone/>
              <a:tabLst>
                <a:tab pos="0" algn="l"/>
              </a:tabLst>
            </a:pPr>
            <a:r>
              <a:rPr lang="en-GB" sz="1600" b="1" strike="noStrike" spc="-1">
                <a:solidFill>
                  <a:srgbClr val="213163"/>
                </a:solidFill>
                <a:latin typeface="Arial" panose="020B0604020202020204"/>
                <a:ea typeface="Arial" panose="020B0604020202020204"/>
              </a:rPr>
              <a:t>           </a:t>
            </a:r>
            <a:endParaRPr lang="en-US" sz="1600" b="0" strike="noStrike" spc="-1">
              <a:solidFill>
                <a:srgbClr val="000000"/>
              </a:solidFill>
              <a:latin typeface="Arial" panose="020B0604020202020204"/>
            </a:endParaRPr>
          </a:p>
        </p:txBody>
      </p:sp>
      <p:cxnSp>
        <p:nvCxnSpPr>
          <p:cNvPr id="149" name="Google Shape;93;p36"/>
          <p:cNvCxnSpPr/>
          <p:nvPr/>
        </p:nvCxnSpPr>
        <p:spPr>
          <a:xfrm>
            <a:off x="0" y="4675680"/>
            <a:ext cx="9144360" cy="360"/>
          </a:xfrm>
          <a:prstGeom prst="straightConnector1">
            <a:avLst/>
          </a:prstGeom>
          <a:ln w="9525">
            <a:solidFill>
              <a:srgbClr val="BFBFBF"/>
            </a:solidFill>
            <a:round/>
          </a:ln>
        </p:spPr>
      </p:cxnSp>
      <p:sp>
        <p:nvSpPr>
          <p:cNvPr id="150" name="Google Shape;94;p36"/>
          <p:cNvSpPr/>
          <p:nvPr/>
        </p:nvSpPr>
        <p:spPr>
          <a:xfrm>
            <a:off x="138600" y="4713120"/>
            <a:ext cx="706680" cy="321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nSpc>
                <a:spcPct val="100000"/>
              </a:lnSpc>
              <a:tabLst>
                <a:tab pos="0" algn="l"/>
              </a:tabLst>
            </a:pPr>
            <a:r>
              <a:rPr lang="en-GB" sz="1000" b="0" strike="noStrike" spc="-1">
                <a:solidFill>
                  <a:schemeClr val="dk1"/>
                </a:solidFill>
                <a:latin typeface="Arial" panose="020B0604020202020204"/>
                <a:ea typeface="Arial" panose="020B0604020202020204"/>
              </a:rPr>
              <a:t>Source :</a:t>
            </a:r>
            <a:endParaRPr lang="en-US" sz="1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1040" y="682200"/>
            <a:ext cx="8483040" cy="3606120"/>
          </a:xfrm>
          <a:prstGeom prst="rect">
            <a:avLst/>
          </a:prstGeom>
          <a:noFill/>
          <a:ln w="0">
            <a:noFill/>
          </a:ln>
        </p:spPr>
        <p:txBody>
          <a:bodyPr lIns="91440" tIns="91440" rIns="91440" bIns="91440" anchor="t">
            <a:noAutofit/>
          </a:bodyPr>
          <a:p>
            <a:pPr indent="0">
              <a:lnSpc>
                <a:spcPct val="100000"/>
              </a:lnSpc>
              <a:buNone/>
              <a:tabLst>
                <a:tab pos="0" algn="l"/>
              </a:tabLst>
            </a:pPr>
            <a:r>
              <a:rPr lang="en-GB" sz="1800" b="1" strike="noStrike" spc="-1">
                <a:solidFill>
                  <a:srgbClr val="213163"/>
                </a:solidFill>
                <a:latin typeface="Arial" panose="020B0604020202020204"/>
                <a:ea typeface="Arial" panose="020B0604020202020204"/>
              </a:rPr>
              <a:t>Problem Statement</a:t>
            </a:r>
            <a:endParaRPr lang="en-US" sz="1800" b="0" strike="noStrike" spc="-1">
              <a:solidFill>
                <a:srgbClr val="000000"/>
              </a:solidFill>
              <a:latin typeface="Arial" panose="020B0604020202020204"/>
            </a:endParaRPr>
          </a:p>
          <a:p>
            <a:pPr indent="0">
              <a:lnSpc>
                <a:spcPct val="100000"/>
              </a:lnSpc>
              <a:buNone/>
              <a:tabLst>
                <a:tab pos="0" algn="l"/>
              </a:tabLst>
            </a:pPr>
            <a:r>
              <a:rPr lang="en-GB" sz="1700" b="0" strike="noStrike" spc="-1">
                <a:solidFill>
                  <a:srgbClr val="213163"/>
                </a:solidFill>
                <a:latin typeface="Arial" panose="020B0604020202020204"/>
                <a:ea typeface="Arial" panose="020B0604020202020204"/>
              </a:rPr>
              <a:t>                          </a:t>
            </a:r>
            <a:r>
              <a:rPr lang="en-GB" sz="1700" b="0" strike="noStrike" spc="-1">
                <a:solidFill>
                  <a:srgbClr val="213163"/>
                </a:solidFill>
                <a:latin typeface="Arial" panose="020B0604020202020204"/>
                <a:ea typeface="Arial" panose="020B0604020202020204"/>
              </a:rPr>
              <a:t>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lang="en-US" sz="1700" b="0" strike="noStrike" spc="-1">
              <a:solidFill>
                <a:srgbClr val="000000"/>
              </a:solidFill>
              <a:latin typeface="Arial" panose="020B0604020202020204"/>
            </a:endParaRPr>
          </a:p>
        </p:txBody>
      </p:sp>
      <p:cxnSp>
        <p:nvCxnSpPr>
          <p:cNvPr id="152" name="Google Shape;100;p37"/>
          <p:cNvCxnSpPr/>
          <p:nvPr/>
        </p:nvCxnSpPr>
        <p:spPr>
          <a:xfrm>
            <a:off x="0" y="4675680"/>
            <a:ext cx="9144360" cy="360"/>
          </a:xfrm>
          <a:prstGeom prst="straightConnector1">
            <a:avLst/>
          </a:prstGeom>
          <a:ln w="9525">
            <a:solidFill>
              <a:srgbClr val="BFBFBF"/>
            </a:solidFill>
            <a:round/>
          </a:ln>
        </p:spPr>
      </p:cxnSp>
      <p:sp>
        <p:nvSpPr>
          <p:cNvPr id="153" name="Google Shape;101;p37"/>
          <p:cNvSpPr/>
          <p:nvPr/>
        </p:nvSpPr>
        <p:spPr>
          <a:xfrm>
            <a:off x="138600" y="4713120"/>
            <a:ext cx="706680" cy="321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nSpc>
                <a:spcPct val="100000"/>
              </a:lnSpc>
              <a:tabLst>
                <a:tab pos="0" algn="l"/>
              </a:tabLst>
            </a:pPr>
            <a:r>
              <a:rPr lang="en-GB" sz="1000" b="0" strike="noStrike" spc="-1">
                <a:solidFill>
                  <a:schemeClr val="dk1"/>
                </a:solidFill>
                <a:latin typeface="Arial" panose="020B0604020202020204"/>
                <a:ea typeface="Arial" panose="020B0604020202020204"/>
              </a:rPr>
              <a:t>Source :</a:t>
            </a:r>
            <a:endParaRPr lang="en-US" sz="1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31040" y="682200"/>
            <a:ext cx="8668080" cy="3877920"/>
          </a:xfrm>
          <a:prstGeom prst="rect">
            <a:avLst/>
          </a:prstGeom>
          <a:noFill/>
          <a:ln w="0">
            <a:noFill/>
          </a:ln>
        </p:spPr>
        <p:txBody>
          <a:bodyPr lIns="91440" tIns="91440" rIns="91440" bIns="91440" anchor="t">
            <a:noAutofit/>
          </a:bodyPr>
          <a:p>
            <a:pPr indent="0">
              <a:lnSpc>
                <a:spcPct val="100000"/>
              </a:lnSpc>
              <a:buNone/>
              <a:tabLst>
                <a:tab pos="0" algn="l"/>
              </a:tabLst>
            </a:pPr>
            <a:r>
              <a:rPr lang="en-GB" sz="1800" b="1" strike="noStrike" spc="-1">
                <a:solidFill>
                  <a:srgbClr val="213163"/>
                </a:solidFill>
                <a:latin typeface="Arial" panose="020B0604020202020204"/>
                <a:ea typeface="Arial" panose="020B0604020202020204"/>
              </a:rPr>
              <a:t>Project Overview</a:t>
            </a:r>
            <a:endParaRPr lang="en-US" sz="1800" b="0" strike="noStrike" spc="-1">
              <a:solidFill>
                <a:srgbClr val="000000"/>
              </a:solidFill>
              <a:latin typeface="Arial" panose="020B0604020202020204"/>
            </a:endParaRPr>
          </a:p>
          <a:p>
            <a:pPr indent="0">
              <a:lnSpc>
                <a:spcPct val="100000"/>
              </a:lnSpc>
              <a:buNone/>
              <a:tabLst>
                <a:tab pos="0" algn="l"/>
              </a:tabLst>
            </a:pPr>
            <a:r>
              <a:rPr lang="en-GB" sz="1600" b="0" strike="noStrike" spc="-1">
                <a:solidFill>
                  <a:srgbClr val="213163"/>
                </a:solidFill>
                <a:latin typeface="Arial" panose="020B0604020202020204"/>
                <a:ea typeface="Arial" panose="020B0604020202020204"/>
              </a:rPr>
              <a:t>                        </a:t>
            </a:r>
            <a:r>
              <a:rPr lang="en-GB" sz="1600" b="0" strike="noStrike" spc="-1">
                <a:solidFill>
                  <a:srgbClr val="213163"/>
                </a:solidFill>
                <a:latin typeface="Arial" panose="020B0604020202020204"/>
                <a:ea typeface="Arial" panose="020B0604020202020204"/>
              </a:rPr>
              <a:t>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lang="en-US" sz="1600" b="0" strike="noStrike" spc="-1">
              <a:solidFill>
                <a:srgbClr val="000000"/>
              </a:solidFill>
              <a:latin typeface="Arial" panose="020B0604020202020204"/>
            </a:endParaRPr>
          </a:p>
        </p:txBody>
      </p:sp>
      <p:cxnSp>
        <p:nvCxnSpPr>
          <p:cNvPr id="155" name="Google Shape;107;p38"/>
          <p:cNvCxnSpPr/>
          <p:nvPr/>
        </p:nvCxnSpPr>
        <p:spPr>
          <a:xfrm>
            <a:off x="0" y="4675680"/>
            <a:ext cx="9144360" cy="360"/>
          </a:xfrm>
          <a:prstGeom prst="straightConnector1">
            <a:avLst/>
          </a:prstGeom>
          <a:ln w="9525">
            <a:solidFill>
              <a:srgbClr val="BFBFBF"/>
            </a:solidFill>
            <a:round/>
          </a:ln>
        </p:spPr>
      </p:cxnSp>
      <p:sp>
        <p:nvSpPr>
          <p:cNvPr id="156" name="Google Shape;108;p38"/>
          <p:cNvSpPr/>
          <p:nvPr/>
        </p:nvSpPr>
        <p:spPr>
          <a:xfrm>
            <a:off x="138600" y="4713120"/>
            <a:ext cx="706680" cy="321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nSpc>
                <a:spcPct val="100000"/>
              </a:lnSpc>
              <a:tabLst>
                <a:tab pos="0" algn="l"/>
              </a:tabLst>
            </a:pPr>
            <a:r>
              <a:rPr lang="en-GB" sz="1000" b="0" strike="noStrike" spc="-1">
                <a:solidFill>
                  <a:schemeClr val="dk1"/>
                </a:solidFill>
                <a:latin typeface="Arial" panose="020B0604020202020204"/>
                <a:ea typeface="Arial" panose="020B0604020202020204"/>
              </a:rPr>
              <a:t>Source :</a:t>
            </a:r>
            <a:endParaRPr lang="en-US" sz="1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31040" y="682200"/>
            <a:ext cx="8646120" cy="3877920"/>
          </a:xfrm>
          <a:prstGeom prst="rect">
            <a:avLst/>
          </a:prstGeom>
          <a:noFill/>
          <a:ln w="0">
            <a:noFill/>
          </a:ln>
        </p:spPr>
        <p:txBody>
          <a:bodyPr lIns="91440" tIns="91440" rIns="91440" bIns="91440" anchor="t">
            <a:noAutofit/>
          </a:bodyPr>
          <a:p>
            <a:pPr indent="0">
              <a:lnSpc>
                <a:spcPct val="100000"/>
              </a:lnSpc>
              <a:buNone/>
              <a:tabLst>
                <a:tab pos="0" algn="l"/>
              </a:tabLst>
            </a:pPr>
            <a:r>
              <a:rPr lang="en-GB" sz="1800" b="1" strike="noStrike" spc="-1">
                <a:solidFill>
                  <a:srgbClr val="213163"/>
                </a:solidFill>
                <a:latin typeface="Arial" panose="020B0604020202020204"/>
                <a:ea typeface="Arial" panose="020B0604020202020204"/>
              </a:rPr>
              <a:t>Proposed Solution</a:t>
            </a:r>
            <a:endParaRPr lang="en-US" sz="1800" b="0" strike="noStrike" spc="-1">
              <a:solidFill>
                <a:srgbClr val="000000"/>
              </a:solidFill>
              <a:latin typeface="Arial" panose="020B0604020202020204"/>
            </a:endParaRPr>
          </a:p>
          <a:p>
            <a:pPr indent="0">
              <a:lnSpc>
                <a:spcPct val="100000"/>
              </a:lnSpc>
              <a:buNone/>
              <a:tabLst>
                <a:tab pos="0" algn="l"/>
              </a:tabLst>
            </a:pPr>
            <a:r>
              <a:rPr lang="en-GB" sz="1600" b="1" strike="noStrike" spc="-1">
                <a:solidFill>
                  <a:srgbClr val="213163"/>
                </a:solidFill>
                <a:latin typeface="Arial" panose="020B0604020202020204"/>
                <a:ea typeface="Arial" panose="020B0604020202020204"/>
              </a:rPr>
              <a:t>                     </a:t>
            </a:r>
            <a:r>
              <a:rPr lang="en-GB" sz="1600" b="0" strike="noStrike" spc="-1">
                <a:solidFill>
                  <a:srgbClr val="213163"/>
                </a:solidFill>
                <a:latin typeface="Arial" panose="020B0604020202020204"/>
                <a:ea typeface="Arial" panose="020B0604020202020204"/>
              </a:rPr>
              <a:t>      </a:t>
            </a:r>
            <a:r>
              <a:rPr lang="en-GB" sz="1600" b="0" strike="noStrike" spc="-1">
                <a:solidFill>
                  <a:srgbClr val="213163"/>
                </a:solidFill>
                <a:latin typeface="Arial" panose="020B0604020202020204"/>
                <a:ea typeface="Arial" panose="020B0604020202020204"/>
              </a:rPr>
              <a:t>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lang="en-US" sz="1600" b="0" strike="noStrike" spc="-1">
              <a:solidFill>
                <a:srgbClr val="000000"/>
              </a:solidFill>
              <a:latin typeface="Arial" panose="020B0604020202020204"/>
            </a:endParaRPr>
          </a:p>
        </p:txBody>
      </p:sp>
      <p:sp>
        <p:nvSpPr>
          <p:cNvPr id="158" name="Google Shape;114;p39"/>
          <p:cNvSpPr/>
          <p:nvPr/>
        </p:nvSpPr>
        <p:spPr>
          <a:xfrm>
            <a:off x="138600" y="1102320"/>
            <a:ext cx="8866440" cy="41112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50000"/>
              </a:lnSpc>
              <a:tabLst>
                <a:tab pos="0" algn="l"/>
              </a:tabLst>
            </a:pPr>
            <a:r>
              <a:rPr lang="en-GB" sz="1400" b="0" strike="noStrike" spc="-1">
                <a:solidFill>
                  <a:srgbClr val="374151"/>
                </a:solidFill>
                <a:latin typeface="Times New Roman" panose="02020603050405020304"/>
                <a:ea typeface="Times New Roman" panose="02020603050405020304"/>
              </a:rPr>
              <a:t>.</a:t>
            </a:r>
            <a:endParaRPr lang="en-US" sz="1400" b="0" strike="noStrike" spc="-1">
              <a:solidFill>
                <a:srgbClr val="000000"/>
              </a:solidFill>
              <a:latin typeface="Arial" panose="020B0604020202020204"/>
            </a:endParaRPr>
          </a:p>
        </p:txBody>
      </p:sp>
      <p:cxnSp>
        <p:nvCxnSpPr>
          <p:cNvPr id="159" name="Google Shape;115;p39"/>
          <p:cNvCxnSpPr/>
          <p:nvPr/>
        </p:nvCxnSpPr>
        <p:spPr>
          <a:xfrm>
            <a:off x="0" y="4675680"/>
            <a:ext cx="9144360" cy="360"/>
          </a:xfrm>
          <a:prstGeom prst="straightConnector1">
            <a:avLst/>
          </a:prstGeom>
          <a:ln w="9525">
            <a:solidFill>
              <a:srgbClr val="BFBFBF"/>
            </a:solidFill>
            <a:round/>
          </a:ln>
        </p:spPr>
      </p:cxnSp>
      <p:sp>
        <p:nvSpPr>
          <p:cNvPr id="160" name="Google Shape;116;p39"/>
          <p:cNvSpPr/>
          <p:nvPr/>
        </p:nvSpPr>
        <p:spPr>
          <a:xfrm>
            <a:off x="138600" y="4713120"/>
            <a:ext cx="706680" cy="321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nSpc>
                <a:spcPct val="100000"/>
              </a:lnSpc>
              <a:tabLst>
                <a:tab pos="0" algn="l"/>
              </a:tabLst>
            </a:pPr>
            <a:r>
              <a:rPr lang="en-GB" sz="1000" b="0" strike="noStrike" spc="-1">
                <a:solidFill>
                  <a:schemeClr val="dk1"/>
                </a:solidFill>
                <a:latin typeface="Arial" panose="020B0604020202020204"/>
                <a:ea typeface="Arial" panose="020B0604020202020204"/>
              </a:rPr>
              <a:t>Source :</a:t>
            </a:r>
            <a:endParaRPr lang="en-US" sz="1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21;p40"/>
          <p:cNvSpPr/>
          <p:nvPr/>
        </p:nvSpPr>
        <p:spPr>
          <a:xfrm>
            <a:off x="228600" y="759600"/>
            <a:ext cx="8396280" cy="384012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50000"/>
              </a:lnSpc>
              <a:tabLst>
                <a:tab pos="0" algn="l"/>
              </a:tabLst>
            </a:pPr>
            <a:r>
              <a:rPr lang="en-GB" sz="2000" b="1" strike="noStrike" spc="-1">
                <a:solidFill>
                  <a:srgbClr val="374151"/>
                </a:solidFill>
                <a:latin typeface="Arial" panose="020B0604020202020204"/>
                <a:ea typeface="Arial" panose="020B0604020202020204"/>
              </a:rPr>
              <a:t>SOLUTION:</a:t>
            </a:r>
            <a:endParaRPr lang="en-US" sz="2000" b="0" strike="noStrike" spc="-1">
              <a:solidFill>
                <a:srgbClr val="000000"/>
              </a:solidFill>
              <a:latin typeface="Arial" panose="020B0604020202020204"/>
            </a:endParaRPr>
          </a:p>
          <a:p>
            <a:pPr marL="742950" indent="-196850">
              <a:lnSpc>
                <a:spcPct val="150000"/>
              </a:lnSpc>
              <a:tabLst>
                <a:tab pos="0" algn="l"/>
              </a:tabLst>
            </a:pPr>
            <a:r>
              <a:rPr lang="en-GB" sz="1800" b="0" strike="noStrike" spc="-1">
                <a:solidFill>
                  <a:srgbClr val="374151"/>
                </a:solidFill>
                <a:latin typeface="Arial" panose="020B0604020202020204"/>
                <a:ea typeface="Arial" panose="020B0604020202020204"/>
              </a:rPr>
              <a:t>         </a:t>
            </a:r>
            <a:r>
              <a:rPr lang="en-GB" sz="1800" b="0" strike="noStrike" spc="-1">
                <a:solidFill>
                  <a:srgbClr val="374151"/>
                </a:solidFill>
                <a:latin typeface="Arial" panose="020B0604020202020204"/>
                <a:ea typeface="Arial" panose="020B0604020202020204"/>
              </a:rPr>
              <a:t>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lang="en-US" sz="1800" b="0" strike="noStrike" spc="-1">
              <a:solidFill>
                <a:srgbClr val="000000"/>
              </a:solidFill>
              <a:latin typeface="Arial" panose="020B0604020202020204"/>
            </a:endParaRPr>
          </a:p>
        </p:txBody>
      </p:sp>
      <p:cxnSp>
        <p:nvCxnSpPr>
          <p:cNvPr id="162" name="Google Shape;122;p40"/>
          <p:cNvCxnSpPr/>
          <p:nvPr/>
        </p:nvCxnSpPr>
        <p:spPr>
          <a:xfrm>
            <a:off x="0" y="4675680"/>
            <a:ext cx="9144360" cy="360"/>
          </a:xfrm>
          <a:prstGeom prst="straightConnector1">
            <a:avLst/>
          </a:prstGeom>
          <a:ln w="9525">
            <a:solidFill>
              <a:srgbClr val="BFBFBF"/>
            </a:solidFill>
            <a:round/>
          </a:ln>
        </p:spPr>
      </p:cxnSp>
      <p:sp>
        <p:nvSpPr>
          <p:cNvPr id="163" name="Google Shape;123;p40"/>
          <p:cNvSpPr/>
          <p:nvPr/>
        </p:nvSpPr>
        <p:spPr>
          <a:xfrm>
            <a:off x="138600" y="4713120"/>
            <a:ext cx="706680" cy="321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nSpc>
                <a:spcPct val="100000"/>
              </a:lnSpc>
              <a:tabLst>
                <a:tab pos="0" algn="l"/>
              </a:tabLst>
            </a:pPr>
            <a:r>
              <a:rPr lang="en-GB" sz="1000" b="0" strike="noStrike" spc="-1">
                <a:solidFill>
                  <a:schemeClr val="dk1"/>
                </a:solidFill>
                <a:latin typeface="Arial" panose="020B0604020202020204"/>
                <a:ea typeface="Arial" panose="020B0604020202020204"/>
              </a:rPr>
              <a:t>Source :</a:t>
            </a:r>
            <a:endParaRPr lang="en-US" sz="1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Google Shape;128;g2c9eb45f32d_0_9"/>
          <p:cNvSpPr/>
          <p:nvPr/>
        </p:nvSpPr>
        <p:spPr>
          <a:xfrm>
            <a:off x="371880" y="711000"/>
            <a:ext cx="7948800" cy="35049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spAutoFit/>
          </a:bodyPr>
          <a:p>
            <a:pPr>
              <a:lnSpc>
                <a:spcPct val="100000"/>
              </a:lnSpc>
              <a:tabLst>
                <a:tab pos="0" algn="l"/>
              </a:tabLst>
            </a:pPr>
            <a:r>
              <a:rPr lang="en-GB" sz="2000" b="1" strike="noStrike" spc="-1">
                <a:solidFill>
                  <a:srgbClr val="000000"/>
                </a:solidFill>
                <a:latin typeface="Arial" panose="020B0604020202020204"/>
                <a:ea typeface="Arial" panose="020B0604020202020204"/>
              </a:rPr>
              <a:t>SOLUTION:</a:t>
            </a:r>
            <a:endParaRPr lang="en-US" sz="2000" b="0" strike="noStrike" spc="-1">
              <a:solidFill>
                <a:srgbClr val="000000"/>
              </a:solidFill>
              <a:latin typeface="Arial" panose="020B0604020202020204"/>
            </a:endParaRPr>
          </a:p>
          <a:p>
            <a:pPr>
              <a:lnSpc>
                <a:spcPct val="100000"/>
              </a:lnSpc>
              <a:tabLst>
                <a:tab pos="0" algn="l"/>
              </a:tabLst>
            </a:pPr>
            <a:r>
              <a:rPr lang="en-GB" sz="1800" b="0" strike="noStrike" spc="-1">
                <a:solidFill>
                  <a:srgbClr val="000000"/>
                </a:solidFill>
                <a:latin typeface="Arial" panose="020B0604020202020204"/>
                <a:ea typeface="Arial" panose="020B0604020202020204"/>
              </a:rPr>
              <a:t>                  </a:t>
            </a:r>
            <a:r>
              <a:rPr lang="en-GB" sz="1800" b="0" strike="noStrike" spc="-1">
                <a:solidFill>
                  <a:srgbClr val="000000"/>
                </a:solidFill>
                <a:latin typeface="Arial" panose="020B0604020202020204"/>
                <a:ea typeface="Arial" panose="020B0604020202020204"/>
              </a:rPr>
              <a:t>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lang="en-US" sz="18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1040" y="682200"/>
            <a:ext cx="2935800" cy="321840"/>
          </a:xfrm>
          <a:prstGeom prst="rect">
            <a:avLst/>
          </a:prstGeom>
          <a:noFill/>
          <a:ln w="0">
            <a:noFill/>
          </a:ln>
        </p:spPr>
        <p:txBody>
          <a:bodyPr lIns="91440" tIns="91440" rIns="91440" bIns="91440" anchor="t">
            <a:noAutofit/>
          </a:bodyPr>
          <a:p>
            <a:pPr indent="0">
              <a:lnSpc>
                <a:spcPct val="100000"/>
              </a:lnSpc>
              <a:buNone/>
              <a:tabLst>
                <a:tab pos="0" algn="l"/>
              </a:tabLst>
            </a:pPr>
            <a:r>
              <a:rPr lang="en-GB" sz="1600" b="1" strike="noStrike" spc="-1">
                <a:solidFill>
                  <a:srgbClr val="213163"/>
                </a:solidFill>
                <a:latin typeface="Arial" panose="020B0604020202020204"/>
                <a:ea typeface="Arial" panose="020B0604020202020204"/>
              </a:rPr>
              <a:t>Technology Used</a:t>
            </a:r>
            <a:endParaRPr lang="en-US" sz="1600" b="0" strike="noStrike" spc="-1">
              <a:solidFill>
                <a:srgbClr val="000000"/>
              </a:solidFill>
              <a:latin typeface="Arial" panose="020B0604020202020204"/>
            </a:endParaRPr>
          </a:p>
        </p:txBody>
      </p:sp>
      <p:sp>
        <p:nvSpPr>
          <p:cNvPr id="166" name="Google Shape;134;p42"/>
          <p:cNvSpPr/>
          <p:nvPr/>
        </p:nvSpPr>
        <p:spPr>
          <a:xfrm>
            <a:off x="128160" y="1059120"/>
            <a:ext cx="5313960" cy="378972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marL="173355" indent="-84455">
              <a:lnSpc>
                <a:spcPct val="100000"/>
              </a:lnSpc>
              <a:spcBef>
                <a:spcPts val="200"/>
              </a:spcBef>
              <a:tabLst>
                <a:tab pos="0" algn="l"/>
              </a:tabLst>
            </a:pPr>
            <a:endParaRPr lang="en-US" sz="1400" b="0" strike="noStrike" spc="-1">
              <a:solidFill>
                <a:srgbClr val="000000"/>
              </a:solidFill>
              <a:latin typeface="Arial" panose="020B0604020202020204"/>
            </a:endParaRPr>
          </a:p>
          <a:p>
            <a:pPr marL="173355" indent="-84455">
              <a:lnSpc>
                <a:spcPct val="100000"/>
              </a:lnSpc>
              <a:spcBef>
                <a:spcPts val="200"/>
              </a:spcBef>
              <a:tabLst>
                <a:tab pos="0" algn="l"/>
              </a:tabLst>
            </a:pPr>
            <a:endParaRPr lang="en-US" sz="1400" b="0" strike="noStrike" spc="-1">
              <a:solidFill>
                <a:srgbClr val="000000"/>
              </a:solidFill>
              <a:latin typeface="Arial" panose="020B0604020202020204"/>
            </a:endParaRPr>
          </a:p>
          <a:p>
            <a:pPr marL="173355" indent="-84455">
              <a:lnSpc>
                <a:spcPct val="100000"/>
              </a:lnSpc>
              <a:spcBef>
                <a:spcPts val="200"/>
              </a:spcBef>
              <a:tabLst>
                <a:tab pos="0" algn="l"/>
              </a:tabLst>
            </a:pPr>
            <a:endParaRPr lang="en-US" sz="1400" b="0" strike="noStrike" spc="-1">
              <a:solidFill>
                <a:srgbClr val="000000"/>
              </a:solidFill>
              <a:latin typeface="Arial" panose="020B0604020202020204"/>
            </a:endParaRPr>
          </a:p>
        </p:txBody>
      </p:sp>
      <p:sp>
        <p:nvSpPr>
          <p:cNvPr id="167" name="Google Shape;135;p42"/>
          <p:cNvSpPr/>
          <p:nvPr/>
        </p:nvSpPr>
        <p:spPr>
          <a:xfrm>
            <a:off x="-84600" y="615960"/>
            <a:ext cx="8951400" cy="4063680"/>
          </a:xfrm>
          <a:custGeom>
            <a:avLst/>
            <a:gdLst>
              <a:gd name="textAreaLeft" fmla="*/ 0 w 8951400"/>
              <a:gd name="textAreaRight" fmla="*/ 8951760 w 8951400"/>
              <a:gd name="textAreaTop" fmla="*/ 0 h 4063680"/>
              <a:gd name="textAreaBottom" fmla="*/ 4064040 h 4063680"/>
            </a:gdLst>
            <a:ahLst/>
            <a:cxnLst/>
            <a:rect l="textAreaLeft" t="textAreaTop" r="textAreaRight" b="textAreaBottom"/>
            <a:pathLst>
              <a:path w="120000" h="120000">
                <a:moveTo>
                  <a:pt x="0" y="0"/>
                </a:moveTo>
                <a:lnTo>
                  <a:pt x="120000" y="0"/>
                </a:lnTo>
                <a:lnTo>
                  <a:pt x="120000" y="120000"/>
                </a:lnTo>
                <a:lnTo>
                  <a:pt x="0" y="120000"/>
                </a:lnTo>
                <a:close/>
              </a:path>
              <a:path w="120000" h="120000" fill="none">
                <a:moveTo>
                  <a:pt x="-10000" y="0"/>
                </a:moveTo>
              </a:path>
              <a:path w="120000" h="120000" fill="none">
                <a:moveTo>
                  <a:pt x="-10000" y="22500"/>
                </a:moveTo>
                <a:lnTo>
                  <a:pt x="-46000" y="135000"/>
                </a:lnTo>
              </a:path>
            </a:pathLst>
          </a:custGeom>
          <a:noFill/>
          <a:ln w="0">
            <a:noFill/>
          </a:ln>
        </p:spPr>
        <p:style>
          <a:lnRef idx="0">
            <a:srgbClr val="FFFFFF"/>
          </a:lnRef>
          <a:fillRef idx="0">
            <a:srgbClr val="FFFFFF"/>
          </a:fillRef>
          <a:effectRef idx="0">
            <a:srgbClr val="FFFFFF"/>
          </a:effectRef>
          <a:fontRef idx="minor"/>
        </p:style>
        <p:txBody>
          <a:bodyPr anchor="ctr" anchorCtr="1">
            <a:noAutofit/>
          </a:bodyPr>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sp>
        <p:nvSpPr>
          <p:cNvPr id="168" name="Google Shape;136;p42"/>
          <p:cNvSpPr/>
          <p:nvPr/>
        </p:nvSpPr>
        <p:spPr>
          <a:xfrm>
            <a:off x="1000440" y="1361520"/>
            <a:ext cx="3318120" cy="30456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gn="ctr">
              <a:lnSpc>
                <a:spcPct val="100000"/>
              </a:lnSpc>
              <a:tabLst>
                <a:tab pos="0" algn="l"/>
              </a:tabLst>
            </a:pPr>
            <a:r>
              <a:rPr lang="en-GB" sz="1400" b="0" strike="noStrike" spc="-1">
                <a:solidFill>
                  <a:srgbClr val="000000"/>
                </a:solidFill>
                <a:latin typeface="Arial" panose="020B0604020202020204"/>
                <a:ea typeface="Arial" panose="020B0604020202020204"/>
              </a:rPr>
              <a:t>Front-end</a:t>
            </a:r>
            <a:endParaRPr lang="en-US" sz="1400" b="0" strike="noStrike" spc="-1">
              <a:solidFill>
                <a:srgbClr val="000000"/>
              </a:solidFill>
              <a:latin typeface="Arial" panose="020B0604020202020204"/>
            </a:endParaRPr>
          </a:p>
        </p:txBody>
      </p:sp>
      <p:sp>
        <p:nvSpPr>
          <p:cNvPr id="169" name="Google Shape;137;p42"/>
          <p:cNvSpPr/>
          <p:nvPr/>
        </p:nvSpPr>
        <p:spPr>
          <a:xfrm>
            <a:off x="4865760" y="1287360"/>
            <a:ext cx="3580560" cy="30456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gn="ctr">
              <a:lnSpc>
                <a:spcPct val="100000"/>
              </a:lnSpc>
              <a:tabLst>
                <a:tab pos="0" algn="l"/>
              </a:tabLst>
            </a:pPr>
            <a:r>
              <a:rPr lang="en-GB" sz="1400" b="0" strike="noStrike" spc="-1">
                <a:solidFill>
                  <a:srgbClr val="000000"/>
                </a:solidFill>
                <a:latin typeface="Arial" panose="020B0604020202020204"/>
                <a:ea typeface="Arial" panose="020B0604020202020204"/>
              </a:rPr>
              <a:t>Back-end</a:t>
            </a:r>
            <a:endParaRPr lang="en-US" sz="1400" b="0" strike="noStrike" spc="-1">
              <a:solidFill>
                <a:srgbClr val="000000"/>
              </a:solidFill>
              <a:latin typeface="Arial" panose="020B0604020202020204"/>
            </a:endParaRPr>
          </a:p>
        </p:txBody>
      </p:sp>
      <p:cxnSp>
        <p:nvCxnSpPr>
          <p:cNvPr id="170" name="Google Shape;138;p42"/>
          <p:cNvCxnSpPr/>
          <p:nvPr/>
        </p:nvCxnSpPr>
        <p:spPr>
          <a:xfrm>
            <a:off x="0" y="4675680"/>
            <a:ext cx="9144360" cy="360"/>
          </a:xfrm>
          <a:prstGeom prst="straightConnector1">
            <a:avLst/>
          </a:prstGeom>
          <a:ln w="9525">
            <a:solidFill>
              <a:srgbClr val="BFBFBF"/>
            </a:solidFill>
            <a:round/>
          </a:ln>
        </p:spPr>
      </p:cxnSp>
      <p:sp>
        <p:nvSpPr>
          <p:cNvPr id="171" name="Google Shape;139;p42"/>
          <p:cNvSpPr/>
          <p:nvPr/>
        </p:nvSpPr>
        <p:spPr>
          <a:xfrm>
            <a:off x="138600" y="4713120"/>
            <a:ext cx="706680" cy="321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nSpc>
                <a:spcPct val="100000"/>
              </a:lnSpc>
              <a:tabLst>
                <a:tab pos="0" algn="l"/>
              </a:tabLst>
            </a:pPr>
            <a:r>
              <a:rPr lang="en-GB" sz="1000" b="0" strike="noStrike" spc="-1">
                <a:solidFill>
                  <a:schemeClr val="dk1"/>
                </a:solidFill>
                <a:latin typeface="Arial" panose="020B0604020202020204"/>
                <a:ea typeface="Arial" panose="020B0604020202020204"/>
              </a:rPr>
              <a:t>Source :</a:t>
            </a:r>
            <a:endParaRPr lang="en-US" sz="1000" b="0" strike="noStrike" spc="-1">
              <a:solidFill>
                <a:srgbClr val="000000"/>
              </a:solidFill>
              <a:latin typeface="Arial" panose="020B0604020202020204"/>
            </a:endParaRPr>
          </a:p>
        </p:txBody>
      </p:sp>
      <p:pic>
        <p:nvPicPr>
          <p:cNvPr id="172" name="Google Shape;140;p42"/>
          <p:cNvPicPr/>
          <p:nvPr/>
        </p:nvPicPr>
        <p:blipFill>
          <a:blip r:embed="rId1"/>
          <a:stretch>
            <a:fillRect/>
          </a:stretch>
        </p:blipFill>
        <p:spPr>
          <a:xfrm>
            <a:off x="1780200" y="1770120"/>
            <a:ext cx="1704960" cy="995400"/>
          </a:xfrm>
          <a:prstGeom prst="rect">
            <a:avLst/>
          </a:prstGeom>
          <a:ln w="0">
            <a:noFill/>
          </a:ln>
        </p:spPr>
      </p:pic>
      <p:pic>
        <p:nvPicPr>
          <p:cNvPr id="173" name="Google Shape;141;p42"/>
          <p:cNvPicPr/>
          <p:nvPr/>
        </p:nvPicPr>
        <p:blipFill>
          <a:blip r:embed="rId2"/>
          <a:stretch>
            <a:fillRect/>
          </a:stretch>
        </p:blipFill>
        <p:spPr>
          <a:xfrm>
            <a:off x="1780200" y="2765880"/>
            <a:ext cx="1704960" cy="1362960"/>
          </a:xfrm>
          <a:prstGeom prst="rect">
            <a:avLst/>
          </a:prstGeom>
          <a:ln w="0">
            <a:noFill/>
          </a:ln>
        </p:spPr>
      </p:pic>
      <p:pic>
        <p:nvPicPr>
          <p:cNvPr id="174" name="Google Shape;142;p42"/>
          <p:cNvPicPr/>
          <p:nvPr/>
        </p:nvPicPr>
        <p:blipFill>
          <a:blip r:embed="rId3"/>
          <a:stretch>
            <a:fillRect/>
          </a:stretch>
        </p:blipFill>
        <p:spPr>
          <a:xfrm>
            <a:off x="5280480" y="1770120"/>
            <a:ext cx="2898000" cy="2173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9372</Words>
  <Application>WPS Presentation</Application>
  <PresentationFormat/>
  <Paragraphs>112</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11</vt:i4>
      </vt:variant>
      <vt:variant>
        <vt:lpstr>幻灯片标题</vt:lpstr>
      </vt:variant>
      <vt:variant>
        <vt:i4>20</vt:i4>
      </vt:variant>
    </vt:vector>
  </HeadingPairs>
  <TitlesOfParts>
    <vt:vector size="43" baseType="lpstr">
      <vt:lpstr>Arial</vt:lpstr>
      <vt:lpstr>SimSun</vt:lpstr>
      <vt:lpstr>Wingdings</vt:lpstr>
      <vt:lpstr>Arial</vt:lpstr>
      <vt:lpstr>Times New Roman</vt:lpstr>
      <vt:lpstr>Symbol</vt:lpstr>
      <vt:lpstr>Microsoft YaHei</vt:lpstr>
      <vt:lpstr>Arial Unicode MS</vt:lpstr>
      <vt:lpstr>Roboto</vt:lpstr>
      <vt:lpstr>Times New Roman</vt:lpstr>
      <vt:lpstr>DejaVu Sans</vt:lpstr>
      <vt:lpstr>Calibri</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PowerPoint 演示文稿</vt:lpstr>
      <vt:lpstr>PowerPoint 演示文稿</vt:lpstr>
      <vt:lpstr>           </vt:lpstr>
      <vt:lpstr>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演示文稿</vt:lpstr>
      <vt:lpstr>PowerPoint 演示文稿</vt:lpstr>
      <vt:lpstr>Technology Used</vt:lpstr>
      <vt:lpstr>Personalized playlist creation features enable users to curate their own collections of favorite songs, while recommendation systems suggest relevant music based on user preferences and listening history.</vt:lpstr>
      <vt:lpstr>Signup Page</vt:lpstr>
      <vt:lpstr>Login Page</vt:lpstr>
      <vt:lpstr>Home-Page</vt:lpstr>
      <vt:lpstr>Home-Page 2</vt:lpstr>
      <vt:lpstr>All songs</vt:lpstr>
      <vt:lpstr>Song Page </vt:lpstr>
      <vt:lpstr>History Page </vt:lpstr>
      <vt:lpstr>Future Enhancements: </vt:lpstr>
      <vt:lpstr>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9</cp:revision>
  <dcterms:created xsi:type="dcterms:W3CDTF">2024-04-08T16:21:07Z</dcterms:created>
  <dcterms:modified xsi:type="dcterms:W3CDTF">2024-04-08T16:25:32Z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20</vt:i4>
  </property>
  <property fmtid="{D5CDD505-2E9C-101B-9397-08002B2CF9AE}" pid="4" name="PresentationFormat">
    <vt:lpwstr>On-screen Show (16:9)</vt:lpwstr>
  </property>
  <property fmtid="{D5CDD505-2E9C-101B-9397-08002B2CF9AE}" pid="5" name="Slides">
    <vt:i4>20</vt:i4>
  </property>
  <property fmtid="{D5CDD505-2E9C-101B-9397-08002B2CF9AE}" pid="6" name="ICV">
    <vt:lpwstr>6A87BA98B06F4622A0738CF473C68BD4_13</vt:lpwstr>
  </property>
  <property fmtid="{D5CDD505-2E9C-101B-9397-08002B2CF9AE}" pid="7" name="KSOProductBuildVer">
    <vt:lpwstr>1033-12.2.0.13489</vt:lpwstr>
  </property>
</Properties>
</file>