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IN" sz="2400" dirty="0">
                <a:solidFill>
                  <a:schemeClr val="dk1"/>
                </a:solidFill>
                <a:latin typeface="Calibri"/>
                <a:ea typeface="Calibri"/>
                <a:cs typeface="Calibri"/>
                <a:sym typeface="Calibri"/>
              </a:rPr>
              <a:t>M.PRIYA MAHALAKSHMI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a:t>
            </a:r>
            <a:r>
              <a:rPr lang="en-IN" sz="2400" dirty="0">
                <a:solidFill>
                  <a:schemeClr val="dk1"/>
                </a:solidFill>
                <a:latin typeface="Calibri"/>
                <a:ea typeface="Calibri"/>
                <a:cs typeface="Calibri"/>
                <a:sym typeface="Calibri"/>
              </a:rPr>
              <a:t>2215626</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a:t>
            </a:r>
            <a:r>
              <a:rPr lang="en-IN" sz="2400" dirty="0">
                <a:solidFill>
                  <a:schemeClr val="dk1"/>
                </a:solidFill>
                <a:latin typeface="Calibri"/>
                <a:ea typeface="Calibri"/>
                <a:cs typeface="Calibri"/>
                <a:sym typeface="Calibri"/>
              </a:rPr>
              <a:t>Patrician college of </a:t>
            </a:r>
            <a:r>
              <a:rPr lang="en-US" altLang="en-IN" sz="2400" dirty="0">
                <a:solidFill>
                  <a:schemeClr val="dk1"/>
                </a:solidFill>
                <a:latin typeface="Calibri"/>
                <a:ea typeface="Calibri"/>
                <a:cs typeface="Calibri"/>
                <a:sym typeface="Calibri"/>
              </a:rPr>
              <a:t>Arts &amp; Science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1" y="385444"/>
            <a:ext cx="3368433" cy="75211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4"/>
            <a:ext cx="6457315" cy="67068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8"/>
            <a:ext cx="6503707" cy="67068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**Data Organization:** Importing, cleaning, and structuring employee data for clarity and consistency.</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3. **Visualization:** Creating charts, graphs, and pivot tables to visualize trends and patterns.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4. **Reporting:** Summarizing findings to inform HR strategies and decision-making.</a:t>
            </a:r>
            <a:endParaRPr sz="24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M.PRIYA MAHALAKSHMI MOHAN</cp:lastModifiedBy>
  <cp:revision>2</cp:revision>
  <dcterms:created xsi:type="dcterms:W3CDTF">2024-09-01T02:42:38Z</dcterms:created>
  <dcterms:modified xsi:type="dcterms:W3CDTF">2024-09-09T12:34:57Z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