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C715FF-8598-4816-A4F2-1E091C3DD7E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CCA33-5840-4D6D-9A58-628377F9D25A}" type="slidenum">
              <a:rPr lang="en-US" smtClean="0"/>
              <a:t>‹#›</a:t>
            </a:fld>
            <a:endParaRPr lang="en-US"/>
          </a:p>
        </p:txBody>
      </p:sp>
    </p:spTree>
    <p:extLst>
      <p:ext uri="{BB962C8B-B14F-4D97-AF65-F5344CB8AC3E}">
        <p14:creationId xmlns:p14="http://schemas.microsoft.com/office/powerpoint/2010/main" val="2220768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715FF-8598-4816-A4F2-1E091C3DD7E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CCA33-5840-4D6D-9A58-628377F9D25A}" type="slidenum">
              <a:rPr lang="en-US" smtClean="0"/>
              <a:t>‹#›</a:t>
            </a:fld>
            <a:endParaRPr lang="en-US"/>
          </a:p>
        </p:txBody>
      </p:sp>
    </p:spTree>
    <p:extLst>
      <p:ext uri="{BB962C8B-B14F-4D97-AF65-F5344CB8AC3E}">
        <p14:creationId xmlns:p14="http://schemas.microsoft.com/office/powerpoint/2010/main" val="149750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715FF-8598-4816-A4F2-1E091C3DD7E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CCA33-5840-4D6D-9A58-628377F9D25A}" type="slidenum">
              <a:rPr lang="en-US" smtClean="0"/>
              <a:t>‹#›</a:t>
            </a:fld>
            <a:endParaRPr lang="en-US"/>
          </a:p>
        </p:txBody>
      </p:sp>
    </p:spTree>
    <p:extLst>
      <p:ext uri="{BB962C8B-B14F-4D97-AF65-F5344CB8AC3E}">
        <p14:creationId xmlns:p14="http://schemas.microsoft.com/office/powerpoint/2010/main" val="224032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715FF-8598-4816-A4F2-1E091C3DD7E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CCA33-5840-4D6D-9A58-628377F9D25A}" type="slidenum">
              <a:rPr lang="en-US" smtClean="0"/>
              <a:t>‹#›</a:t>
            </a:fld>
            <a:endParaRPr lang="en-US"/>
          </a:p>
        </p:txBody>
      </p:sp>
    </p:spTree>
    <p:extLst>
      <p:ext uri="{BB962C8B-B14F-4D97-AF65-F5344CB8AC3E}">
        <p14:creationId xmlns:p14="http://schemas.microsoft.com/office/powerpoint/2010/main" val="297506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C715FF-8598-4816-A4F2-1E091C3DD7E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CCA33-5840-4D6D-9A58-628377F9D25A}" type="slidenum">
              <a:rPr lang="en-US" smtClean="0"/>
              <a:t>‹#›</a:t>
            </a:fld>
            <a:endParaRPr lang="en-US"/>
          </a:p>
        </p:txBody>
      </p:sp>
    </p:spTree>
    <p:extLst>
      <p:ext uri="{BB962C8B-B14F-4D97-AF65-F5344CB8AC3E}">
        <p14:creationId xmlns:p14="http://schemas.microsoft.com/office/powerpoint/2010/main" val="425212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C715FF-8598-4816-A4F2-1E091C3DD7E4}"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CCA33-5840-4D6D-9A58-628377F9D25A}" type="slidenum">
              <a:rPr lang="en-US" smtClean="0"/>
              <a:t>‹#›</a:t>
            </a:fld>
            <a:endParaRPr lang="en-US"/>
          </a:p>
        </p:txBody>
      </p:sp>
    </p:spTree>
    <p:extLst>
      <p:ext uri="{BB962C8B-B14F-4D97-AF65-F5344CB8AC3E}">
        <p14:creationId xmlns:p14="http://schemas.microsoft.com/office/powerpoint/2010/main" val="61851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C715FF-8598-4816-A4F2-1E091C3DD7E4}"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CCA33-5840-4D6D-9A58-628377F9D25A}" type="slidenum">
              <a:rPr lang="en-US" smtClean="0"/>
              <a:t>‹#›</a:t>
            </a:fld>
            <a:endParaRPr lang="en-US"/>
          </a:p>
        </p:txBody>
      </p:sp>
    </p:spTree>
    <p:extLst>
      <p:ext uri="{BB962C8B-B14F-4D97-AF65-F5344CB8AC3E}">
        <p14:creationId xmlns:p14="http://schemas.microsoft.com/office/powerpoint/2010/main" val="409060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C715FF-8598-4816-A4F2-1E091C3DD7E4}"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CCA33-5840-4D6D-9A58-628377F9D25A}" type="slidenum">
              <a:rPr lang="en-US" smtClean="0"/>
              <a:t>‹#›</a:t>
            </a:fld>
            <a:endParaRPr lang="en-US"/>
          </a:p>
        </p:txBody>
      </p:sp>
    </p:spTree>
    <p:extLst>
      <p:ext uri="{BB962C8B-B14F-4D97-AF65-F5344CB8AC3E}">
        <p14:creationId xmlns:p14="http://schemas.microsoft.com/office/powerpoint/2010/main" val="170128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715FF-8598-4816-A4F2-1E091C3DD7E4}"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4CCA33-5840-4D6D-9A58-628377F9D25A}" type="slidenum">
              <a:rPr lang="en-US" smtClean="0"/>
              <a:t>‹#›</a:t>
            </a:fld>
            <a:endParaRPr lang="en-US"/>
          </a:p>
        </p:txBody>
      </p:sp>
    </p:spTree>
    <p:extLst>
      <p:ext uri="{BB962C8B-B14F-4D97-AF65-F5344CB8AC3E}">
        <p14:creationId xmlns:p14="http://schemas.microsoft.com/office/powerpoint/2010/main" val="276463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C715FF-8598-4816-A4F2-1E091C3DD7E4}"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CCA33-5840-4D6D-9A58-628377F9D25A}" type="slidenum">
              <a:rPr lang="en-US" smtClean="0"/>
              <a:t>‹#›</a:t>
            </a:fld>
            <a:endParaRPr lang="en-US"/>
          </a:p>
        </p:txBody>
      </p:sp>
    </p:spTree>
    <p:extLst>
      <p:ext uri="{BB962C8B-B14F-4D97-AF65-F5344CB8AC3E}">
        <p14:creationId xmlns:p14="http://schemas.microsoft.com/office/powerpoint/2010/main" val="17868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C715FF-8598-4816-A4F2-1E091C3DD7E4}"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CCA33-5840-4D6D-9A58-628377F9D25A}" type="slidenum">
              <a:rPr lang="en-US" smtClean="0"/>
              <a:t>‹#›</a:t>
            </a:fld>
            <a:endParaRPr lang="en-US"/>
          </a:p>
        </p:txBody>
      </p:sp>
    </p:spTree>
    <p:extLst>
      <p:ext uri="{BB962C8B-B14F-4D97-AF65-F5344CB8AC3E}">
        <p14:creationId xmlns:p14="http://schemas.microsoft.com/office/powerpoint/2010/main" val="149875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715FF-8598-4816-A4F2-1E091C3DD7E4}" type="datetimeFigureOut">
              <a:rPr lang="en-US" smtClean="0"/>
              <a:t>6/24/2021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CCA33-5840-4D6D-9A58-628377F9D25A}" type="slidenum">
              <a:rPr lang="en-US" smtClean="0"/>
              <a:t>‹#›</a:t>
            </a:fld>
            <a:endParaRPr lang="en-US"/>
          </a:p>
        </p:txBody>
      </p:sp>
    </p:spTree>
    <p:extLst>
      <p:ext uri="{BB962C8B-B14F-4D97-AF65-F5344CB8AC3E}">
        <p14:creationId xmlns:p14="http://schemas.microsoft.com/office/powerpoint/2010/main" val="2847862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199"/>
            <a:ext cx="3932237" cy="2030507"/>
          </a:xfrm>
        </p:spPr>
        <p:txBody>
          <a:bodyPr>
            <a:noAutofit/>
          </a:bodyPr>
          <a:lstStyle/>
          <a:p>
            <a:pPr algn="l"/>
            <a:r>
              <a:rPr lang="en-US" sz="3200" b="1" dirty="0" smtClean="0">
                <a:latin typeface="Times New Roman" panose="02020603050405020304" pitchFamily="18" charset="0"/>
                <a:cs typeface="Times New Roman" panose="02020603050405020304" pitchFamily="18" charset="0"/>
              </a:rPr>
              <a:t>Project idea !?</a:t>
            </a:r>
            <a:endParaRPr lang="en-US"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8082" y="995363"/>
            <a:ext cx="3833918" cy="4873625"/>
          </a:xfrm>
        </p:spPr>
      </p:pic>
      <p:sp>
        <p:nvSpPr>
          <p:cNvPr id="5" name="Text Placeholder 4"/>
          <p:cNvSpPr>
            <a:spLocks noGrp="1"/>
          </p:cNvSpPr>
          <p:nvPr>
            <p:ph type="body" sz="half" idx="2"/>
          </p:nvPr>
        </p:nvSpPr>
        <p:spPr>
          <a:xfrm>
            <a:off x="839788" y="2702858"/>
            <a:ext cx="6946059" cy="316613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 main idea of the project is creating a user friendly mobile application for the chef. </a:t>
            </a:r>
          </a:p>
          <a:p>
            <a:pPr algn="just"/>
            <a:r>
              <a:rPr lang="en-US" sz="2000" dirty="0" smtClean="0">
                <a:latin typeface="Times New Roman" panose="02020603050405020304" pitchFamily="18" charset="0"/>
                <a:cs typeface="Times New Roman" panose="02020603050405020304" pitchFamily="18" charset="0"/>
              </a:rPr>
              <a:t>Anyone who can cook delicious foods can create his/her portfolio by using this app to sale his foods. Chef can upload his/her food photos to attract the food lovers. Customers can search for chef from their nearby area using GPS.</a:t>
            </a:r>
          </a:p>
          <a:p>
            <a:pPr algn="just"/>
            <a:r>
              <a:rPr lang="en-US" sz="2000" dirty="0" smtClean="0">
                <a:latin typeface="Times New Roman" panose="02020603050405020304" pitchFamily="18" charset="0"/>
                <a:cs typeface="Times New Roman" panose="02020603050405020304" pitchFamily="18" charset="0"/>
              </a:rPr>
              <a:t>** There will be also a food review option from different restaurant/ chef.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535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199"/>
            <a:ext cx="3932237" cy="2030507"/>
          </a:xfrm>
        </p:spPr>
        <p:txBody>
          <a:bodyPr>
            <a:noAutofit/>
          </a:bodyPr>
          <a:lstStyle/>
          <a:p>
            <a:pPr algn="l"/>
            <a:r>
              <a:rPr lang="en-US" b="1" dirty="0" smtClean="0">
                <a:latin typeface="Times New Roman" panose="02020603050405020304" pitchFamily="18" charset="0"/>
                <a:cs typeface="Times New Roman" panose="02020603050405020304" pitchFamily="18" charset="0"/>
              </a:rPr>
              <a:t>Why I chose it</a:t>
            </a:r>
            <a:r>
              <a:rPr lang="en-US" sz="3200" b="1"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a:xfrm>
            <a:off x="839788" y="2702858"/>
            <a:ext cx="6946059" cy="316613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There is also a food related app “Food Panda” is our country. But this is only for the local restaurant foods. Customer who can prefer home made food than restaurant food can easily find their food using this app. Since anyone who can cook can be a chef here, this will also help a person financially independent.</a:t>
            </a:r>
            <a:endParaRPr lang="en-US"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5847" y="161644"/>
            <a:ext cx="4406153" cy="4044218"/>
          </a:xfrm>
        </p:spPr>
      </p:pic>
    </p:spTree>
    <p:extLst>
      <p:ext uri="{BB962C8B-B14F-4D97-AF65-F5344CB8AC3E}">
        <p14:creationId xmlns:p14="http://schemas.microsoft.com/office/powerpoint/2010/main" val="32245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199"/>
            <a:ext cx="3932237" cy="2030507"/>
          </a:xfrm>
        </p:spPr>
        <p:txBody>
          <a:bodyPr>
            <a:noAutofit/>
          </a:bodyPr>
          <a:lstStyle/>
          <a:p>
            <a:pPr algn="l"/>
            <a:r>
              <a:rPr lang="en-US" b="1" dirty="0" smtClean="0">
                <a:latin typeface="Times New Roman" panose="02020603050405020304" pitchFamily="18" charset="0"/>
                <a:cs typeface="Times New Roman" panose="02020603050405020304" pitchFamily="18" charset="0"/>
              </a:rPr>
              <a:t>How will I do it?</a:t>
            </a:r>
            <a:endParaRPr lang="en-US" sz="3200"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a:xfrm>
            <a:off x="839788" y="2702858"/>
            <a:ext cx="6946059" cy="316613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I will first make complete design of the app using figma of similar software. The app will be developped with java programming language using Android studio. It will have also GPS tracking system.</a:t>
            </a:r>
            <a:endParaRPr lang="en-US" sz="20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rot="19693186">
            <a:off x="7911804" y="2206613"/>
            <a:ext cx="4425700" cy="2336314"/>
          </a:xfrm>
          <a:effectLst>
            <a:outerShdw blurRad="444500" dist="50800" dir="5400000" algn="ctr" rotWithShape="0">
              <a:srgbClr val="000000"/>
            </a:outerShdw>
          </a:effectLst>
        </p:spPr>
      </p:pic>
    </p:spTree>
    <p:extLst>
      <p:ext uri="{BB962C8B-B14F-4D97-AF65-F5344CB8AC3E}">
        <p14:creationId xmlns:p14="http://schemas.microsoft.com/office/powerpoint/2010/main" val="367559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199"/>
            <a:ext cx="4140175" cy="2030507"/>
          </a:xfrm>
        </p:spPr>
        <p:txBody>
          <a:bodyPr>
            <a:noAutofit/>
          </a:bodyPr>
          <a:lstStyle/>
          <a:p>
            <a:pPr algn="l"/>
            <a:r>
              <a:rPr lang="en-US" b="1" dirty="0" smtClean="0">
                <a:latin typeface="Times New Roman" panose="02020603050405020304" pitchFamily="18" charset="0"/>
                <a:cs typeface="Times New Roman" panose="02020603050405020304" pitchFamily="18" charset="0"/>
              </a:rPr>
              <a:t>Why will we deliver at the end</a:t>
            </a:r>
            <a:r>
              <a:rPr lang="en-US" sz="3200" b="1"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a:xfrm>
            <a:off x="839789" y="2702858"/>
            <a:ext cx="6770834" cy="316613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We will try to build a complete user friendly app for the chef and the food lovers.</a:t>
            </a:r>
            <a:endParaRPr lang="en-US" sz="2000" dirty="0">
              <a:latin typeface="Times New Roman" panose="02020603050405020304" pitchFamily="18" charset="0"/>
              <a:cs typeface="Times New Roman" panose="02020603050405020304" pitchFamily="18" charset="0"/>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8375" y="1472452"/>
            <a:ext cx="4873625" cy="4873625"/>
          </a:xfrm>
        </p:spPr>
      </p:pic>
    </p:spTree>
    <p:extLst>
      <p:ext uri="{BB962C8B-B14F-4D97-AF65-F5344CB8AC3E}">
        <p14:creationId xmlns:p14="http://schemas.microsoft.com/office/powerpoint/2010/main" val="489905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215</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Project idea !?</vt:lpstr>
      <vt:lpstr>Why I chose it !?</vt:lpstr>
      <vt:lpstr>How will I do it?</vt:lpstr>
      <vt:lpstr>Why will we deliver at 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idea !?</dc:title>
  <dc:creator>SAGOR</dc:creator>
  <cp:lastModifiedBy>SAGOR</cp:lastModifiedBy>
  <cp:revision>4</cp:revision>
  <dcterms:created xsi:type="dcterms:W3CDTF">2021-06-24T16:25:45Z</dcterms:created>
  <dcterms:modified xsi:type="dcterms:W3CDTF">2021-06-24T17:01:26Z</dcterms:modified>
</cp:coreProperties>
</file>