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7" r:id="rId3"/>
    <p:sldId id="258" r:id="rId4"/>
    <p:sldId id="259" r:id="rId5"/>
    <p:sldId id="260" r:id="rId6"/>
    <p:sldId id="261" r:id="rId7"/>
    <p:sldId id="265" r:id="rId8"/>
    <p:sldId id="266"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972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97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06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442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918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7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178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22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32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36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79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70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48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21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755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37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27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58227"/>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INDIAN CARGO SHIPMENT</a:t>
            </a:r>
            <a:endParaRPr lang="en-IN" dirty="0">
              <a:solidFill>
                <a:srgbClr val="FF0000"/>
              </a:solidFill>
            </a:endParaRPr>
          </a:p>
        </p:txBody>
      </p:sp>
      <p:sp>
        <p:nvSpPr>
          <p:cNvPr id="4" name="Text Placeholder 3"/>
          <p:cNvSpPr>
            <a:spLocks noGrp="1"/>
          </p:cNvSpPr>
          <p:nvPr>
            <p:ph type="body" sz="half" idx="2"/>
          </p:nvPr>
        </p:nvSpPr>
        <p:spPr>
          <a:xfrm>
            <a:off x="1008669" y="2564092"/>
            <a:ext cx="10495942" cy="2778026"/>
          </a:xfrm>
        </p:spPr>
        <p:txBody>
          <a:bodyPr/>
          <a:lstStyle/>
          <a:p>
            <a:r>
              <a:rPr lang="en-US" dirty="0"/>
              <a:t>A cargo ship </a:t>
            </a:r>
            <a:r>
              <a:rPr lang="en-US" dirty="0" smtClean="0"/>
              <a:t>is </a:t>
            </a:r>
            <a:r>
              <a:rPr lang="en-US" dirty="0"/>
              <a:t>a</a:t>
            </a:r>
            <a:r>
              <a:rPr lang="en-US" b="1" dirty="0"/>
              <a:t> merchant ship that carries cargo, goods, and materials from one port to another</a:t>
            </a:r>
            <a:r>
              <a:rPr lang="en-US" dirty="0"/>
              <a:t>. Thousands of cargo carriers ply the world's seas and oceans each year, handling the bulk of international trade.</a:t>
            </a:r>
          </a:p>
        </p:txBody>
      </p:sp>
    </p:spTree>
    <p:extLst>
      <p:ext uri="{BB962C8B-B14F-4D97-AF65-F5344CB8AC3E}">
        <p14:creationId xmlns:p14="http://schemas.microsoft.com/office/powerpoint/2010/main" val="166124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152" y="154004"/>
            <a:ext cx="10503488" cy="1116531"/>
          </a:xfrm>
        </p:spPr>
        <p:txBody>
          <a:bodyPr>
            <a:normAutofit/>
          </a:bodyPr>
          <a:lstStyle/>
          <a:p>
            <a:r>
              <a:rPr lang="en-IN" sz="2800" dirty="0" smtClean="0"/>
              <a:t>Units of cargo shipping:</a:t>
            </a:r>
            <a:endParaRPr lang="en-IN" sz="2800" dirty="0"/>
          </a:p>
        </p:txBody>
      </p:sp>
      <p:sp>
        <p:nvSpPr>
          <p:cNvPr id="3" name="Content Placeholder 2"/>
          <p:cNvSpPr>
            <a:spLocks noGrp="1"/>
          </p:cNvSpPr>
          <p:nvPr>
            <p:ph idx="1"/>
          </p:nvPr>
        </p:nvSpPr>
        <p:spPr>
          <a:xfrm>
            <a:off x="972153" y="972152"/>
            <a:ext cx="9898814" cy="5394407"/>
          </a:xfrm>
        </p:spPr>
        <p:txBody>
          <a:bodyPr/>
          <a:lstStyle/>
          <a:p>
            <a:pPr>
              <a:buFont typeface="Wingdings" panose="05000000000000000000" pitchFamily="2" charset="2"/>
              <a:buChar char="v"/>
            </a:pPr>
            <a:r>
              <a:rPr lang="en-IN" dirty="0" smtClean="0"/>
              <a:t>Delivery Updates</a:t>
            </a:r>
          </a:p>
          <a:p>
            <a:pPr>
              <a:buFont typeface="Wingdings" panose="05000000000000000000" pitchFamily="2" charset="2"/>
              <a:buChar char="v"/>
            </a:pPr>
            <a:r>
              <a:rPr lang="en-IN" dirty="0" smtClean="0"/>
              <a:t>Product Details</a:t>
            </a:r>
            <a:endParaRPr lang="en-IN" dirty="0" smtClean="0"/>
          </a:p>
          <a:p>
            <a:pPr>
              <a:buFont typeface="Wingdings" panose="05000000000000000000" pitchFamily="2" charset="2"/>
              <a:buChar char="v"/>
            </a:pPr>
            <a:r>
              <a:rPr lang="en-IN" dirty="0" smtClean="0"/>
              <a:t>Branch Details</a:t>
            </a:r>
            <a:endParaRPr lang="en-IN" dirty="0"/>
          </a:p>
          <a:p>
            <a:pPr>
              <a:buFont typeface="Wingdings" panose="05000000000000000000" pitchFamily="2" charset="2"/>
              <a:buChar char="v"/>
            </a:pPr>
            <a:r>
              <a:rPr lang="en-IN" dirty="0" smtClean="0"/>
              <a:t>Cargo Ship Details</a:t>
            </a:r>
          </a:p>
          <a:p>
            <a:pPr>
              <a:buFont typeface="Wingdings" panose="05000000000000000000" pitchFamily="2" charset="2"/>
              <a:buChar char="v"/>
            </a:pPr>
            <a:r>
              <a:rPr lang="en-IN" dirty="0" smtClean="0"/>
              <a:t>Employee </a:t>
            </a:r>
            <a:r>
              <a:rPr lang="en-IN" dirty="0" smtClean="0"/>
              <a:t>Details</a:t>
            </a:r>
            <a:endParaRPr lang="en-IN" dirty="0" smtClean="0"/>
          </a:p>
        </p:txBody>
      </p:sp>
    </p:spTree>
    <p:extLst>
      <p:ext uri="{BB962C8B-B14F-4D97-AF65-F5344CB8AC3E}">
        <p14:creationId xmlns:p14="http://schemas.microsoft.com/office/powerpoint/2010/main" val="1202458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10327" y="612741"/>
            <a:ext cx="9787886" cy="1221503"/>
          </a:xfrm>
        </p:spPr>
        <p:txBody>
          <a:bodyPr>
            <a:noAutofit/>
          </a:bodyPr>
          <a:lstStyle/>
          <a:p>
            <a:r>
              <a:rPr lang="en-IN" sz="2800" dirty="0" smtClean="0"/>
              <a:t>Delivery </a:t>
            </a:r>
            <a:r>
              <a:rPr lang="en-IN" sz="2800" dirty="0" smtClean="0"/>
              <a:t>Updates:</a:t>
            </a:r>
            <a:r>
              <a:rPr lang="en-US" sz="1600" dirty="0"/>
              <a:t>The delivery status</a:t>
            </a:r>
            <a:r>
              <a:rPr lang="en-US" sz="1600" b="1" dirty="0"/>
              <a:t> reflects the actual delivery status of a line item</a:t>
            </a:r>
            <a:r>
              <a:rPr lang="en-US" sz="1600" dirty="0"/>
              <a:t>. That status is then aggregated at the header level to summarize the status at the entire document level. The “actual delivery status” mentioned above reflects whether or not the item has been delivered:</a:t>
            </a:r>
            <a:r>
              <a:rPr lang="en-IN" sz="1600" dirty="0" smtClean="0"/>
              <a:t/>
            </a:r>
            <a:br>
              <a:rPr lang="en-IN" sz="1600" dirty="0" smtClean="0"/>
            </a:br>
            <a:endParaRPr lang="en-IN" sz="16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690" y="2695073"/>
            <a:ext cx="9287159" cy="2079057"/>
          </a:xfrm>
        </p:spPr>
      </p:pic>
    </p:spTree>
    <p:extLst>
      <p:ext uri="{BB962C8B-B14F-4D97-AF65-F5344CB8AC3E}">
        <p14:creationId xmlns:p14="http://schemas.microsoft.com/office/powerpoint/2010/main" val="2584837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276" y="-32912"/>
            <a:ext cx="10493959" cy="782424"/>
          </a:xfrm>
        </p:spPr>
        <p:txBody>
          <a:bodyPr>
            <a:normAutofit fontScale="90000"/>
          </a:bodyPr>
          <a:lstStyle/>
          <a:p>
            <a:r>
              <a:rPr lang="en-IN" sz="2800" dirty="0" smtClean="0"/>
              <a:t>Table for Delivery status</a:t>
            </a:r>
            <a:r>
              <a:rPr lang="en-IN" sz="2800" dirty="0" smtClean="0"/>
              <a:t>:</a:t>
            </a:r>
            <a:r>
              <a:rPr lang="en-IN" sz="1800" dirty="0" smtClean="0"/>
              <a:t/>
            </a:r>
            <a:br>
              <a:rPr lang="en-IN" sz="1800" dirty="0" smtClean="0"/>
            </a:br>
            <a:r>
              <a:rPr lang="en-IN" sz="1800" dirty="0" smtClean="0"/>
              <a:t>(</a:t>
            </a:r>
            <a:r>
              <a:rPr lang="en-IN" sz="1800" dirty="0" smtClean="0"/>
              <a:t>CREATE AND INSERT)</a:t>
            </a:r>
            <a:r>
              <a:rPr lang="en-IN" sz="2800" dirty="0"/>
              <a:t/>
            </a:r>
            <a:br>
              <a:rPr lang="en-IN" sz="2800" dirty="0"/>
            </a:br>
            <a:endParaRPr lang="en-IN" sz="1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748999" r="-2749000" b="1"/>
          <a:stretch/>
        </p:blipFill>
        <p:spPr>
          <a:xfrm rot="20859753">
            <a:off x="1569938" y="1757216"/>
            <a:ext cx="8541189" cy="27687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653" y="3883842"/>
            <a:ext cx="10541822" cy="2355380"/>
          </a:xfrm>
          <a:prstGeom prst="rect">
            <a:avLst/>
          </a:prstGeom>
        </p:spPr>
      </p:pic>
      <p:pic>
        <p:nvPicPr>
          <p:cNvPr id="8" name="Content Placeholder 7"/>
          <p:cNvPicPr>
            <a:picLocks noGrp="1" noChangeAspect="1"/>
          </p:cNvPicPr>
          <p:nvPr>
            <p:ph idx="1"/>
          </p:nvPr>
        </p:nvPicPr>
        <p:blipFill>
          <a:blip r:embed="rId4"/>
          <a:stretch>
            <a:fillRect/>
          </a:stretch>
        </p:blipFill>
        <p:spPr>
          <a:xfrm>
            <a:off x="1010653" y="1242166"/>
            <a:ext cx="10541822" cy="2641676"/>
          </a:xfrm>
          <a:prstGeom prst="rect">
            <a:avLst/>
          </a:prstGeom>
        </p:spPr>
      </p:pic>
    </p:spTree>
    <p:extLst>
      <p:ext uri="{BB962C8B-B14F-4D97-AF65-F5344CB8AC3E}">
        <p14:creationId xmlns:p14="http://schemas.microsoft.com/office/powerpoint/2010/main" val="3138694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1488" y="1817421"/>
            <a:ext cx="8912225" cy="1281112"/>
          </a:xfrm>
        </p:spPr>
        <p:txBody>
          <a:bodyPr/>
          <a:lstStyle/>
          <a:p>
            <a:endParaRPr lang="en-IN"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02" y="1817421"/>
            <a:ext cx="10251494" cy="22636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402" y="1183908"/>
            <a:ext cx="10156530" cy="408145"/>
          </a:xfrm>
          <a:prstGeom prst="rect">
            <a:avLst/>
          </a:prstGeom>
        </p:spPr>
      </p:pic>
    </p:spTree>
    <p:extLst>
      <p:ext uri="{BB962C8B-B14F-4D97-AF65-F5344CB8AC3E}">
        <p14:creationId xmlns:p14="http://schemas.microsoft.com/office/powerpoint/2010/main" val="3605589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Product Details</a:t>
            </a:r>
            <a:r>
              <a:rPr lang="en-IN" sz="2000" dirty="0" smtClean="0"/>
              <a:t>:</a:t>
            </a:r>
            <a:r>
              <a:rPr lang="en-US" sz="2000" dirty="0" smtClean="0"/>
              <a:t> </a:t>
            </a:r>
            <a:r>
              <a:rPr lang="en-US" sz="1800" dirty="0"/>
              <a:t>The delivery-master helps you master the complete releases of your system consisting of different components to be deployed across different staging environments. </a:t>
            </a:r>
            <a:endParaRPr lang="en-IN" sz="18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13182" y="2040554"/>
            <a:ext cx="4625607" cy="4286979"/>
          </a:xfrm>
        </p:spPr>
      </p:pic>
    </p:spTree>
    <p:extLst>
      <p:ext uri="{BB962C8B-B14F-4D97-AF65-F5344CB8AC3E}">
        <p14:creationId xmlns:p14="http://schemas.microsoft.com/office/powerpoint/2010/main" val="280924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049450" y="-204721"/>
            <a:ext cx="11142550" cy="1696637"/>
          </a:xfrm>
        </p:spPr>
        <p:txBody>
          <a:bodyPr>
            <a:normAutofit fontScale="90000"/>
          </a:bodyPr>
          <a:lstStyle/>
          <a:p>
            <a:r>
              <a:rPr lang="en-IN" sz="2800" dirty="0" smtClean="0"/>
              <a:t/>
            </a:r>
            <a:br>
              <a:rPr lang="en-IN" sz="2800" dirty="0" smtClean="0"/>
            </a:br>
            <a:r>
              <a:rPr lang="en-IN" sz="2800" dirty="0" smtClean="0"/>
              <a:t>Table for </a:t>
            </a:r>
            <a:r>
              <a:rPr lang="en-IN" sz="2800" dirty="0" smtClean="0"/>
              <a:t>Product Details</a:t>
            </a:r>
            <a:r>
              <a:rPr lang="en-IN" sz="2800" dirty="0" smtClean="0"/>
              <a:t>:</a:t>
            </a:r>
            <a:br>
              <a:rPr lang="en-IN" sz="2800" dirty="0" smtClean="0"/>
            </a:br>
            <a:r>
              <a:rPr lang="en-IN" sz="2800" dirty="0"/>
              <a:t/>
            </a:r>
            <a:br>
              <a:rPr lang="en-IN" sz="2800" dirty="0"/>
            </a:br>
            <a:r>
              <a:rPr lang="en-IN" sz="2000" dirty="0" smtClean="0"/>
              <a:t>(create and Insert table for product Details</a:t>
            </a:r>
            <a:r>
              <a:rPr lang="en-IN" sz="2800" dirty="0" smtClean="0"/>
              <a:t>)</a:t>
            </a:r>
            <a:r>
              <a:rPr lang="en-IN" sz="2800" dirty="0" smtClean="0"/>
              <a:t/>
            </a:r>
            <a:br>
              <a:rPr lang="en-IN" sz="2800" dirty="0" smtClean="0"/>
            </a:br>
            <a:endParaRPr lang="en-IN"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568" y="4292867"/>
            <a:ext cx="10690630" cy="232931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700"/>
          <a:stretch/>
        </p:blipFill>
        <p:spPr>
          <a:xfrm>
            <a:off x="1119568" y="1491916"/>
            <a:ext cx="10700256" cy="2800951"/>
          </a:xfrm>
          <a:prstGeom prst="rect">
            <a:avLst/>
          </a:prstGeom>
        </p:spPr>
      </p:pic>
    </p:spTree>
    <p:extLst>
      <p:ext uri="{BB962C8B-B14F-4D97-AF65-F5344CB8AC3E}">
        <p14:creationId xmlns:p14="http://schemas.microsoft.com/office/powerpoint/2010/main" val="4050746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170" y="625642"/>
            <a:ext cx="11434830" cy="2772076"/>
          </a:xfrm>
        </p:spPr>
        <p:txBody>
          <a:bodyPr>
            <a:normAutofit/>
          </a:bodyPr>
          <a:lstStyle/>
          <a:p>
            <a:r>
              <a:rPr lang="en-IN" sz="2000" dirty="0" smtClean="0"/>
              <a:t>Select command for product details :</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70" y="1206192"/>
            <a:ext cx="10490059" cy="3700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71" y="2354489"/>
            <a:ext cx="10490059" cy="1420236"/>
          </a:xfrm>
          <a:prstGeom prst="rect">
            <a:avLst/>
          </a:prstGeom>
        </p:spPr>
      </p:pic>
      <p:sp>
        <p:nvSpPr>
          <p:cNvPr id="7" name="TextBox 6"/>
          <p:cNvSpPr txBox="1"/>
          <p:nvPr/>
        </p:nvSpPr>
        <p:spPr>
          <a:xfrm>
            <a:off x="757171" y="1844232"/>
            <a:ext cx="5005137" cy="369332"/>
          </a:xfrm>
          <a:prstGeom prst="rect">
            <a:avLst/>
          </a:prstGeom>
          <a:noFill/>
        </p:spPr>
        <p:txBody>
          <a:bodyPr wrap="square" rtlCol="0">
            <a:spAutoFit/>
          </a:bodyPr>
          <a:lstStyle/>
          <a:p>
            <a:r>
              <a:rPr lang="en-IN" dirty="0" smtClean="0"/>
              <a:t>Output table for table  product details:</a:t>
            </a:r>
            <a:endParaRPr lang="en-IN" dirty="0"/>
          </a:p>
        </p:txBody>
      </p:sp>
    </p:spTree>
    <p:extLst>
      <p:ext uri="{BB962C8B-B14F-4D97-AF65-F5344CB8AC3E}">
        <p14:creationId xmlns:p14="http://schemas.microsoft.com/office/powerpoint/2010/main" val="429227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t="17575" b="17575"/>
          <a:stretch>
            <a:fillRect/>
          </a:stretch>
        </p:blipFill>
        <p:spPr>
          <a:xfrm>
            <a:off x="0" y="1622425"/>
            <a:ext cx="8915400" cy="3854450"/>
          </a:xfrm>
        </p:spPr>
      </p:pic>
    </p:spTree>
    <p:extLst>
      <p:ext uri="{BB962C8B-B14F-4D97-AF65-F5344CB8AC3E}">
        <p14:creationId xmlns:p14="http://schemas.microsoft.com/office/powerpoint/2010/main" val="3517647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257</TotalTime>
  <Words>109</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INDIAN CARGO SHIPMENT</vt:lpstr>
      <vt:lpstr>Units of cargo shipping:</vt:lpstr>
      <vt:lpstr>Delivery Updates:The delivery status reflects the actual delivery status of a line item. That status is then aggregated at the header level to summarize the status at the entire document level. The “actual delivery status” mentioned above reflects whether or not the item has been delivered: </vt:lpstr>
      <vt:lpstr>Table for Delivery status: (CREATE AND INSERT) </vt:lpstr>
      <vt:lpstr>PowerPoint Presentation</vt:lpstr>
      <vt:lpstr>Product Details: The delivery-master helps you master the complete releases of your system consisting of different components to be deployed across different staging environments. </vt:lpstr>
      <vt:lpstr> Table for Product Details:  (create and Insert table for product Details) </vt:lpstr>
      <vt:lpstr>Select command for product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CARGO SHIPMENT</dc:title>
  <dc:creator>Mahammad Sharooq</dc:creator>
  <cp:lastModifiedBy>Mahammad Sharooq</cp:lastModifiedBy>
  <cp:revision>26</cp:revision>
  <dcterms:created xsi:type="dcterms:W3CDTF">2022-09-06T08:47:42Z</dcterms:created>
  <dcterms:modified xsi:type="dcterms:W3CDTF">2022-09-08T10:38:41Z</dcterms:modified>
</cp:coreProperties>
</file>