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INDIAN CARGO SHIPMENT</a:t>
            </a:r>
            <a:endParaRPr lang="en-IN" dirty="0">
              <a:solidFill>
                <a:srgbClr val="FF0000"/>
              </a:solidFill>
            </a:endParaRPr>
          </a:p>
        </p:txBody>
      </p:sp>
      <p:sp>
        <p:nvSpPr>
          <p:cNvPr id="4" name="Text Placeholder 3"/>
          <p:cNvSpPr>
            <a:spLocks noGrp="1"/>
          </p:cNvSpPr>
          <p:nvPr>
            <p:ph type="body" idx="1"/>
          </p:nvPr>
        </p:nvSpPr>
        <p:spPr>
          <a:xfrm>
            <a:off x="2589211" y="3786253"/>
            <a:ext cx="8915399" cy="1555864"/>
          </a:xfrm>
        </p:spPr>
        <p:txBody>
          <a:bodyPr/>
          <a:lstStyle/>
          <a:p>
            <a:r>
              <a:rPr lang="en-US" dirty="0"/>
              <a:t>A cargo ship </a:t>
            </a:r>
            <a:r>
              <a:rPr lang="en-US" dirty="0" smtClean="0"/>
              <a:t>is </a:t>
            </a:r>
            <a:r>
              <a:rPr lang="en-US" dirty="0"/>
              <a:t>a</a:t>
            </a:r>
            <a:r>
              <a:rPr lang="en-US" b="1" dirty="0"/>
              <a:t> merchant ship that carries cargo, goods, and materials from one port to another</a:t>
            </a:r>
            <a:r>
              <a:rPr lang="en-US" dirty="0"/>
              <a:t>. Thousands of cargo carriers ply the world's seas and oceans each year, handling the bulk of international trade.</a:t>
            </a:r>
          </a:p>
        </p:txBody>
      </p:sp>
    </p:spTree>
    <p:extLst>
      <p:ext uri="{BB962C8B-B14F-4D97-AF65-F5344CB8AC3E}">
        <p14:creationId xmlns:p14="http://schemas.microsoft.com/office/powerpoint/2010/main" val="166124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Units of cargo shipping:</a:t>
            </a:r>
            <a:endParaRPr lang="en-IN" sz="2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Delivery Status</a:t>
            </a:r>
          </a:p>
          <a:p>
            <a:pPr>
              <a:buFont typeface="Wingdings" panose="05000000000000000000" pitchFamily="2" charset="2"/>
              <a:buChar char="v"/>
            </a:pPr>
            <a:r>
              <a:rPr lang="en-IN" dirty="0" smtClean="0"/>
              <a:t>Delivery Master</a:t>
            </a:r>
          </a:p>
          <a:p>
            <a:pPr>
              <a:buFont typeface="Wingdings" panose="05000000000000000000" pitchFamily="2" charset="2"/>
              <a:buChar char="v"/>
            </a:pPr>
            <a:r>
              <a:rPr lang="en-IN" dirty="0" smtClean="0"/>
              <a:t>Branch details</a:t>
            </a:r>
            <a:endParaRPr lang="en-IN" dirty="0"/>
          </a:p>
          <a:p>
            <a:pPr>
              <a:buFont typeface="Wingdings" panose="05000000000000000000" pitchFamily="2" charset="2"/>
              <a:buChar char="v"/>
            </a:pPr>
            <a:r>
              <a:rPr lang="en-IN" dirty="0" smtClean="0"/>
              <a:t>Cargo ship Details</a:t>
            </a:r>
          </a:p>
          <a:p>
            <a:pPr>
              <a:buFont typeface="Wingdings" panose="05000000000000000000" pitchFamily="2" charset="2"/>
              <a:buChar char="v"/>
            </a:pPr>
            <a:r>
              <a:rPr lang="en-IN" dirty="0" smtClean="0"/>
              <a:t>Employee Details</a:t>
            </a:r>
          </a:p>
        </p:txBody>
      </p:sp>
    </p:spTree>
    <p:extLst>
      <p:ext uri="{BB962C8B-B14F-4D97-AF65-F5344CB8AC3E}">
        <p14:creationId xmlns:p14="http://schemas.microsoft.com/office/powerpoint/2010/main" val="12024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86525" y="553355"/>
            <a:ext cx="8911687" cy="1280890"/>
          </a:xfrm>
        </p:spPr>
        <p:txBody>
          <a:bodyPr>
            <a:noAutofit/>
          </a:bodyPr>
          <a:lstStyle/>
          <a:p>
            <a:r>
              <a:rPr lang="en-IN" sz="2800" dirty="0" smtClean="0"/>
              <a:t>Delivery status:</a:t>
            </a:r>
            <a:r>
              <a:rPr lang="en-US" sz="1600" dirty="0"/>
              <a:t>The delivery status</a:t>
            </a:r>
            <a:r>
              <a:rPr lang="en-US" sz="1600" b="1" dirty="0"/>
              <a:t> reflects the actual delivery status of a line item</a:t>
            </a:r>
            <a:r>
              <a:rPr lang="en-US" sz="1600" dirty="0"/>
              <a:t>. That status is then aggregated at the header level to summarize the status at the entire document level. The “actual delivery status” mentioned above reflects whether or not the item has been delivered:</a:t>
            </a:r>
            <a:r>
              <a:rPr lang="en-IN" sz="1600" dirty="0" smtClean="0"/>
              <a:t/>
            </a:r>
            <a:br>
              <a:rPr lang="en-IN" sz="1600" dirty="0" smtClean="0"/>
            </a:br>
            <a:endParaRPr lang="en-IN" sz="1600"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55136" t="-2780" r="55136" b="2780"/>
          <a:stretch/>
        </p:blipFill>
        <p:spPr>
          <a:xfrm>
            <a:off x="1281114" y="2274153"/>
            <a:ext cx="6821486" cy="3912598"/>
          </a:xfrm>
        </p:spPr>
      </p:pic>
    </p:spTree>
    <p:extLst>
      <p:ext uri="{BB962C8B-B14F-4D97-AF65-F5344CB8AC3E}">
        <p14:creationId xmlns:p14="http://schemas.microsoft.com/office/powerpoint/2010/main" val="258483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639" y="94268"/>
            <a:ext cx="8817973" cy="782425"/>
          </a:xfrm>
        </p:spPr>
        <p:txBody>
          <a:bodyPr>
            <a:normAutofit/>
          </a:bodyPr>
          <a:lstStyle/>
          <a:p>
            <a:r>
              <a:rPr lang="en-IN" sz="2800" dirty="0" smtClean="0"/>
              <a:t>Table for Delivery status:</a:t>
            </a:r>
            <a:r>
              <a:rPr lang="en-IN" sz="2800" dirty="0"/>
              <a:t/>
            </a:r>
            <a:br>
              <a:rPr lang="en-IN" sz="2800" dirty="0"/>
            </a:br>
            <a:r>
              <a:rPr lang="en-IN" sz="1400" dirty="0" smtClean="0"/>
              <a:t>(SNAP SHOTS)</a:t>
            </a:r>
            <a:endParaRPr lang="en-IN"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607" y="1028878"/>
            <a:ext cx="3168813" cy="27115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607" y="3966710"/>
            <a:ext cx="8541189" cy="2768742"/>
          </a:xfrm>
          <a:prstGeom prst="rect">
            <a:avLst/>
          </a:prstGeom>
        </p:spPr>
      </p:pic>
    </p:spTree>
    <p:extLst>
      <p:ext uri="{BB962C8B-B14F-4D97-AF65-F5344CB8AC3E}">
        <p14:creationId xmlns:p14="http://schemas.microsoft.com/office/powerpoint/2010/main" val="313869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623888"/>
            <a:ext cx="8912225" cy="1281112"/>
          </a:xfrm>
        </p:spPr>
        <p:txBody>
          <a:bodyPr/>
          <a:lstStyle/>
          <a:p>
            <a:r>
              <a:rPr lang="en-IN" sz="1400" dirty="0" smtClean="0"/>
              <a:t>(Snapshots)</a:t>
            </a:r>
            <a:endParaRPr lang="en-IN" sz="1400"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451100" y="1314450"/>
            <a:ext cx="4194175" cy="847725"/>
          </a:xfrm>
        </p:spPr>
      </p:pic>
      <p:pic>
        <p:nvPicPr>
          <p:cNvPr id="6" name="Content Placeholder 5"/>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451100" y="2595562"/>
            <a:ext cx="9740900" cy="2293938"/>
          </a:xfrm>
        </p:spPr>
      </p:pic>
    </p:spTree>
    <p:extLst>
      <p:ext uri="{BB962C8B-B14F-4D97-AF65-F5344CB8AC3E}">
        <p14:creationId xmlns:p14="http://schemas.microsoft.com/office/powerpoint/2010/main" val="360558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Delivery Master</a:t>
            </a:r>
            <a:r>
              <a:rPr lang="en-IN" sz="2000" dirty="0" smtClean="0"/>
              <a:t>:</a:t>
            </a:r>
            <a:r>
              <a:rPr lang="en-US" sz="2000" dirty="0"/>
              <a:t> The delivery-master helps you master the complete releases of your system consisting of different components to be deployed across different staging environments. </a:t>
            </a:r>
            <a:endParaRPr lang="en-IN" sz="2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3" t="34781" r="-293" b="-34781"/>
          <a:stretch/>
        </p:blipFill>
        <p:spPr>
          <a:xfrm>
            <a:off x="2712841" y="2615704"/>
            <a:ext cx="5007711" cy="5185500"/>
          </a:xfrm>
        </p:spPr>
      </p:pic>
    </p:spTree>
    <p:extLst>
      <p:ext uri="{BB962C8B-B14F-4D97-AF65-F5344CB8AC3E}">
        <p14:creationId xmlns:p14="http://schemas.microsoft.com/office/powerpoint/2010/main" val="280924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963739" y="94268"/>
            <a:ext cx="10228262" cy="1008668"/>
          </a:xfrm>
        </p:spPr>
        <p:txBody>
          <a:bodyPr>
            <a:normAutofit/>
          </a:bodyPr>
          <a:lstStyle/>
          <a:p>
            <a:r>
              <a:rPr lang="en-IN" sz="2800" dirty="0" smtClean="0"/>
              <a:t>Table for Delivery master:</a:t>
            </a:r>
            <a:br>
              <a:rPr lang="en-IN" sz="2800" dirty="0" smtClean="0"/>
            </a:br>
            <a:r>
              <a:rPr lang="en-IN" sz="2800" dirty="0" smtClean="0"/>
              <a:t>(</a:t>
            </a:r>
            <a:r>
              <a:rPr lang="en-IN" sz="1400" dirty="0" smtClean="0"/>
              <a:t>SNAPSHOTS)</a:t>
            </a:r>
            <a:endParaRPr lang="en-IN" sz="1400" dirty="0"/>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63738" y="1641475"/>
            <a:ext cx="10228262" cy="178276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738" y="3424237"/>
            <a:ext cx="10223758" cy="1515407"/>
          </a:xfrm>
          <a:prstGeom prst="rect">
            <a:avLst/>
          </a:prstGeom>
        </p:spPr>
      </p:pic>
    </p:spTree>
    <p:extLst>
      <p:ext uri="{BB962C8B-B14F-4D97-AF65-F5344CB8AC3E}">
        <p14:creationId xmlns:p14="http://schemas.microsoft.com/office/powerpoint/2010/main" val="405074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788" y="447822"/>
            <a:ext cx="10297212" cy="2949896"/>
          </a:xfrm>
        </p:spPr>
        <p:txBody>
          <a:bodyPr>
            <a:normAutofit/>
          </a:bodyPr>
          <a:lstStyle/>
          <a:p>
            <a:r>
              <a:rPr lang="en-IN" sz="1400" dirty="0" smtClean="0"/>
              <a:t>(SNAPSHOTS)</a:t>
            </a:r>
            <a:endParaRPr lang="en-IN" sz="14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43" t="4606" r="9958" b="-4606"/>
          <a:stretch/>
        </p:blipFill>
        <p:spPr>
          <a:xfrm>
            <a:off x="1466017" y="1323409"/>
            <a:ext cx="10568540" cy="246434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78" y="3469496"/>
            <a:ext cx="4610651" cy="909998"/>
          </a:xfrm>
          <a:prstGeom prst="rect">
            <a:avLst/>
          </a:prstGeom>
        </p:spPr>
      </p:pic>
    </p:spTree>
    <p:extLst>
      <p:ext uri="{BB962C8B-B14F-4D97-AF65-F5344CB8AC3E}">
        <p14:creationId xmlns:p14="http://schemas.microsoft.com/office/powerpoint/2010/main" val="429227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t="17575" b="17575"/>
          <a:stretch>
            <a:fillRect/>
          </a:stretch>
        </p:blipFill>
        <p:spPr>
          <a:xfrm>
            <a:off x="1985128" y="1040352"/>
            <a:ext cx="8915400" cy="3854450"/>
          </a:xfrm>
        </p:spPr>
      </p:pic>
    </p:spTree>
    <p:extLst>
      <p:ext uri="{BB962C8B-B14F-4D97-AF65-F5344CB8AC3E}">
        <p14:creationId xmlns:p14="http://schemas.microsoft.com/office/powerpoint/2010/main" val="35176472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107</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INDIAN CARGO SHIPMENT</vt:lpstr>
      <vt:lpstr>Units of cargo shipping:</vt:lpstr>
      <vt:lpstr>Delivery status:The delivery status reflects the actual delivery status of a line item. That status is then aggregated at the header level to summarize the status at the entire document level. The “actual delivery status” mentioned above reflects whether or not the item has been delivered: </vt:lpstr>
      <vt:lpstr>Table for Delivery status: (SNAP SHOTS)</vt:lpstr>
      <vt:lpstr>(Snapshots)</vt:lpstr>
      <vt:lpstr>Delivery Master: The delivery-master helps you master the complete releases of your system consisting of different components to be deployed across different staging environments. </vt:lpstr>
      <vt:lpstr>Table for Delivery master: (SNAPSHOTS)</vt:lpstr>
      <vt:lpstr>(SNAPSHOTS)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CARGO SHIPMENT</dc:title>
  <dc:creator>Mahammad Sharooq</dc:creator>
  <cp:lastModifiedBy>Mahammad Sharooq</cp:lastModifiedBy>
  <cp:revision>11</cp:revision>
  <dcterms:created xsi:type="dcterms:W3CDTF">2022-09-06T08:47:42Z</dcterms:created>
  <dcterms:modified xsi:type="dcterms:W3CDTF">2022-09-06T10:34:02Z</dcterms:modified>
</cp:coreProperties>
</file>