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37939"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a:solidFill>
                  <a:srgbClr val="2F5496"/>
                </a:solidFill>
              </a:rPr>
              <a:t>MAHARAAJU.A</a:t>
            </a:r>
            <a:r>
              <a:rPr lang="en-US" sz="2000" b="1" dirty="0">
                <a:solidFill>
                  <a:srgbClr val="2F5496"/>
                </a:solidFill>
                <a:latin typeface="Arial"/>
                <a:ea typeface="Arial"/>
                <a:cs typeface="Arial"/>
                <a:sym typeface="Arial"/>
              </a:rPr>
              <a:t>– </a:t>
            </a:r>
            <a:r>
              <a:rPr lang="en-US" sz="2000" b="1" dirty="0">
                <a:solidFill>
                  <a:srgbClr val="2F5496"/>
                </a:solidFill>
              </a:rPr>
              <a:t>au</a:t>
            </a:r>
            <a:r>
              <a:rPr lang="en-US" sz="2000" b="1" dirty="0">
                <a:solidFill>
                  <a:srgbClr val="2F5496"/>
                </a:solidFill>
                <a:latin typeface="Arial"/>
                <a:ea typeface="Arial"/>
                <a:cs typeface="Arial"/>
                <a:sym typeface="Arial"/>
              </a:rPr>
              <a:t>810021114316</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dirty="0">
                <a:latin typeface="Times New Roman"/>
                <a:ea typeface="Times New Roman"/>
                <a:cs typeface="Times New Roman"/>
                <a:sym typeface="Times New Roman"/>
              </a:rPr>
              <a:t>Project </a:t>
            </a:r>
            <a:r>
              <a:rPr lang="en-US" dirty="0" err="1">
                <a:latin typeface="Times New Roman"/>
                <a:ea typeface="Times New Roman"/>
                <a:cs typeface="Times New Roman"/>
                <a:sym typeface="Times New Roman"/>
              </a:rPr>
              <a:t>Github</a:t>
            </a:r>
            <a:r>
              <a:rPr lang="en-US" dirty="0">
                <a:latin typeface="Times New Roman"/>
                <a:ea typeface="Times New Roman"/>
                <a:cs typeface="Times New Roman"/>
                <a:sym typeface="Times New Roman"/>
              </a:rPr>
              <a:t> link,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2024</a:t>
            </a:r>
            <a:endParaRPr dirty="0">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dirty="0">
                <a:latin typeface="Times New Roman"/>
                <a:ea typeface="Times New Roman"/>
                <a:cs typeface="Times New Roman"/>
                <a:sym typeface="Times New Roman"/>
              </a:rPr>
              <a:t>Project video recorded link-(https://youtu.be/3Ds-66D_NLM) (</a:t>
            </a:r>
            <a:r>
              <a:rPr lang="en-US" dirty="0" err="1">
                <a:latin typeface="Times New Roman"/>
                <a:ea typeface="Times New Roman"/>
                <a:cs typeface="Times New Roman"/>
                <a:sym typeface="Times New Roman"/>
              </a:rPr>
              <a:t>youtube</a:t>
            </a:r>
            <a:r>
              <a:rPr lang="en-US" dirty="0">
                <a:latin typeface="Times New Roman"/>
                <a:ea typeface="Times New Roman"/>
                <a:cs typeface="Times New Roman"/>
                <a:sym typeface="Times New Roman"/>
              </a:rPr>
              <a:t>/</a:t>
            </a:r>
            <a:r>
              <a:rPr lang="en-US" dirty="0" err="1">
                <a:latin typeface="Times New Roman"/>
                <a:ea typeface="Times New Roman"/>
                <a:cs typeface="Times New Roman"/>
                <a:sym typeface="Times New Roman"/>
              </a:rPr>
              <a:t>github</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2024</a:t>
            </a:r>
            <a:endParaRPr dirty="0">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dirty="0">
                <a:latin typeface="Times New Roman"/>
                <a:ea typeface="Times New Roman"/>
                <a:cs typeface="Times New Roman"/>
                <a:sym typeface="Times New Roman"/>
              </a:rPr>
              <a:t>Project PPT &amp; Report </a:t>
            </a:r>
            <a:r>
              <a:rPr lang="en-US" dirty="0" err="1">
                <a:latin typeface="Times New Roman"/>
                <a:ea typeface="Times New Roman"/>
                <a:cs typeface="Times New Roman"/>
                <a:sym typeface="Times New Roman"/>
              </a:rPr>
              <a:t>github</a:t>
            </a:r>
            <a:r>
              <a:rPr lang="en-US">
                <a:latin typeface="Times New Roman"/>
                <a:ea typeface="Times New Roman"/>
                <a:cs typeface="Times New Roman"/>
                <a:sym typeface="Times New Roman"/>
              </a:rPr>
              <a:t> link-(https://github.com/MAHARAAJU/MAHARAAJU-810021114316/blob/main/au810021114316-MAHARAAJU-A.ipynb), </a:t>
            </a:r>
            <a:r>
              <a:rPr lang="en-US" dirty="0" err="1">
                <a:latin typeface="Times New Roman"/>
                <a:ea typeface="Times New Roman"/>
                <a:cs typeface="Times New Roman"/>
                <a:sym typeface="Times New Roman"/>
              </a:rPr>
              <a:t>Ramar</a:t>
            </a:r>
            <a:r>
              <a:rPr lang="en-US" dirty="0">
                <a:latin typeface="Times New Roman"/>
                <a:ea typeface="Times New Roman"/>
                <a:cs typeface="Times New Roman"/>
                <a:sym typeface="Times New Roman"/>
              </a:rPr>
              <a:t> Bose , 2024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dirty="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dirty="0"/>
              <a:t>https://github.com/MAHARAAJU/MAHARAAJU-810021114316/blob/main/au810021114316-MAHARAAJU-A.ipynb</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DEMO VIDEO">
            <a:hlinkClick r:id="" action="ppaction://media"/>
            <a:extLst>
              <a:ext uri="{FF2B5EF4-FFF2-40B4-BE49-F238E27FC236}">
                <a16:creationId xmlns:a16="http://schemas.microsoft.com/office/drawing/2014/main" id="{777BD548-4C8B-F28C-8B27-B1CB0C34CE7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34571" y="1416472"/>
            <a:ext cx="10227213" cy="48750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98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598</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ELCOT</cp:lastModifiedBy>
  <cp:revision>7</cp:revision>
  <dcterms:modified xsi:type="dcterms:W3CDTF">2024-04-18T13:08:16Z</dcterms:modified>
</cp:coreProperties>
</file>