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8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6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877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39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0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12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02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0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3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0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9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33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B0BC96-3D7D-45FE-AD4D-F3EBD686E75B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070-0E51-4C00-9C07-D1FDB02677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20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0690" y="1447800"/>
            <a:ext cx="9130145" cy="3329581"/>
          </a:xfrm>
        </p:spPr>
        <p:txBody>
          <a:bodyPr/>
          <a:lstStyle/>
          <a:p>
            <a:r>
              <a:rPr lang="en-IN" dirty="0" smtClean="0"/>
              <a:t>Introduction to </a:t>
            </a:r>
            <a:r>
              <a:rPr lang="en-IN" dirty="0" err="1" smtClean="0"/>
              <a:t>Blockchain</a:t>
            </a:r>
            <a:r>
              <a:rPr lang="en-IN" dirty="0" smtClean="0"/>
              <a:t>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0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7" y="1853248"/>
            <a:ext cx="8506691" cy="4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3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Food Industry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55" y="1745673"/>
            <a:ext cx="9905999" cy="44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7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Drug Traceability</a:t>
            </a:r>
            <a:r>
              <a:rPr lang="en-IN" dirty="0"/>
              <a:t> 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3163"/>
            <a:ext cx="9850581" cy="476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Patient Data Management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6" y="1662545"/>
            <a:ext cx="10681855" cy="48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4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Queries ??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73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Why we need </a:t>
            </a:r>
            <a:r>
              <a:rPr lang="en-IN" sz="2800" dirty="0" err="1"/>
              <a:t>Blockchain</a:t>
            </a:r>
            <a:r>
              <a:rPr lang="en-IN" sz="2800" dirty="0"/>
              <a:t> </a:t>
            </a:r>
            <a:r>
              <a:rPr lang="en-IN" sz="2800" dirty="0" smtClean="0"/>
              <a:t>Technology?</a:t>
            </a:r>
          </a:p>
          <a:p>
            <a:r>
              <a:rPr lang="en-IN" sz="2800" dirty="0"/>
              <a:t>What is </a:t>
            </a:r>
            <a:r>
              <a:rPr lang="en-IN" sz="2800" dirty="0" err="1"/>
              <a:t>Blockchain</a:t>
            </a:r>
            <a:r>
              <a:rPr lang="en-IN" sz="2800" dirty="0"/>
              <a:t> </a:t>
            </a:r>
            <a:r>
              <a:rPr lang="en-IN" sz="2800" dirty="0" smtClean="0"/>
              <a:t>?</a:t>
            </a:r>
          </a:p>
          <a:p>
            <a:r>
              <a:rPr lang="en-IN" sz="2800" dirty="0"/>
              <a:t>Key Features of </a:t>
            </a:r>
            <a:r>
              <a:rPr lang="en-IN" sz="2800" dirty="0" err="1" smtClean="0"/>
              <a:t>Blockchain</a:t>
            </a:r>
            <a:endParaRPr lang="en-IN" sz="2800" dirty="0" smtClean="0"/>
          </a:p>
          <a:p>
            <a:r>
              <a:rPr lang="en-IN" sz="2800" dirty="0" err="1"/>
              <a:t>Blockchain</a:t>
            </a:r>
            <a:r>
              <a:rPr lang="en-IN" sz="2800" dirty="0"/>
              <a:t> </a:t>
            </a:r>
            <a:r>
              <a:rPr lang="en-IN" sz="2800" dirty="0" smtClean="0"/>
              <a:t>Applications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3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			Why </a:t>
            </a:r>
            <a:r>
              <a:rPr lang="en-IN" dirty="0" err="1" smtClean="0"/>
              <a:t>Blockchain</a:t>
            </a:r>
            <a:r>
              <a:rPr lang="en-IN" dirty="0" smtClean="0"/>
              <a:t>: </a:t>
            </a:r>
            <a:br>
              <a:rPr lang="en-IN" dirty="0" smtClean="0"/>
            </a:br>
            <a:r>
              <a:rPr lang="en-IN" dirty="0" err="1" smtClean="0"/>
              <a:t>eg</a:t>
            </a:r>
            <a:r>
              <a:rPr lang="en-IN" dirty="0" smtClean="0"/>
              <a:t>: Banking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853248"/>
            <a:ext cx="9739745" cy="4783079"/>
          </a:xfrm>
        </p:spPr>
      </p:pic>
    </p:spTree>
    <p:extLst>
      <p:ext uri="{BB962C8B-B14F-4D97-AF65-F5344CB8AC3E}">
        <p14:creationId xmlns:p14="http://schemas.microsoft.com/office/powerpoint/2010/main" val="8097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3892"/>
            <a:ext cx="9980324" cy="4904508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These centralized third parties have an absurd amount of power in their hands, for </a:t>
            </a:r>
            <a:r>
              <a:rPr lang="en-IN" sz="2800" dirty="0" err="1"/>
              <a:t>eg</a:t>
            </a:r>
            <a:r>
              <a:rPr lang="en-IN" sz="2800" dirty="0"/>
              <a:t>:</a:t>
            </a:r>
          </a:p>
          <a:p>
            <a:r>
              <a:rPr lang="en-IN" sz="2800" dirty="0"/>
              <a:t>They have all your information</a:t>
            </a:r>
          </a:p>
          <a:p>
            <a:r>
              <a:rPr lang="en-IN" sz="2800" dirty="0"/>
              <a:t>They have the power to freeze your accounts</a:t>
            </a:r>
          </a:p>
          <a:p>
            <a:r>
              <a:rPr lang="en-IN" sz="2800" dirty="0"/>
              <a:t>You have to trust the system </a:t>
            </a:r>
            <a:endParaRPr lang="en-IN" sz="2800" dirty="0" smtClean="0"/>
          </a:p>
          <a:p>
            <a:r>
              <a:rPr lang="en-IN" sz="2800" smtClean="0"/>
              <a:t>Economy </a:t>
            </a:r>
            <a:r>
              <a:rPr lang="en-IN" sz="2800" smtClean="0"/>
              <a:t>crash </a:t>
            </a:r>
            <a:r>
              <a:rPr lang="en-IN" sz="2800" dirty="0" smtClean="0"/>
              <a:t>: 2008 scenario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7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Blockchain</a:t>
            </a:r>
            <a:r>
              <a:rPr lang="en-IN" dirty="0" smtClean="0"/>
              <a:t> ?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1745673"/>
            <a:ext cx="9157853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87928"/>
            <a:ext cx="8946541" cy="5860472"/>
          </a:xfrm>
        </p:spPr>
        <p:txBody>
          <a:bodyPr>
            <a:normAutofit/>
          </a:bodyPr>
          <a:lstStyle/>
          <a:p>
            <a:r>
              <a:rPr lang="en-IN" sz="2400" dirty="0"/>
              <a:t>A block is the ‘current’ part of a </a:t>
            </a:r>
            <a:r>
              <a:rPr lang="en-IN" sz="2400" dirty="0" err="1"/>
              <a:t>Blockchain</a:t>
            </a:r>
            <a:r>
              <a:rPr lang="en-IN" sz="2400" dirty="0"/>
              <a:t> which records some or all of the recent transactions, and once completed goes into the </a:t>
            </a:r>
            <a:r>
              <a:rPr lang="en-IN" sz="2400" dirty="0" err="1"/>
              <a:t>Blockchain</a:t>
            </a:r>
            <a:r>
              <a:rPr lang="en-IN" sz="2400" dirty="0"/>
              <a:t> as permanent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20" y="2632364"/>
            <a:ext cx="5363323" cy="38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 of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3200" dirty="0" smtClean="0"/>
              <a:t>Decentralization</a:t>
            </a:r>
          </a:p>
          <a:p>
            <a:r>
              <a:rPr lang="en-IN" sz="3200" dirty="0" smtClean="0"/>
              <a:t>Immutability</a:t>
            </a:r>
          </a:p>
          <a:p>
            <a:r>
              <a:rPr lang="en-IN" sz="3200" dirty="0"/>
              <a:t>distributed-database</a:t>
            </a:r>
            <a:endParaRPr lang="en-IN" sz="32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65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456" y="2558609"/>
            <a:ext cx="9404723" cy="4521064"/>
          </a:xfrm>
        </p:spPr>
        <p:txBody>
          <a:bodyPr/>
          <a:lstStyle/>
          <a:p>
            <a:r>
              <a:rPr lang="en-IN" dirty="0" err="1" smtClean="0"/>
              <a:t>Blockchain</a:t>
            </a:r>
            <a:r>
              <a:rPr lang="en-IN" dirty="0" smtClean="0"/>
              <a:t>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4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Land Registry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16" y="1620982"/>
            <a:ext cx="858981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3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114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Introduction to Blockchain Technology</vt:lpstr>
      <vt:lpstr>Contents:</vt:lpstr>
      <vt:lpstr>    Why Blockchain:  eg: Banking</vt:lpstr>
      <vt:lpstr>PowerPoint Presentation</vt:lpstr>
      <vt:lpstr>What is Blockchain ?</vt:lpstr>
      <vt:lpstr>PowerPoint Presentation</vt:lpstr>
      <vt:lpstr>Key Features of Blockchain</vt:lpstr>
      <vt:lpstr>Blockchain Applications</vt:lpstr>
      <vt:lpstr>Land Registry</vt:lpstr>
      <vt:lpstr>Voting</vt:lpstr>
      <vt:lpstr>Food Industry</vt:lpstr>
      <vt:lpstr>Drug Traceability  </vt:lpstr>
      <vt:lpstr>Patient Data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Technology</dc:title>
  <dc:creator>Anjaneyulu</dc:creator>
  <cp:lastModifiedBy>Anjaneyulu</cp:lastModifiedBy>
  <cp:revision>9</cp:revision>
  <dcterms:created xsi:type="dcterms:W3CDTF">2020-09-01T17:32:37Z</dcterms:created>
  <dcterms:modified xsi:type="dcterms:W3CDTF">2020-09-01T18:23:51Z</dcterms:modified>
</cp:coreProperties>
</file>