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9" r:id="rId9"/>
    <p:sldId id="271" r:id="rId10"/>
    <p:sldId id="274" r:id="rId11"/>
    <p:sldId id="272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3E67-4550-4262-B09E-F6A5AC72E06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F558-8089-47AA-AA41-90CAAA341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7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3e8bcd6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3e8bcd6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55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1F558-8089-47AA-AA41-90CAAA34159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8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2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182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4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0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2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7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5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6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4448-6268-45AA-8A50-368D1313180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E89B-F278-480A-BADD-51783022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8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History and Basic Concepts 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273050"/>
            <a:ext cx="11845637" cy="6151417"/>
          </a:xfrm>
        </p:spPr>
      </p:pic>
    </p:spTree>
    <p:extLst>
      <p:ext uri="{BB962C8B-B14F-4D97-AF65-F5344CB8AC3E}">
        <p14:creationId xmlns:p14="http://schemas.microsoft.com/office/powerpoint/2010/main" val="13813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06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47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083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124691"/>
            <a:ext cx="11998036" cy="6733309"/>
          </a:xfrm>
        </p:spPr>
      </p:pic>
    </p:spTree>
    <p:extLst>
      <p:ext uri="{BB962C8B-B14F-4D97-AF65-F5344CB8AC3E}">
        <p14:creationId xmlns:p14="http://schemas.microsoft.com/office/powerpoint/2010/main" val="6337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91" y="365125"/>
            <a:ext cx="12192000" cy="6691745"/>
          </a:xfrm>
        </p:spPr>
      </p:pic>
    </p:spTree>
    <p:extLst>
      <p:ext uri="{BB962C8B-B14F-4D97-AF65-F5344CB8AC3E}">
        <p14:creationId xmlns:p14="http://schemas.microsoft.com/office/powerpoint/2010/main" val="32712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GB" sz="4000" b="1" dirty="0">
                <a:solidFill>
                  <a:srgbClr val="0070C0"/>
                </a:solidFill>
              </a:rPr>
              <a:t>Challenges of </a:t>
            </a:r>
            <a:r>
              <a:rPr lang="en-GB" sz="4000" b="1" dirty="0" smtClean="0">
                <a:solidFill>
                  <a:srgbClr val="0070C0"/>
                </a:solidFill>
              </a:rPr>
              <a:t>Centralized </a:t>
            </a:r>
            <a:r>
              <a:rPr lang="en-GB" sz="4000" b="1" dirty="0">
                <a:solidFill>
                  <a:srgbClr val="0070C0"/>
                </a:solidFill>
              </a:rPr>
              <a:t>System</a:t>
            </a:r>
            <a:endParaRPr sz="4000" b="1" dirty="0">
              <a:solidFill>
                <a:srgbClr val="0070C0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15600" y="1781667"/>
            <a:ext cx="7166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2933" dirty="0"/>
              <a:t>Single point of failure</a:t>
            </a:r>
            <a:endParaRPr sz="2933" dirty="0"/>
          </a:p>
          <a:p>
            <a:pPr marL="1337700" lvl="1" indent="-609585">
              <a:buClr>
                <a:schemeClr val="tx1"/>
              </a:buClr>
              <a:buSzPts val="2200"/>
              <a:buFont typeface="+mj-lt"/>
              <a:buAutoNum type="alphaLcParenR"/>
            </a:pPr>
            <a:r>
              <a:rPr lang="en-GB" sz="2933" dirty="0"/>
              <a:t>Prone to single cyber attack</a:t>
            </a:r>
            <a:endParaRPr sz="2933" dirty="0"/>
          </a:p>
          <a:p>
            <a:pPr marL="1337700" lvl="1" indent="-609585">
              <a:spcBef>
                <a:spcPts val="0"/>
              </a:spcBef>
              <a:buClr>
                <a:schemeClr val="tx1"/>
              </a:buClr>
              <a:buSzPts val="2200"/>
              <a:buFont typeface="+mj-lt"/>
              <a:buAutoNum type="alphaLcParenR"/>
            </a:pPr>
            <a:r>
              <a:rPr lang="en-GB" sz="2933" dirty="0"/>
              <a:t>Loss of data if server crashes</a:t>
            </a:r>
            <a:endParaRPr sz="2933" dirty="0"/>
          </a:p>
          <a:p>
            <a:pPr marL="1337700" lvl="1" indent="-609585">
              <a:spcBef>
                <a:spcPts val="0"/>
              </a:spcBef>
              <a:buClr>
                <a:schemeClr val="tx1"/>
              </a:buClr>
              <a:buSzPts val="2200"/>
              <a:buFont typeface="+mj-lt"/>
              <a:buAutoNum type="alphaLcParenR"/>
            </a:pPr>
            <a:r>
              <a:rPr lang="en-GB" sz="2933" dirty="0"/>
              <a:t>Insufficient Load Balancing </a:t>
            </a:r>
            <a:endParaRPr sz="2933" dirty="0"/>
          </a:p>
          <a:p>
            <a:pPr marL="1337700" lvl="1" indent="-609585">
              <a:spcBef>
                <a:spcPts val="0"/>
              </a:spcBef>
              <a:buClr>
                <a:schemeClr val="tx1"/>
              </a:buClr>
              <a:buSzPts val="2200"/>
              <a:buFont typeface="+mj-lt"/>
              <a:buAutoNum type="alphaLcParenR"/>
            </a:pPr>
            <a:r>
              <a:rPr lang="en-GB" sz="2933" dirty="0"/>
              <a:t>Governance under single control</a:t>
            </a:r>
            <a:endParaRPr sz="2933" dirty="0"/>
          </a:p>
          <a:p>
            <a:pPr marL="1337700" lvl="1" indent="-609585">
              <a:spcBef>
                <a:spcPts val="0"/>
              </a:spcBef>
              <a:buClr>
                <a:schemeClr val="tx1"/>
              </a:buClr>
              <a:buSzPts val="2200"/>
              <a:buFont typeface="+mj-lt"/>
              <a:buAutoNum type="alphaLcParenR"/>
            </a:pPr>
            <a:r>
              <a:rPr lang="en-GB" sz="2933" dirty="0"/>
              <a:t>If administrator play with logs/database</a:t>
            </a:r>
            <a:endParaRPr sz="2933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tx1"/>
              </a:buClr>
              <a:buNone/>
            </a:pPr>
            <a:r>
              <a:rPr lang="en-GB" sz="2933" dirty="0"/>
              <a:t> </a:t>
            </a:r>
            <a:endParaRPr sz="2933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934" y="1771083"/>
            <a:ext cx="4506833" cy="5086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5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207818"/>
            <a:ext cx="11887199" cy="66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316691" cy="6483927"/>
          </a:xfrm>
        </p:spPr>
      </p:pic>
    </p:spTree>
    <p:extLst>
      <p:ext uri="{BB962C8B-B14F-4D97-AF65-F5344CB8AC3E}">
        <p14:creationId xmlns:p14="http://schemas.microsoft.com/office/powerpoint/2010/main" val="27227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" y="193964"/>
            <a:ext cx="11845636" cy="6414654"/>
          </a:xfrm>
        </p:spPr>
      </p:pic>
    </p:spTree>
    <p:extLst>
      <p:ext uri="{BB962C8B-B14F-4D97-AF65-F5344CB8AC3E}">
        <p14:creationId xmlns:p14="http://schemas.microsoft.com/office/powerpoint/2010/main" val="33494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" y="365125"/>
            <a:ext cx="11506199" cy="6354330"/>
          </a:xfrm>
        </p:spPr>
      </p:pic>
    </p:spTree>
    <p:extLst>
      <p:ext uri="{BB962C8B-B14F-4D97-AF65-F5344CB8AC3E}">
        <p14:creationId xmlns:p14="http://schemas.microsoft.com/office/powerpoint/2010/main" val="17871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0039"/>
          </a:xfrm>
        </p:spPr>
        <p:txBody>
          <a:bodyPr>
            <a:normAutofit/>
          </a:bodyPr>
          <a:lstStyle/>
          <a:p>
            <a:r>
              <a:rPr lang="en-IN" sz="8000" b="1" dirty="0" smtClean="0">
                <a:solidFill>
                  <a:srgbClr val="0070C0"/>
                </a:solidFill>
              </a:rPr>
              <a:t>History</a:t>
            </a:r>
            <a:endParaRPr lang="en-IN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38</Words>
  <Application>Microsoft Office PowerPoint</Application>
  <PresentationFormat>Widescreen</PresentationFormat>
  <Paragraphs>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History and Basic Concepts </vt:lpstr>
      <vt:lpstr>PowerPoint Presentation</vt:lpstr>
      <vt:lpstr>PowerPoint Presentation</vt:lpstr>
      <vt:lpstr>Challenges of Centralized System</vt:lpstr>
      <vt:lpstr>PowerPoint Presentation</vt:lpstr>
      <vt:lpstr>PowerPoint Presentation</vt:lpstr>
      <vt:lpstr>PowerPoint Presentation</vt:lpstr>
      <vt:lpstr>PowerPoint Presentation</vt:lpstr>
      <vt:lpstr>History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and Basic Concepts </dc:title>
  <dc:creator>Anjaneyulu</dc:creator>
  <cp:lastModifiedBy>Anjaneyulu</cp:lastModifiedBy>
  <cp:revision>21</cp:revision>
  <dcterms:created xsi:type="dcterms:W3CDTF">2020-09-06T12:52:09Z</dcterms:created>
  <dcterms:modified xsi:type="dcterms:W3CDTF">2023-09-19T06:05:56Z</dcterms:modified>
</cp:coreProperties>
</file>