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2E8C-6729-4E2D-B7A6-96AC2612F190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58F0-342F-4505-BCF0-DDFDC1BA6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08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2E8C-6729-4E2D-B7A6-96AC2612F190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58F0-342F-4505-BCF0-DDFDC1BA6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32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2E8C-6729-4E2D-B7A6-96AC2612F190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58F0-342F-4505-BCF0-DDFDC1BA6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67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2E8C-6729-4E2D-B7A6-96AC2612F190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58F0-342F-4505-BCF0-DDFDC1BA6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80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2E8C-6729-4E2D-B7A6-96AC2612F190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58F0-342F-4505-BCF0-DDFDC1BA6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14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2E8C-6729-4E2D-B7A6-96AC2612F190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58F0-342F-4505-BCF0-DDFDC1BA6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90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2E8C-6729-4E2D-B7A6-96AC2612F190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58F0-342F-4505-BCF0-DDFDC1BA6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99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2E8C-6729-4E2D-B7A6-96AC2612F190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58F0-342F-4505-BCF0-DDFDC1BA6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97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2E8C-6729-4E2D-B7A6-96AC2612F190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58F0-342F-4505-BCF0-DDFDC1BA6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95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2E8C-6729-4E2D-B7A6-96AC2612F190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58F0-342F-4505-BCF0-DDFDC1BA6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86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2E8C-6729-4E2D-B7A6-96AC2612F190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58F0-342F-4505-BCF0-DDFDC1BA6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12E8C-6729-4E2D-B7A6-96AC2612F190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A58F0-342F-4505-BCF0-DDFDC1BA6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55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7410734" cy="4050138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5"/>
                </a:solidFill>
              </a:rPr>
              <a:t>Smart Contracts </a:t>
            </a:r>
            <a:br>
              <a:rPr lang="en-IN" b="1" dirty="0" smtClean="0">
                <a:solidFill>
                  <a:schemeClr val="accent5"/>
                </a:solidFill>
              </a:rPr>
            </a:br>
            <a:r>
              <a:rPr lang="en-IN" b="1" dirty="0" smtClean="0">
                <a:solidFill>
                  <a:schemeClr val="accent5"/>
                </a:solidFill>
              </a:rPr>
              <a:t>and </a:t>
            </a:r>
            <a:br>
              <a:rPr lang="en-IN" b="1" dirty="0" smtClean="0">
                <a:solidFill>
                  <a:schemeClr val="accent5"/>
                </a:solidFill>
              </a:rPr>
            </a:br>
            <a:r>
              <a:rPr lang="en-IN" b="1" dirty="0" err="1" smtClean="0">
                <a:solidFill>
                  <a:schemeClr val="accent5"/>
                </a:solidFill>
              </a:rPr>
              <a:t>Blockchain</a:t>
            </a:r>
            <a:r>
              <a:rPr lang="en-IN" b="1" dirty="0" smtClean="0">
                <a:solidFill>
                  <a:schemeClr val="accent5"/>
                </a:solidFill>
              </a:rPr>
              <a:t> Types</a:t>
            </a:r>
            <a:endParaRPr lang="en-IN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546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78"/>
            <a:ext cx="12192001" cy="6721521"/>
          </a:xfrm>
        </p:spPr>
      </p:pic>
    </p:spTree>
    <p:extLst>
      <p:ext uri="{BB962C8B-B14F-4D97-AF65-F5344CB8AC3E}">
        <p14:creationId xmlns:p14="http://schemas.microsoft.com/office/powerpoint/2010/main" val="166938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7964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6103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78"/>
            <a:ext cx="12191999" cy="6721522"/>
          </a:xfrm>
        </p:spPr>
      </p:pic>
    </p:spTree>
    <p:extLst>
      <p:ext uri="{BB962C8B-B14F-4D97-AF65-F5344CB8AC3E}">
        <p14:creationId xmlns:p14="http://schemas.microsoft.com/office/powerpoint/2010/main" val="230483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68759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1209"/>
          </a:xfrm>
        </p:spPr>
        <p:txBody>
          <a:bodyPr/>
          <a:lstStyle/>
          <a:p>
            <a:r>
              <a:rPr lang="en-IN" b="1" dirty="0" err="1" smtClean="0">
                <a:solidFill>
                  <a:schemeClr val="accent5"/>
                </a:solidFill>
              </a:rPr>
              <a:t>Blockchain</a:t>
            </a:r>
            <a:r>
              <a:rPr lang="en-IN" b="1" dirty="0" smtClean="0">
                <a:solidFill>
                  <a:schemeClr val="accent5"/>
                </a:solidFill>
              </a:rPr>
              <a:t> Types</a:t>
            </a:r>
            <a:endParaRPr lang="en-IN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87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590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8657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7042244"/>
          </a:xfrm>
        </p:spPr>
      </p:pic>
    </p:spTree>
    <p:extLst>
      <p:ext uri="{BB962C8B-B14F-4D97-AF65-F5344CB8AC3E}">
        <p14:creationId xmlns:p14="http://schemas.microsoft.com/office/powerpoint/2010/main" val="1814579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2830"/>
            <a:ext cx="12192000" cy="6980830"/>
          </a:xfrm>
        </p:spPr>
      </p:pic>
    </p:spTree>
    <p:extLst>
      <p:ext uri="{BB962C8B-B14F-4D97-AF65-F5344CB8AC3E}">
        <p14:creationId xmlns:p14="http://schemas.microsoft.com/office/powerpoint/2010/main" val="271120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Smart Contracts  and  Blockchain Types</vt:lpstr>
      <vt:lpstr>PowerPoint Presentation</vt:lpstr>
      <vt:lpstr>PowerPoint Presentation</vt:lpstr>
      <vt:lpstr>PowerPoint Presentation</vt:lpstr>
      <vt:lpstr>Blockchain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Contracts  and  Blockchain Types</dc:title>
  <dc:creator>Anjaneyulu</dc:creator>
  <cp:lastModifiedBy>Anjaneyulu</cp:lastModifiedBy>
  <cp:revision>9</cp:revision>
  <dcterms:created xsi:type="dcterms:W3CDTF">2020-11-10T07:02:58Z</dcterms:created>
  <dcterms:modified xsi:type="dcterms:W3CDTF">2020-11-10T07:17:51Z</dcterms:modified>
</cp:coreProperties>
</file>