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6C8803-5ADD-E209-68D5-7DEF72F9F37C}" v="99" dt="2020-12-01T19:00:52.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3" name="PlaceHolder 2"/>
          <p:cNvSpPr>
            <a:spLocks noGrp="1"/>
          </p:cNvSpPr>
          <p:nvPr>
            <p:ph type="body"/>
          </p:nvPr>
        </p:nvSpPr>
        <p:spPr>
          <a:xfrm>
            <a:off x="457200" y="1182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4" name="PlaceHolder 3"/>
          <p:cNvSpPr>
            <a:spLocks noGrp="1"/>
          </p:cNvSpPr>
          <p:nvPr>
            <p:ph type="body"/>
          </p:nvPr>
        </p:nvSpPr>
        <p:spPr>
          <a:xfrm>
            <a:off x="457200" y="2955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7"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8" name="PlaceHolder 4"/>
          <p:cNvSpPr>
            <a:spLocks noGrp="1"/>
          </p:cNvSpPr>
          <p:nvPr>
            <p:ph type="body"/>
          </p:nvPr>
        </p:nvSpPr>
        <p:spPr>
          <a:xfrm>
            <a:off x="45720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9" name="PlaceHolder 5"/>
          <p:cNvSpPr>
            <a:spLocks noGrp="1"/>
          </p:cNvSpPr>
          <p:nvPr>
            <p:ph type="body"/>
          </p:nvPr>
        </p:nvSpPr>
        <p:spPr>
          <a:xfrm>
            <a:off x="467424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1" name="PlaceHolder 2"/>
          <p:cNvSpPr>
            <a:spLocks noGrp="1"/>
          </p:cNvSpPr>
          <p:nvPr>
            <p:ph type="body"/>
          </p:nvPr>
        </p:nvSpPr>
        <p:spPr>
          <a:xfrm>
            <a:off x="45720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2" name="PlaceHolder 3"/>
          <p:cNvSpPr>
            <a:spLocks noGrp="1"/>
          </p:cNvSpPr>
          <p:nvPr>
            <p:ph type="body"/>
          </p:nvPr>
        </p:nvSpPr>
        <p:spPr>
          <a:xfrm>
            <a:off x="323964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3" name="PlaceHolder 4"/>
          <p:cNvSpPr>
            <a:spLocks noGrp="1"/>
          </p:cNvSpPr>
          <p:nvPr>
            <p:ph type="body"/>
          </p:nvPr>
        </p:nvSpPr>
        <p:spPr>
          <a:xfrm>
            <a:off x="602208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4" name="PlaceHolder 5"/>
          <p:cNvSpPr>
            <a:spLocks noGrp="1"/>
          </p:cNvSpPr>
          <p:nvPr>
            <p:ph type="body"/>
          </p:nvPr>
        </p:nvSpPr>
        <p:spPr>
          <a:xfrm>
            <a:off x="45720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5" name="PlaceHolder 6"/>
          <p:cNvSpPr>
            <a:spLocks noGrp="1"/>
          </p:cNvSpPr>
          <p:nvPr>
            <p:ph type="body"/>
          </p:nvPr>
        </p:nvSpPr>
        <p:spPr>
          <a:xfrm>
            <a:off x="323964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6" name="PlaceHolder 7"/>
          <p:cNvSpPr>
            <a:spLocks noGrp="1"/>
          </p:cNvSpPr>
          <p:nvPr>
            <p:ph type="body"/>
          </p:nvPr>
        </p:nvSpPr>
        <p:spPr>
          <a:xfrm>
            <a:off x="602208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9" name="PlaceHolder 2"/>
          <p:cNvSpPr>
            <a:spLocks noGrp="1"/>
          </p:cNvSpPr>
          <p:nvPr>
            <p:ph type="subTitle"/>
          </p:nvPr>
        </p:nvSpPr>
        <p:spPr>
          <a:xfrm>
            <a:off x="457200" y="1182960"/>
            <a:ext cx="8229240" cy="33944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457200" y="1182960"/>
            <a:ext cx="8229240" cy="33944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3" name="PlaceHolder 2"/>
          <p:cNvSpPr>
            <a:spLocks noGrp="1"/>
          </p:cNvSpPr>
          <p:nvPr>
            <p:ph type="body"/>
          </p:nvPr>
        </p:nvSpPr>
        <p:spPr>
          <a:xfrm>
            <a:off x="45720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64" name="PlaceHolder 3"/>
          <p:cNvSpPr>
            <a:spLocks noGrp="1"/>
          </p:cNvSpPr>
          <p:nvPr>
            <p:ph type="body"/>
          </p:nvPr>
        </p:nvSpPr>
        <p:spPr>
          <a:xfrm>
            <a:off x="467424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457200" y="205920"/>
            <a:ext cx="8229240" cy="3814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69" name="PlaceHolder 3"/>
          <p:cNvSpPr>
            <a:spLocks noGrp="1"/>
          </p:cNvSpPr>
          <p:nvPr>
            <p:ph type="body"/>
          </p:nvPr>
        </p:nvSpPr>
        <p:spPr>
          <a:xfrm>
            <a:off x="467424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0" name="PlaceHolder 4"/>
          <p:cNvSpPr>
            <a:spLocks noGrp="1"/>
          </p:cNvSpPr>
          <p:nvPr>
            <p:ph type="body"/>
          </p:nvPr>
        </p:nvSpPr>
        <p:spPr>
          <a:xfrm>
            <a:off x="45720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 name="PlaceHolder 2"/>
          <p:cNvSpPr>
            <a:spLocks noGrp="1"/>
          </p:cNvSpPr>
          <p:nvPr>
            <p:ph type="subTitle"/>
          </p:nvPr>
        </p:nvSpPr>
        <p:spPr>
          <a:xfrm>
            <a:off x="457200" y="1182960"/>
            <a:ext cx="8229240" cy="33944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45720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3"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4" name="PlaceHolder 4"/>
          <p:cNvSpPr>
            <a:spLocks noGrp="1"/>
          </p:cNvSpPr>
          <p:nvPr>
            <p:ph type="body"/>
          </p:nvPr>
        </p:nvSpPr>
        <p:spPr>
          <a:xfrm>
            <a:off x="467424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7"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8" name="PlaceHolder 4"/>
          <p:cNvSpPr>
            <a:spLocks noGrp="1"/>
          </p:cNvSpPr>
          <p:nvPr>
            <p:ph type="body"/>
          </p:nvPr>
        </p:nvSpPr>
        <p:spPr>
          <a:xfrm>
            <a:off x="457200" y="2955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457200" y="1182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1" name="PlaceHolder 3"/>
          <p:cNvSpPr>
            <a:spLocks noGrp="1"/>
          </p:cNvSpPr>
          <p:nvPr>
            <p:ph type="body"/>
          </p:nvPr>
        </p:nvSpPr>
        <p:spPr>
          <a:xfrm>
            <a:off x="457200" y="2955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4"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5" name="PlaceHolder 4"/>
          <p:cNvSpPr>
            <a:spLocks noGrp="1"/>
          </p:cNvSpPr>
          <p:nvPr>
            <p:ph type="body"/>
          </p:nvPr>
        </p:nvSpPr>
        <p:spPr>
          <a:xfrm>
            <a:off x="45720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6" name="PlaceHolder 5"/>
          <p:cNvSpPr>
            <a:spLocks noGrp="1"/>
          </p:cNvSpPr>
          <p:nvPr>
            <p:ph type="body"/>
          </p:nvPr>
        </p:nvSpPr>
        <p:spPr>
          <a:xfrm>
            <a:off x="467424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45720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9" name="PlaceHolder 3"/>
          <p:cNvSpPr>
            <a:spLocks noGrp="1"/>
          </p:cNvSpPr>
          <p:nvPr>
            <p:ph type="body"/>
          </p:nvPr>
        </p:nvSpPr>
        <p:spPr>
          <a:xfrm>
            <a:off x="323964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90" name="PlaceHolder 4"/>
          <p:cNvSpPr>
            <a:spLocks noGrp="1"/>
          </p:cNvSpPr>
          <p:nvPr>
            <p:ph type="body"/>
          </p:nvPr>
        </p:nvSpPr>
        <p:spPr>
          <a:xfrm>
            <a:off x="602208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91" name="PlaceHolder 5"/>
          <p:cNvSpPr>
            <a:spLocks noGrp="1"/>
          </p:cNvSpPr>
          <p:nvPr>
            <p:ph type="body"/>
          </p:nvPr>
        </p:nvSpPr>
        <p:spPr>
          <a:xfrm>
            <a:off x="45720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92" name="PlaceHolder 6"/>
          <p:cNvSpPr>
            <a:spLocks noGrp="1"/>
          </p:cNvSpPr>
          <p:nvPr>
            <p:ph type="body"/>
          </p:nvPr>
        </p:nvSpPr>
        <p:spPr>
          <a:xfrm>
            <a:off x="323964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93" name="PlaceHolder 7"/>
          <p:cNvSpPr>
            <a:spLocks noGrp="1"/>
          </p:cNvSpPr>
          <p:nvPr>
            <p:ph type="body"/>
          </p:nvPr>
        </p:nvSpPr>
        <p:spPr>
          <a:xfrm>
            <a:off x="602208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6" name="PlaceHolder 2"/>
          <p:cNvSpPr>
            <a:spLocks noGrp="1"/>
          </p:cNvSpPr>
          <p:nvPr>
            <p:ph type="subTitle"/>
          </p:nvPr>
        </p:nvSpPr>
        <p:spPr>
          <a:xfrm>
            <a:off x="457200" y="1182960"/>
            <a:ext cx="8229240" cy="33944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457200" y="1182960"/>
            <a:ext cx="8229240" cy="33944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0" name="PlaceHolder 2"/>
          <p:cNvSpPr>
            <a:spLocks noGrp="1"/>
          </p:cNvSpPr>
          <p:nvPr>
            <p:ph type="body"/>
          </p:nvPr>
        </p:nvSpPr>
        <p:spPr>
          <a:xfrm>
            <a:off x="45720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11" name="PlaceHolder 3"/>
          <p:cNvSpPr>
            <a:spLocks noGrp="1"/>
          </p:cNvSpPr>
          <p:nvPr>
            <p:ph type="body"/>
          </p:nvPr>
        </p:nvSpPr>
        <p:spPr>
          <a:xfrm>
            <a:off x="467424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457200" y="1182960"/>
            <a:ext cx="8229240" cy="33944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457200" y="205920"/>
            <a:ext cx="8229240" cy="3814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5"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16" name="PlaceHolder 3"/>
          <p:cNvSpPr>
            <a:spLocks noGrp="1"/>
          </p:cNvSpPr>
          <p:nvPr>
            <p:ph type="body"/>
          </p:nvPr>
        </p:nvSpPr>
        <p:spPr>
          <a:xfrm>
            <a:off x="467424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17" name="PlaceHolder 4"/>
          <p:cNvSpPr>
            <a:spLocks noGrp="1"/>
          </p:cNvSpPr>
          <p:nvPr>
            <p:ph type="body"/>
          </p:nvPr>
        </p:nvSpPr>
        <p:spPr>
          <a:xfrm>
            <a:off x="45720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9" name="PlaceHolder 2"/>
          <p:cNvSpPr>
            <a:spLocks noGrp="1"/>
          </p:cNvSpPr>
          <p:nvPr>
            <p:ph type="body"/>
          </p:nvPr>
        </p:nvSpPr>
        <p:spPr>
          <a:xfrm>
            <a:off x="45720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20"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21" name="PlaceHolder 4"/>
          <p:cNvSpPr>
            <a:spLocks noGrp="1"/>
          </p:cNvSpPr>
          <p:nvPr>
            <p:ph type="body"/>
          </p:nvPr>
        </p:nvSpPr>
        <p:spPr>
          <a:xfrm>
            <a:off x="467424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3"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24"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25" name="PlaceHolder 4"/>
          <p:cNvSpPr>
            <a:spLocks noGrp="1"/>
          </p:cNvSpPr>
          <p:nvPr>
            <p:ph type="body"/>
          </p:nvPr>
        </p:nvSpPr>
        <p:spPr>
          <a:xfrm>
            <a:off x="457200" y="2955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7" name="PlaceHolder 2"/>
          <p:cNvSpPr>
            <a:spLocks noGrp="1"/>
          </p:cNvSpPr>
          <p:nvPr>
            <p:ph type="body"/>
          </p:nvPr>
        </p:nvSpPr>
        <p:spPr>
          <a:xfrm>
            <a:off x="457200" y="1182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28" name="PlaceHolder 3"/>
          <p:cNvSpPr>
            <a:spLocks noGrp="1"/>
          </p:cNvSpPr>
          <p:nvPr>
            <p:ph type="body"/>
          </p:nvPr>
        </p:nvSpPr>
        <p:spPr>
          <a:xfrm>
            <a:off x="457200" y="2955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0"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31"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32" name="PlaceHolder 4"/>
          <p:cNvSpPr>
            <a:spLocks noGrp="1"/>
          </p:cNvSpPr>
          <p:nvPr>
            <p:ph type="body"/>
          </p:nvPr>
        </p:nvSpPr>
        <p:spPr>
          <a:xfrm>
            <a:off x="45720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33" name="PlaceHolder 5"/>
          <p:cNvSpPr>
            <a:spLocks noGrp="1"/>
          </p:cNvSpPr>
          <p:nvPr>
            <p:ph type="body"/>
          </p:nvPr>
        </p:nvSpPr>
        <p:spPr>
          <a:xfrm>
            <a:off x="467424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5" name="PlaceHolder 2"/>
          <p:cNvSpPr>
            <a:spLocks noGrp="1"/>
          </p:cNvSpPr>
          <p:nvPr>
            <p:ph type="body"/>
          </p:nvPr>
        </p:nvSpPr>
        <p:spPr>
          <a:xfrm>
            <a:off x="45720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36" name="PlaceHolder 3"/>
          <p:cNvSpPr>
            <a:spLocks noGrp="1"/>
          </p:cNvSpPr>
          <p:nvPr>
            <p:ph type="body"/>
          </p:nvPr>
        </p:nvSpPr>
        <p:spPr>
          <a:xfrm>
            <a:off x="323964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37" name="PlaceHolder 4"/>
          <p:cNvSpPr>
            <a:spLocks noGrp="1"/>
          </p:cNvSpPr>
          <p:nvPr>
            <p:ph type="body"/>
          </p:nvPr>
        </p:nvSpPr>
        <p:spPr>
          <a:xfrm>
            <a:off x="602208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38" name="PlaceHolder 5"/>
          <p:cNvSpPr>
            <a:spLocks noGrp="1"/>
          </p:cNvSpPr>
          <p:nvPr>
            <p:ph type="body"/>
          </p:nvPr>
        </p:nvSpPr>
        <p:spPr>
          <a:xfrm>
            <a:off x="45720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39" name="PlaceHolder 6"/>
          <p:cNvSpPr>
            <a:spLocks noGrp="1"/>
          </p:cNvSpPr>
          <p:nvPr>
            <p:ph type="body"/>
          </p:nvPr>
        </p:nvSpPr>
        <p:spPr>
          <a:xfrm>
            <a:off x="323964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40" name="PlaceHolder 7"/>
          <p:cNvSpPr>
            <a:spLocks noGrp="1"/>
          </p:cNvSpPr>
          <p:nvPr>
            <p:ph type="body"/>
          </p:nvPr>
        </p:nvSpPr>
        <p:spPr>
          <a:xfrm>
            <a:off x="602208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3" name="PlaceHolder 2"/>
          <p:cNvSpPr>
            <a:spLocks noGrp="1"/>
          </p:cNvSpPr>
          <p:nvPr>
            <p:ph type="subTitle"/>
          </p:nvPr>
        </p:nvSpPr>
        <p:spPr>
          <a:xfrm>
            <a:off x="457200" y="1182960"/>
            <a:ext cx="8229240" cy="33944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5" name="PlaceHolder 2"/>
          <p:cNvSpPr>
            <a:spLocks noGrp="1"/>
          </p:cNvSpPr>
          <p:nvPr>
            <p:ph type="body"/>
          </p:nvPr>
        </p:nvSpPr>
        <p:spPr>
          <a:xfrm>
            <a:off x="457200" y="1182960"/>
            <a:ext cx="8229240" cy="33944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45720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7" name="PlaceHolder 3"/>
          <p:cNvSpPr>
            <a:spLocks noGrp="1"/>
          </p:cNvSpPr>
          <p:nvPr>
            <p:ph type="body"/>
          </p:nvPr>
        </p:nvSpPr>
        <p:spPr>
          <a:xfrm>
            <a:off x="467424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7" name="PlaceHolder 2"/>
          <p:cNvSpPr>
            <a:spLocks noGrp="1"/>
          </p:cNvSpPr>
          <p:nvPr>
            <p:ph type="body"/>
          </p:nvPr>
        </p:nvSpPr>
        <p:spPr>
          <a:xfrm>
            <a:off x="45720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58" name="PlaceHolder 3"/>
          <p:cNvSpPr>
            <a:spLocks noGrp="1"/>
          </p:cNvSpPr>
          <p:nvPr>
            <p:ph type="body"/>
          </p:nvPr>
        </p:nvSpPr>
        <p:spPr>
          <a:xfrm>
            <a:off x="467424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457200" y="205920"/>
            <a:ext cx="8229240" cy="3814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2"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3" name="PlaceHolder 3"/>
          <p:cNvSpPr>
            <a:spLocks noGrp="1"/>
          </p:cNvSpPr>
          <p:nvPr>
            <p:ph type="body"/>
          </p:nvPr>
        </p:nvSpPr>
        <p:spPr>
          <a:xfrm>
            <a:off x="467424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4" name="PlaceHolder 4"/>
          <p:cNvSpPr>
            <a:spLocks noGrp="1"/>
          </p:cNvSpPr>
          <p:nvPr>
            <p:ph type="body"/>
          </p:nvPr>
        </p:nvSpPr>
        <p:spPr>
          <a:xfrm>
            <a:off x="45720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6" name="PlaceHolder 2"/>
          <p:cNvSpPr>
            <a:spLocks noGrp="1"/>
          </p:cNvSpPr>
          <p:nvPr>
            <p:ph type="body"/>
          </p:nvPr>
        </p:nvSpPr>
        <p:spPr>
          <a:xfrm>
            <a:off x="45720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7"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68" name="PlaceHolder 4"/>
          <p:cNvSpPr>
            <a:spLocks noGrp="1"/>
          </p:cNvSpPr>
          <p:nvPr>
            <p:ph type="body"/>
          </p:nvPr>
        </p:nvSpPr>
        <p:spPr>
          <a:xfrm>
            <a:off x="467424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0"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71"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72" name="PlaceHolder 4"/>
          <p:cNvSpPr>
            <a:spLocks noGrp="1"/>
          </p:cNvSpPr>
          <p:nvPr>
            <p:ph type="body"/>
          </p:nvPr>
        </p:nvSpPr>
        <p:spPr>
          <a:xfrm>
            <a:off x="457200" y="2955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4" name="PlaceHolder 2"/>
          <p:cNvSpPr>
            <a:spLocks noGrp="1"/>
          </p:cNvSpPr>
          <p:nvPr>
            <p:ph type="body"/>
          </p:nvPr>
        </p:nvSpPr>
        <p:spPr>
          <a:xfrm>
            <a:off x="457200" y="1182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75" name="PlaceHolder 3"/>
          <p:cNvSpPr>
            <a:spLocks noGrp="1"/>
          </p:cNvSpPr>
          <p:nvPr>
            <p:ph type="body"/>
          </p:nvPr>
        </p:nvSpPr>
        <p:spPr>
          <a:xfrm>
            <a:off x="457200" y="2955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7"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78"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79" name="PlaceHolder 4"/>
          <p:cNvSpPr>
            <a:spLocks noGrp="1"/>
          </p:cNvSpPr>
          <p:nvPr>
            <p:ph type="body"/>
          </p:nvPr>
        </p:nvSpPr>
        <p:spPr>
          <a:xfrm>
            <a:off x="45720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80" name="PlaceHolder 5"/>
          <p:cNvSpPr>
            <a:spLocks noGrp="1"/>
          </p:cNvSpPr>
          <p:nvPr>
            <p:ph type="body"/>
          </p:nvPr>
        </p:nvSpPr>
        <p:spPr>
          <a:xfrm>
            <a:off x="467424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82" name="PlaceHolder 2"/>
          <p:cNvSpPr>
            <a:spLocks noGrp="1"/>
          </p:cNvSpPr>
          <p:nvPr>
            <p:ph type="body"/>
          </p:nvPr>
        </p:nvSpPr>
        <p:spPr>
          <a:xfrm>
            <a:off x="45720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83" name="PlaceHolder 3"/>
          <p:cNvSpPr>
            <a:spLocks noGrp="1"/>
          </p:cNvSpPr>
          <p:nvPr>
            <p:ph type="body"/>
          </p:nvPr>
        </p:nvSpPr>
        <p:spPr>
          <a:xfrm>
            <a:off x="323964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84" name="PlaceHolder 4"/>
          <p:cNvSpPr>
            <a:spLocks noGrp="1"/>
          </p:cNvSpPr>
          <p:nvPr>
            <p:ph type="body"/>
          </p:nvPr>
        </p:nvSpPr>
        <p:spPr>
          <a:xfrm>
            <a:off x="6022080" y="1182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85" name="PlaceHolder 5"/>
          <p:cNvSpPr>
            <a:spLocks noGrp="1"/>
          </p:cNvSpPr>
          <p:nvPr>
            <p:ph type="body"/>
          </p:nvPr>
        </p:nvSpPr>
        <p:spPr>
          <a:xfrm>
            <a:off x="45720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86" name="PlaceHolder 6"/>
          <p:cNvSpPr>
            <a:spLocks noGrp="1"/>
          </p:cNvSpPr>
          <p:nvPr>
            <p:ph type="body"/>
          </p:nvPr>
        </p:nvSpPr>
        <p:spPr>
          <a:xfrm>
            <a:off x="323964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87" name="PlaceHolder 7"/>
          <p:cNvSpPr>
            <a:spLocks noGrp="1"/>
          </p:cNvSpPr>
          <p:nvPr>
            <p:ph type="body"/>
          </p:nvPr>
        </p:nvSpPr>
        <p:spPr>
          <a:xfrm>
            <a:off x="6022080" y="2955960"/>
            <a:ext cx="26496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920"/>
            <a:ext cx="8229240" cy="3814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2" name="PlaceHolder 3"/>
          <p:cNvSpPr>
            <a:spLocks noGrp="1"/>
          </p:cNvSpPr>
          <p:nvPr>
            <p:ph type="body"/>
          </p:nvPr>
        </p:nvSpPr>
        <p:spPr>
          <a:xfrm>
            <a:off x="467424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3" name="PlaceHolder 4"/>
          <p:cNvSpPr>
            <a:spLocks noGrp="1"/>
          </p:cNvSpPr>
          <p:nvPr>
            <p:ph type="body"/>
          </p:nvPr>
        </p:nvSpPr>
        <p:spPr>
          <a:xfrm>
            <a:off x="45720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457200" y="1182960"/>
            <a:ext cx="4015800" cy="33944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6"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7" name="PlaceHolder 4"/>
          <p:cNvSpPr>
            <a:spLocks noGrp="1"/>
          </p:cNvSpPr>
          <p:nvPr>
            <p:ph type="body"/>
          </p:nvPr>
        </p:nvSpPr>
        <p:spPr>
          <a:xfrm>
            <a:off x="4674240" y="2955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920"/>
            <a:ext cx="8229240" cy="8226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45720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0" name="PlaceHolder 3"/>
          <p:cNvSpPr>
            <a:spLocks noGrp="1"/>
          </p:cNvSpPr>
          <p:nvPr>
            <p:ph type="body"/>
          </p:nvPr>
        </p:nvSpPr>
        <p:spPr>
          <a:xfrm>
            <a:off x="4674240" y="1182960"/>
            <a:ext cx="4015800" cy="161892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1" name="PlaceHolder 4"/>
          <p:cNvSpPr>
            <a:spLocks noGrp="1"/>
          </p:cNvSpPr>
          <p:nvPr>
            <p:ph type="body"/>
          </p:nvPr>
        </p:nvSpPr>
        <p:spPr>
          <a:xfrm>
            <a:off x="457200" y="2955960"/>
            <a:ext cx="8229240" cy="161892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4.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bg object 16"/>
          <p:cNvPicPr/>
          <p:nvPr/>
        </p:nvPicPr>
        <p:blipFill>
          <a:blip r:embed="rId14"/>
          <a:stretch/>
        </p:blipFill>
        <p:spPr>
          <a:xfrm>
            <a:off x="0" y="396720"/>
            <a:ext cx="9143640" cy="4746600"/>
          </a:xfrm>
          <a:prstGeom prst="rect">
            <a:avLst/>
          </a:prstGeom>
          <a:ln>
            <a:noFill/>
          </a:ln>
        </p:spPr>
      </p:pic>
      <p:pic>
        <p:nvPicPr>
          <p:cNvPr id="12" name="bg object 17"/>
          <p:cNvPicPr/>
          <p:nvPr/>
        </p:nvPicPr>
        <p:blipFill>
          <a:blip r:embed="rId15"/>
          <a:stretch/>
        </p:blipFill>
        <p:spPr>
          <a:xfrm>
            <a:off x="4572000" y="4505400"/>
            <a:ext cx="104400" cy="628200"/>
          </a:xfrm>
          <a:prstGeom prst="rect">
            <a:avLst/>
          </a:prstGeom>
          <a:ln>
            <a:noFill/>
          </a:ln>
        </p:spPr>
      </p:pic>
      <p:pic>
        <p:nvPicPr>
          <p:cNvPr id="2" name="bg object 18"/>
          <p:cNvPicPr/>
          <p:nvPr/>
        </p:nvPicPr>
        <p:blipFill>
          <a:blip r:embed="rId16"/>
          <a:stretch/>
        </p:blipFill>
        <p:spPr>
          <a:xfrm>
            <a:off x="4865760" y="4598640"/>
            <a:ext cx="1067760" cy="401760"/>
          </a:xfrm>
          <a:prstGeom prst="rect">
            <a:avLst/>
          </a:prstGeom>
          <a:ln>
            <a:noFill/>
          </a:ln>
        </p:spPr>
      </p:pic>
      <p:pic>
        <p:nvPicPr>
          <p:cNvPr id="3" name="bg object 19"/>
          <p:cNvPicPr/>
          <p:nvPr/>
        </p:nvPicPr>
        <p:blipFill>
          <a:blip r:embed="rId17"/>
          <a:stretch/>
        </p:blipFill>
        <p:spPr>
          <a:xfrm>
            <a:off x="152280" y="4485600"/>
            <a:ext cx="6611040" cy="656280"/>
          </a:xfrm>
          <a:prstGeom prst="rect">
            <a:avLst/>
          </a:prstGeom>
          <a:ln>
            <a:noFill/>
          </a:ln>
        </p:spPr>
      </p:pic>
      <p:sp>
        <p:nvSpPr>
          <p:cNvPr id="4" name="CustomShape 1" hidden="1"/>
          <p:cNvSpPr/>
          <p:nvPr/>
        </p:nvSpPr>
        <p:spPr>
          <a:xfrm>
            <a:off x="0" y="16560"/>
            <a:ext cx="9143640" cy="637920"/>
          </a:xfrm>
          <a:custGeom>
            <a:avLst/>
            <a:gdLst/>
            <a:ahLst/>
            <a:cxnLst/>
            <a:rect l="l" t="t" r="r" b="b"/>
            <a:pathLst>
              <a:path w="9144000" h="638175">
                <a:moveTo>
                  <a:pt x="9144000" y="0"/>
                </a:moveTo>
                <a:lnTo>
                  <a:pt x="0" y="0"/>
                </a:lnTo>
                <a:lnTo>
                  <a:pt x="0" y="637794"/>
                </a:lnTo>
                <a:lnTo>
                  <a:pt x="9144000" y="637794"/>
                </a:lnTo>
                <a:lnTo>
                  <a:pt x="9144000" y="0"/>
                </a:lnTo>
                <a:close/>
              </a:path>
            </a:pathLst>
          </a:custGeom>
          <a:solidFill>
            <a:srgbClr val="244060"/>
          </a:solidFill>
          <a:ln>
            <a:noFill/>
          </a:ln>
        </p:spPr>
        <p:style>
          <a:lnRef idx="0">
            <a:scrgbClr r="0" g="0" b="0"/>
          </a:lnRef>
          <a:fillRef idx="0">
            <a:scrgbClr r="0" g="0" b="0"/>
          </a:fillRef>
          <a:effectRef idx="0">
            <a:scrgbClr r="0" g="0" b="0"/>
          </a:effectRef>
          <a:fontRef idx="minor"/>
        </p:style>
      </p:sp>
      <p:sp>
        <p:nvSpPr>
          <p:cNvPr id="5" name="CustomShape 2" hidden="1"/>
          <p:cNvSpPr/>
          <p:nvPr/>
        </p:nvSpPr>
        <p:spPr>
          <a:xfrm>
            <a:off x="0" y="16560"/>
            <a:ext cx="9143640" cy="637920"/>
          </a:xfrm>
          <a:custGeom>
            <a:avLst/>
            <a:gdLst/>
            <a:ahLst/>
            <a:cxnLst/>
            <a:rect l="l" t="t" r="r" b="b"/>
            <a:pathLst>
              <a:path w="9144000" h="638175">
                <a:moveTo>
                  <a:pt x="0" y="637794"/>
                </a:moveTo>
                <a:lnTo>
                  <a:pt x="9144000" y="637794"/>
                </a:lnTo>
                <a:lnTo>
                  <a:pt x="9144000" y="0"/>
                </a:lnTo>
                <a:lnTo>
                  <a:pt x="0" y="0"/>
                </a:lnTo>
                <a:lnTo>
                  <a:pt x="0" y="637794"/>
                </a:lnTo>
                <a:close/>
              </a:path>
            </a:pathLst>
          </a:custGeom>
          <a:noFill/>
          <a:ln w="25560">
            <a:solidFill>
              <a:srgbClr val="385D89"/>
            </a:solidFill>
            <a:round/>
          </a:ln>
        </p:spPr>
        <p:style>
          <a:lnRef idx="0">
            <a:scrgbClr r="0" g="0" b="0"/>
          </a:lnRef>
          <a:fillRef idx="0">
            <a:scrgbClr r="0" g="0" b="0"/>
          </a:fillRef>
          <a:effectRef idx="0">
            <a:scrgbClr r="0" g="0" b="0"/>
          </a:effectRef>
          <a:fontRef idx="minor"/>
        </p:style>
      </p:sp>
      <p:sp>
        <p:nvSpPr>
          <p:cNvPr id="6" name="PlaceHolder 3"/>
          <p:cNvSpPr>
            <a:spLocks noGrp="1"/>
          </p:cNvSpPr>
          <p:nvPr>
            <p:ph type="title"/>
          </p:nvPr>
        </p:nvSpPr>
        <p:spPr>
          <a:xfrm>
            <a:off x="685800" y="1594440"/>
            <a:ext cx="7772040" cy="858960"/>
          </a:xfrm>
          <a:prstGeom prst="rect">
            <a:avLst/>
          </a:prstGeom>
        </p:spPr>
        <p:txBody>
          <a:bodyPr lIns="0" tIns="0" rIns="0" bIns="0">
            <a:spAutoFit/>
          </a:bodyPr>
          <a:lstStyle/>
          <a:p>
            <a:r>
              <a:rPr lang="en-US" sz="1800" b="0" strike="noStrike" spc="-1">
                <a:solidFill>
                  <a:srgbClr val="000000"/>
                </a:solidFill>
                <a:latin typeface="Calibri"/>
              </a:rPr>
              <a:t>Click to edit the title text format</a:t>
            </a:r>
          </a:p>
        </p:txBody>
      </p:sp>
      <p:sp>
        <p:nvSpPr>
          <p:cNvPr id="7" name="PlaceHolder 4"/>
          <p:cNvSpPr>
            <a:spLocks noGrp="1"/>
          </p:cNvSpPr>
          <p:nvPr>
            <p:ph type="ftr"/>
          </p:nvPr>
        </p:nvSpPr>
        <p:spPr>
          <a:xfrm>
            <a:off x="3108960" y="4783320"/>
            <a:ext cx="2925720" cy="256680"/>
          </a:xfrm>
          <a:prstGeom prst="rect">
            <a:avLst/>
          </a:prstGeom>
        </p:spPr>
        <p:txBody>
          <a:bodyPr lIns="0" tIns="0" rIns="0" bIns="0">
            <a:noAutofit/>
          </a:bodyPr>
          <a:lstStyle/>
          <a:p>
            <a:endParaRPr lang="en-IN" sz="2400" b="0" strike="noStrike" spc="-1">
              <a:latin typeface="Times New Roman"/>
            </a:endParaRPr>
          </a:p>
        </p:txBody>
      </p:sp>
      <p:sp>
        <p:nvSpPr>
          <p:cNvPr id="8" name="PlaceHolder 5"/>
          <p:cNvSpPr>
            <a:spLocks noGrp="1"/>
          </p:cNvSpPr>
          <p:nvPr>
            <p:ph type="dt"/>
          </p:nvPr>
        </p:nvSpPr>
        <p:spPr>
          <a:xfrm>
            <a:off x="457200" y="4783320"/>
            <a:ext cx="2102760" cy="256680"/>
          </a:xfrm>
          <a:prstGeom prst="rect">
            <a:avLst/>
          </a:prstGeom>
        </p:spPr>
        <p:txBody>
          <a:bodyPr lIns="0" tIns="0" rIns="0" bIns="0">
            <a:noAutofit/>
          </a:bodyPr>
          <a:lstStyle/>
          <a:p>
            <a:pPr>
              <a:lnSpc>
                <a:spcPct val="100000"/>
              </a:lnSpc>
            </a:pPr>
            <a:fld id="{E5357EE3-E1FD-42EB-898E-96C9F67D9F20}" type="datetime">
              <a:rPr lang="en-IN" sz="1800" b="0" strike="noStrike" spc="-1">
                <a:solidFill>
                  <a:srgbClr val="B2B2B2"/>
                </a:solidFill>
                <a:latin typeface="Calibri"/>
              </a:rPr>
              <a:t>02-12-2020</a:t>
            </a:fld>
            <a:endParaRPr lang="en-IN" sz="1800" b="0" strike="noStrike" spc="-1">
              <a:latin typeface="Times New Roman"/>
            </a:endParaRPr>
          </a:p>
        </p:txBody>
      </p:sp>
      <p:sp>
        <p:nvSpPr>
          <p:cNvPr id="9" name="PlaceHolder 6"/>
          <p:cNvSpPr>
            <a:spLocks noGrp="1"/>
          </p:cNvSpPr>
          <p:nvPr>
            <p:ph type="sldNum"/>
          </p:nvPr>
        </p:nvSpPr>
        <p:spPr>
          <a:xfrm>
            <a:off x="6583680" y="4783320"/>
            <a:ext cx="2102760" cy="256680"/>
          </a:xfrm>
          <a:prstGeom prst="rect">
            <a:avLst/>
          </a:prstGeom>
        </p:spPr>
        <p:txBody>
          <a:bodyPr lIns="0" tIns="0" rIns="0" bIns="0">
            <a:noAutofit/>
          </a:bodyPr>
          <a:lstStyle/>
          <a:p>
            <a:pPr algn="r">
              <a:lnSpc>
                <a:spcPct val="100000"/>
              </a:lnSpc>
            </a:pPr>
            <a:fld id="{F03E32AA-D3ED-49CD-82AC-34201CD50941}" type="slidenum">
              <a:rPr lang="en-IN" sz="1800" b="0" strike="noStrike" spc="-1">
                <a:solidFill>
                  <a:srgbClr val="B2B2B2"/>
                </a:solidFill>
                <a:latin typeface="Calibri"/>
              </a:rPr>
              <a:t>‹#›</a:t>
            </a:fld>
            <a:endParaRPr lang="en-IN" sz="1800" b="0" strike="noStrike" spc="-1">
              <a:latin typeface="Times New Roman"/>
            </a:endParaRPr>
          </a:p>
        </p:txBody>
      </p:sp>
      <p:sp>
        <p:nvSpPr>
          <p:cNvPr id="10"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7" name="bg object 16"/>
          <p:cNvPicPr/>
          <p:nvPr/>
        </p:nvPicPr>
        <p:blipFill>
          <a:blip r:embed="rId14"/>
          <a:stretch/>
        </p:blipFill>
        <p:spPr>
          <a:xfrm>
            <a:off x="0" y="396720"/>
            <a:ext cx="9143640" cy="4746600"/>
          </a:xfrm>
          <a:prstGeom prst="rect">
            <a:avLst/>
          </a:prstGeom>
          <a:ln>
            <a:noFill/>
          </a:ln>
        </p:spPr>
      </p:pic>
      <p:pic>
        <p:nvPicPr>
          <p:cNvPr id="48" name="bg object 17"/>
          <p:cNvPicPr/>
          <p:nvPr/>
        </p:nvPicPr>
        <p:blipFill>
          <a:blip r:embed="rId15"/>
          <a:stretch/>
        </p:blipFill>
        <p:spPr>
          <a:xfrm>
            <a:off x="4572000" y="4505400"/>
            <a:ext cx="104400" cy="628200"/>
          </a:xfrm>
          <a:prstGeom prst="rect">
            <a:avLst/>
          </a:prstGeom>
          <a:ln>
            <a:noFill/>
          </a:ln>
        </p:spPr>
      </p:pic>
      <p:pic>
        <p:nvPicPr>
          <p:cNvPr id="49" name="bg object 18"/>
          <p:cNvPicPr/>
          <p:nvPr/>
        </p:nvPicPr>
        <p:blipFill>
          <a:blip r:embed="rId16"/>
          <a:stretch/>
        </p:blipFill>
        <p:spPr>
          <a:xfrm>
            <a:off x="4865760" y="4598640"/>
            <a:ext cx="1067760" cy="401760"/>
          </a:xfrm>
          <a:prstGeom prst="rect">
            <a:avLst/>
          </a:prstGeom>
          <a:ln>
            <a:noFill/>
          </a:ln>
        </p:spPr>
      </p:pic>
      <p:pic>
        <p:nvPicPr>
          <p:cNvPr id="50" name="bg object 19"/>
          <p:cNvPicPr/>
          <p:nvPr/>
        </p:nvPicPr>
        <p:blipFill>
          <a:blip r:embed="rId17"/>
          <a:stretch/>
        </p:blipFill>
        <p:spPr>
          <a:xfrm>
            <a:off x="152280" y="4485600"/>
            <a:ext cx="6611040" cy="656280"/>
          </a:xfrm>
          <a:prstGeom prst="rect">
            <a:avLst/>
          </a:prstGeom>
          <a:ln>
            <a:noFill/>
          </a:ln>
        </p:spPr>
      </p:pic>
      <p:sp>
        <p:nvSpPr>
          <p:cNvPr id="51" name="CustomShape 1" hidden="1"/>
          <p:cNvSpPr/>
          <p:nvPr/>
        </p:nvSpPr>
        <p:spPr>
          <a:xfrm>
            <a:off x="0" y="16560"/>
            <a:ext cx="9143640" cy="637920"/>
          </a:xfrm>
          <a:custGeom>
            <a:avLst/>
            <a:gdLst/>
            <a:ahLst/>
            <a:cxnLst/>
            <a:rect l="l" t="t" r="r" b="b"/>
            <a:pathLst>
              <a:path w="9144000" h="638175">
                <a:moveTo>
                  <a:pt x="9144000" y="0"/>
                </a:moveTo>
                <a:lnTo>
                  <a:pt x="0" y="0"/>
                </a:lnTo>
                <a:lnTo>
                  <a:pt x="0" y="637794"/>
                </a:lnTo>
                <a:lnTo>
                  <a:pt x="9144000" y="637794"/>
                </a:lnTo>
                <a:lnTo>
                  <a:pt x="9144000" y="0"/>
                </a:lnTo>
                <a:close/>
              </a:path>
            </a:pathLst>
          </a:custGeom>
          <a:solidFill>
            <a:srgbClr val="244060"/>
          </a:solidFill>
          <a:ln>
            <a:noFill/>
          </a:ln>
        </p:spPr>
        <p:style>
          <a:lnRef idx="0">
            <a:scrgbClr r="0" g="0" b="0"/>
          </a:lnRef>
          <a:fillRef idx="0">
            <a:scrgbClr r="0" g="0" b="0"/>
          </a:fillRef>
          <a:effectRef idx="0">
            <a:scrgbClr r="0" g="0" b="0"/>
          </a:effectRef>
          <a:fontRef idx="minor"/>
        </p:style>
      </p:sp>
      <p:sp>
        <p:nvSpPr>
          <p:cNvPr id="52" name="CustomShape 2" hidden="1"/>
          <p:cNvSpPr/>
          <p:nvPr/>
        </p:nvSpPr>
        <p:spPr>
          <a:xfrm>
            <a:off x="0" y="16560"/>
            <a:ext cx="9143640" cy="637920"/>
          </a:xfrm>
          <a:custGeom>
            <a:avLst/>
            <a:gdLst/>
            <a:ahLst/>
            <a:cxnLst/>
            <a:rect l="l" t="t" r="r" b="b"/>
            <a:pathLst>
              <a:path w="9144000" h="638175">
                <a:moveTo>
                  <a:pt x="0" y="637794"/>
                </a:moveTo>
                <a:lnTo>
                  <a:pt x="9144000" y="637794"/>
                </a:lnTo>
                <a:lnTo>
                  <a:pt x="9144000" y="0"/>
                </a:lnTo>
                <a:lnTo>
                  <a:pt x="0" y="0"/>
                </a:lnTo>
                <a:lnTo>
                  <a:pt x="0" y="637794"/>
                </a:lnTo>
                <a:close/>
              </a:path>
            </a:pathLst>
          </a:custGeom>
          <a:noFill/>
          <a:ln w="25560">
            <a:solidFill>
              <a:srgbClr val="385D89"/>
            </a:solidFill>
            <a:round/>
          </a:ln>
        </p:spPr>
        <p:style>
          <a:lnRef idx="0">
            <a:scrgbClr r="0" g="0" b="0"/>
          </a:lnRef>
          <a:fillRef idx="0">
            <a:scrgbClr r="0" g="0" b="0"/>
          </a:fillRef>
          <a:effectRef idx="0">
            <a:scrgbClr r="0" g="0" b="0"/>
          </a:effectRef>
          <a:fontRef idx="minor"/>
        </p:style>
      </p:sp>
      <p:sp>
        <p:nvSpPr>
          <p:cNvPr id="53" name="PlaceHolder 3"/>
          <p:cNvSpPr>
            <a:spLocks noGrp="1"/>
          </p:cNvSpPr>
          <p:nvPr>
            <p:ph type="ftr"/>
          </p:nvPr>
        </p:nvSpPr>
        <p:spPr>
          <a:xfrm>
            <a:off x="3108960" y="4783320"/>
            <a:ext cx="2925720" cy="256680"/>
          </a:xfrm>
          <a:prstGeom prst="rect">
            <a:avLst/>
          </a:prstGeom>
        </p:spPr>
        <p:txBody>
          <a:bodyPr lIns="0" tIns="0" rIns="0" bIns="0">
            <a:noAutofit/>
          </a:bodyPr>
          <a:lstStyle/>
          <a:p>
            <a:endParaRPr lang="en-IN" sz="2400" b="0" strike="noStrike" spc="-1">
              <a:latin typeface="Times New Roman"/>
            </a:endParaRPr>
          </a:p>
        </p:txBody>
      </p:sp>
      <p:sp>
        <p:nvSpPr>
          <p:cNvPr id="54" name="PlaceHolder 4"/>
          <p:cNvSpPr>
            <a:spLocks noGrp="1"/>
          </p:cNvSpPr>
          <p:nvPr>
            <p:ph type="dt"/>
          </p:nvPr>
        </p:nvSpPr>
        <p:spPr>
          <a:xfrm>
            <a:off x="457200" y="4783320"/>
            <a:ext cx="2102760" cy="256680"/>
          </a:xfrm>
          <a:prstGeom prst="rect">
            <a:avLst/>
          </a:prstGeom>
        </p:spPr>
        <p:txBody>
          <a:bodyPr lIns="0" tIns="0" rIns="0" bIns="0">
            <a:noAutofit/>
          </a:bodyPr>
          <a:lstStyle/>
          <a:p>
            <a:pPr>
              <a:lnSpc>
                <a:spcPct val="100000"/>
              </a:lnSpc>
            </a:pPr>
            <a:fld id="{0B8F76F0-EC4C-4CBD-B0C4-E9F522A5FA5F}" type="datetime">
              <a:rPr lang="en-IN" sz="1800" b="0" strike="noStrike" spc="-1">
                <a:solidFill>
                  <a:srgbClr val="B2B2B2"/>
                </a:solidFill>
                <a:latin typeface="Calibri"/>
              </a:rPr>
              <a:t>02-12-2020</a:t>
            </a:fld>
            <a:endParaRPr lang="en-IN" sz="1800" b="0" strike="noStrike" spc="-1">
              <a:latin typeface="Times New Roman"/>
            </a:endParaRPr>
          </a:p>
        </p:txBody>
      </p:sp>
      <p:sp>
        <p:nvSpPr>
          <p:cNvPr id="55" name="PlaceHolder 5"/>
          <p:cNvSpPr>
            <a:spLocks noGrp="1"/>
          </p:cNvSpPr>
          <p:nvPr>
            <p:ph type="sldNum"/>
          </p:nvPr>
        </p:nvSpPr>
        <p:spPr>
          <a:xfrm>
            <a:off x="6583680" y="4783320"/>
            <a:ext cx="2102760" cy="256680"/>
          </a:xfrm>
          <a:prstGeom prst="rect">
            <a:avLst/>
          </a:prstGeom>
        </p:spPr>
        <p:txBody>
          <a:bodyPr lIns="0" tIns="0" rIns="0" bIns="0">
            <a:noAutofit/>
          </a:bodyPr>
          <a:lstStyle/>
          <a:p>
            <a:pPr algn="r">
              <a:lnSpc>
                <a:spcPct val="100000"/>
              </a:lnSpc>
            </a:pPr>
            <a:fld id="{2825568E-075F-4D4F-BAD9-538A4718F551}" type="slidenum">
              <a:rPr lang="en-IN" sz="1800" b="0" strike="noStrike" spc="-1">
                <a:solidFill>
                  <a:srgbClr val="B2B2B2"/>
                </a:solidFill>
                <a:latin typeface="Calibri"/>
              </a:rPr>
              <a:t>‹#›</a:t>
            </a:fld>
            <a:endParaRPr lang="en-IN" sz="1800" b="0" strike="noStrike" spc="-1">
              <a:latin typeface="Times New Roman"/>
            </a:endParaRPr>
          </a:p>
        </p:txBody>
      </p:sp>
      <p:sp>
        <p:nvSpPr>
          <p:cNvPr id="56" name="PlaceHolder 6"/>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57"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4" name="bg object 16"/>
          <p:cNvPicPr/>
          <p:nvPr/>
        </p:nvPicPr>
        <p:blipFill>
          <a:blip r:embed="rId14"/>
          <a:stretch/>
        </p:blipFill>
        <p:spPr>
          <a:xfrm>
            <a:off x="0" y="396720"/>
            <a:ext cx="9143640" cy="4746600"/>
          </a:xfrm>
          <a:prstGeom prst="rect">
            <a:avLst/>
          </a:prstGeom>
          <a:ln>
            <a:noFill/>
          </a:ln>
        </p:spPr>
      </p:pic>
      <p:pic>
        <p:nvPicPr>
          <p:cNvPr id="95" name="bg object 17"/>
          <p:cNvPicPr/>
          <p:nvPr/>
        </p:nvPicPr>
        <p:blipFill>
          <a:blip r:embed="rId15"/>
          <a:stretch/>
        </p:blipFill>
        <p:spPr>
          <a:xfrm>
            <a:off x="4572000" y="4505400"/>
            <a:ext cx="104400" cy="628200"/>
          </a:xfrm>
          <a:prstGeom prst="rect">
            <a:avLst/>
          </a:prstGeom>
          <a:ln>
            <a:noFill/>
          </a:ln>
        </p:spPr>
      </p:pic>
      <p:pic>
        <p:nvPicPr>
          <p:cNvPr id="96" name="bg object 18"/>
          <p:cNvPicPr/>
          <p:nvPr/>
        </p:nvPicPr>
        <p:blipFill>
          <a:blip r:embed="rId16"/>
          <a:stretch/>
        </p:blipFill>
        <p:spPr>
          <a:xfrm>
            <a:off x="4865760" y="4598640"/>
            <a:ext cx="1067760" cy="401760"/>
          </a:xfrm>
          <a:prstGeom prst="rect">
            <a:avLst/>
          </a:prstGeom>
          <a:ln>
            <a:noFill/>
          </a:ln>
        </p:spPr>
      </p:pic>
      <p:pic>
        <p:nvPicPr>
          <p:cNvPr id="97" name="bg object 19"/>
          <p:cNvPicPr/>
          <p:nvPr/>
        </p:nvPicPr>
        <p:blipFill>
          <a:blip r:embed="rId17"/>
          <a:stretch/>
        </p:blipFill>
        <p:spPr>
          <a:xfrm>
            <a:off x="152280" y="4485600"/>
            <a:ext cx="6611040" cy="656280"/>
          </a:xfrm>
          <a:prstGeom prst="rect">
            <a:avLst/>
          </a:prstGeom>
          <a:ln>
            <a:noFill/>
          </a:ln>
        </p:spPr>
      </p:pic>
      <p:sp>
        <p:nvSpPr>
          <p:cNvPr id="98" name="CustomShape 1" hidden="1"/>
          <p:cNvSpPr/>
          <p:nvPr/>
        </p:nvSpPr>
        <p:spPr>
          <a:xfrm>
            <a:off x="0" y="16560"/>
            <a:ext cx="9143640" cy="637920"/>
          </a:xfrm>
          <a:custGeom>
            <a:avLst/>
            <a:gdLst/>
            <a:ahLst/>
            <a:cxnLst/>
            <a:rect l="l" t="t" r="r" b="b"/>
            <a:pathLst>
              <a:path w="9144000" h="638175">
                <a:moveTo>
                  <a:pt x="9144000" y="0"/>
                </a:moveTo>
                <a:lnTo>
                  <a:pt x="0" y="0"/>
                </a:lnTo>
                <a:lnTo>
                  <a:pt x="0" y="637794"/>
                </a:lnTo>
                <a:lnTo>
                  <a:pt x="9144000" y="637794"/>
                </a:lnTo>
                <a:lnTo>
                  <a:pt x="9144000" y="0"/>
                </a:lnTo>
                <a:close/>
              </a:path>
            </a:pathLst>
          </a:custGeom>
          <a:solidFill>
            <a:srgbClr val="244060"/>
          </a:solidFill>
          <a:ln>
            <a:noFill/>
          </a:ln>
        </p:spPr>
        <p:style>
          <a:lnRef idx="0">
            <a:scrgbClr r="0" g="0" b="0"/>
          </a:lnRef>
          <a:fillRef idx="0">
            <a:scrgbClr r="0" g="0" b="0"/>
          </a:fillRef>
          <a:effectRef idx="0">
            <a:scrgbClr r="0" g="0" b="0"/>
          </a:effectRef>
          <a:fontRef idx="minor"/>
        </p:style>
      </p:sp>
      <p:sp>
        <p:nvSpPr>
          <p:cNvPr id="99" name="CustomShape 2" hidden="1"/>
          <p:cNvSpPr/>
          <p:nvPr/>
        </p:nvSpPr>
        <p:spPr>
          <a:xfrm>
            <a:off x="0" y="16560"/>
            <a:ext cx="9143640" cy="637920"/>
          </a:xfrm>
          <a:custGeom>
            <a:avLst/>
            <a:gdLst/>
            <a:ahLst/>
            <a:cxnLst/>
            <a:rect l="l" t="t" r="r" b="b"/>
            <a:pathLst>
              <a:path w="9144000" h="638175">
                <a:moveTo>
                  <a:pt x="0" y="637794"/>
                </a:moveTo>
                <a:lnTo>
                  <a:pt x="9144000" y="637794"/>
                </a:lnTo>
                <a:lnTo>
                  <a:pt x="9144000" y="0"/>
                </a:lnTo>
                <a:lnTo>
                  <a:pt x="0" y="0"/>
                </a:lnTo>
                <a:lnTo>
                  <a:pt x="0" y="637794"/>
                </a:lnTo>
                <a:close/>
              </a:path>
            </a:pathLst>
          </a:custGeom>
          <a:noFill/>
          <a:ln w="25560">
            <a:solidFill>
              <a:srgbClr val="385D89"/>
            </a:solidFill>
            <a:round/>
          </a:ln>
        </p:spPr>
        <p:style>
          <a:lnRef idx="0">
            <a:scrgbClr r="0" g="0" b="0"/>
          </a:lnRef>
          <a:fillRef idx="0">
            <a:scrgbClr r="0" g="0" b="0"/>
          </a:fillRef>
          <a:effectRef idx="0">
            <a:scrgbClr r="0" g="0" b="0"/>
          </a:effectRef>
          <a:fontRef idx="minor"/>
        </p:style>
      </p:sp>
      <p:sp>
        <p:nvSpPr>
          <p:cNvPr id="100" name="PlaceHolder 3"/>
          <p:cNvSpPr>
            <a:spLocks noGrp="1"/>
          </p:cNvSpPr>
          <p:nvPr>
            <p:ph type="title"/>
          </p:nvPr>
        </p:nvSpPr>
        <p:spPr>
          <a:xfrm>
            <a:off x="457200" y="205920"/>
            <a:ext cx="8229240" cy="822600"/>
          </a:xfrm>
          <a:prstGeom prst="rect">
            <a:avLst/>
          </a:prstGeom>
        </p:spPr>
        <p:txBody>
          <a:bodyPr lIns="0" tIns="0" rIns="0" bIns="0">
            <a:noAutofit/>
          </a:bodyPr>
          <a:lstStyle/>
          <a:p>
            <a:r>
              <a:rPr lang="en-US" sz="1800" b="0" strike="noStrike" spc="-1">
                <a:solidFill>
                  <a:srgbClr val="000000"/>
                </a:solidFill>
                <a:latin typeface="Calibri"/>
              </a:rPr>
              <a:t>Click to edit the title text format</a:t>
            </a:r>
          </a:p>
        </p:txBody>
      </p:sp>
      <p:sp>
        <p:nvSpPr>
          <p:cNvPr id="101" name="PlaceHolder 4"/>
          <p:cNvSpPr>
            <a:spLocks noGrp="1"/>
          </p:cNvSpPr>
          <p:nvPr>
            <p:ph type="ftr"/>
          </p:nvPr>
        </p:nvSpPr>
        <p:spPr>
          <a:xfrm>
            <a:off x="3108960" y="4783320"/>
            <a:ext cx="2925720" cy="256680"/>
          </a:xfrm>
          <a:prstGeom prst="rect">
            <a:avLst/>
          </a:prstGeom>
        </p:spPr>
        <p:txBody>
          <a:bodyPr lIns="0" tIns="0" rIns="0" bIns="0">
            <a:noAutofit/>
          </a:bodyPr>
          <a:lstStyle/>
          <a:p>
            <a:endParaRPr lang="en-IN" sz="2400" b="0" strike="noStrike" spc="-1">
              <a:latin typeface="Times New Roman"/>
            </a:endParaRPr>
          </a:p>
        </p:txBody>
      </p:sp>
      <p:sp>
        <p:nvSpPr>
          <p:cNvPr id="102" name="PlaceHolder 5"/>
          <p:cNvSpPr>
            <a:spLocks noGrp="1"/>
          </p:cNvSpPr>
          <p:nvPr>
            <p:ph type="dt"/>
          </p:nvPr>
        </p:nvSpPr>
        <p:spPr>
          <a:xfrm>
            <a:off x="457200" y="4783320"/>
            <a:ext cx="2102760" cy="256680"/>
          </a:xfrm>
          <a:prstGeom prst="rect">
            <a:avLst/>
          </a:prstGeom>
        </p:spPr>
        <p:txBody>
          <a:bodyPr lIns="0" tIns="0" rIns="0" bIns="0">
            <a:noAutofit/>
          </a:bodyPr>
          <a:lstStyle/>
          <a:p>
            <a:pPr>
              <a:lnSpc>
                <a:spcPct val="100000"/>
              </a:lnSpc>
            </a:pPr>
            <a:fld id="{49D002E7-8145-4206-9EC7-0E4F70FA22B9}" type="datetime">
              <a:rPr lang="en-IN" sz="1800" b="0" strike="noStrike" spc="-1">
                <a:solidFill>
                  <a:srgbClr val="B2B2B2"/>
                </a:solidFill>
                <a:latin typeface="Calibri"/>
              </a:rPr>
              <a:t>02-12-2020</a:t>
            </a:fld>
            <a:endParaRPr lang="en-IN" sz="1800" b="0" strike="noStrike" spc="-1">
              <a:latin typeface="Times New Roman"/>
            </a:endParaRPr>
          </a:p>
        </p:txBody>
      </p:sp>
      <p:sp>
        <p:nvSpPr>
          <p:cNvPr id="103" name="PlaceHolder 6"/>
          <p:cNvSpPr>
            <a:spLocks noGrp="1"/>
          </p:cNvSpPr>
          <p:nvPr>
            <p:ph type="sldNum"/>
          </p:nvPr>
        </p:nvSpPr>
        <p:spPr>
          <a:xfrm>
            <a:off x="6583680" y="4783320"/>
            <a:ext cx="2102760" cy="256680"/>
          </a:xfrm>
          <a:prstGeom prst="rect">
            <a:avLst/>
          </a:prstGeom>
        </p:spPr>
        <p:txBody>
          <a:bodyPr lIns="0" tIns="0" rIns="0" bIns="0">
            <a:noAutofit/>
          </a:bodyPr>
          <a:lstStyle/>
          <a:p>
            <a:pPr algn="r">
              <a:lnSpc>
                <a:spcPct val="100000"/>
              </a:lnSpc>
            </a:pPr>
            <a:fld id="{25B3F6C1-FA74-4D06-BFD9-5429B345B8EA}" type="slidenum">
              <a:rPr lang="en-IN" sz="1800" b="0" strike="noStrike" spc="-1">
                <a:solidFill>
                  <a:srgbClr val="B2B2B2"/>
                </a:solidFill>
                <a:latin typeface="Calibri"/>
              </a:rPr>
              <a:t>‹#›</a:t>
            </a:fld>
            <a:endParaRPr lang="en-IN" sz="1800" b="0" strike="noStrike" spc="-1">
              <a:latin typeface="Times New Roman"/>
            </a:endParaRPr>
          </a:p>
        </p:txBody>
      </p:sp>
      <p:sp>
        <p:nvSpPr>
          <p:cNvPr id="104"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1" name="bg object 16"/>
          <p:cNvPicPr/>
          <p:nvPr/>
        </p:nvPicPr>
        <p:blipFill>
          <a:blip r:embed="rId14"/>
          <a:stretch/>
        </p:blipFill>
        <p:spPr>
          <a:xfrm>
            <a:off x="0" y="396720"/>
            <a:ext cx="9143640" cy="4746600"/>
          </a:xfrm>
          <a:prstGeom prst="rect">
            <a:avLst/>
          </a:prstGeom>
          <a:ln>
            <a:noFill/>
          </a:ln>
        </p:spPr>
      </p:pic>
      <p:pic>
        <p:nvPicPr>
          <p:cNvPr id="142" name="bg object 17"/>
          <p:cNvPicPr/>
          <p:nvPr/>
        </p:nvPicPr>
        <p:blipFill>
          <a:blip r:embed="rId15"/>
          <a:stretch/>
        </p:blipFill>
        <p:spPr>
          <a:xfrm>
            <a:off x="4572000" y="4505400"/>
            <a:ext cx="104400" cy="628200"/>
          </a:xfrm>
          <a:prstGeom prst="rect">
            <a:avLst/>
          </a:prstGeom>
          <a:ln>
            <a:noFill/>
          </a:ln>
        </p:spPr>
      </p:pic>
      <p:pic>
        <p:nvPicPr>
          <p:cNvPr id="143" name="bg object 18"/>
          <p:cNvPicPr/>
          <p:nvPr/>
        </p:nvPicPr>
        <p:blipFill>
          <a:blip r:embed="rId16"/>
          <a:stretch/>
        </p:blipFill>
        <p:spPr>
          <a:xfrm>
            <a:off x="4865760" y="4598640"/>
            <a:ext cx="1067760" cy="401760"/>
          </a:xfrm>
          <a:prstGeom prst="rect">
            <a:avLst/>
          </a:prstGeom>
          <a:ln>
            <a:noFill/>
          </a:ln>
        </p:spPr>
      </p:pic>
      <p:pic>
        <p:nvPicPr>
          <p:cNvPr id="144" name="bg object 19"/>
          <p:cNvPicPr/>
          <p:nvPr/>
        </p:nvPicPr>
        <p:blipFill>
          <a:blip r:embed="rId17"/>
          <a:stretch/>
        </p:blipFill>
        <p:spPr>
          <a:xfrm>
            <a:off x="152280" y="4485600"/>
            <a:ext cx="6611040" cy="656280"/>
          </a:xfrm>
          <a:prstGeom prst="rect">
            <a:avLst/>
          </a:prstGeom>
          <a:ln>
            <a:noFill/>
          </a:ln>
        </p:spPr>
      </p:pic>
      <p:sp>
        <p:nvSpPr>
          <p:cNvPr id="145" name="CustomShape 1" hidden="1"/>
          <p:cNvSpPr/>
          <p:nvPr/>
        </p:nvSpPr>
        <p:spPr>
          <a:xfrm>
            <a:off x="0" y="16560"/>
            <a:ext cx="9143640" cy="637920"/>
          </a:xfrm>
          <a:custGeom>
            <a:avLst/>
            <a:gdLst/>
            <a:ahLst/>
            <a:cxnLst/>
            <a:rect l="l" t="t" r="r" b="b"/>
            <a:pathLst>
              <a:path w="9144000" h="638175">
                <a:moveTo>
                  <a:pt x="9144000" y="0"/>
                </a:moveTo>
                <a:lnTo>
                  <a:pt x="0" y="0"/>
                </a:lnTo>
                <a:lnTo>
                  <a:pt x="0" y="637794"/>
                </a:lnTo>
                <a:lnTo>
                  <a:pt x="9144000" y="637794"/>
                </a:lnTo>
                <a:lnTo>
                  <a:pt x="9144000" y="0"/>
                </a:lnTo>
                <a:close/>
              </a:path>
            </a:pathLst>
          </a:custGeom>
          <a:solidFill>
            <a:srgbClr val="244060"/>
          </a:solidFill>
          <a:ln>
            <a:noFill/>
          </a:ln>
        </p:spPr>
        <p:style>
          <a:lnRef idx="0">
            <a:scrgbClr r="0" g="0" b="0"/>
          </a:lnRef>
          <a:fillRef idx="0">
            <a:scrgbClr r="0" g="0" b="0"/>
          </a:fillRef>
          <a:effectRef idx="0">
            <a:scrgbClr r="0" g="0" b="0"/>
          </a:effectRef>
          <a:fontRef idx="minor"/>
        </p:style>
      </p:sp>
      <p:sp>
        <p:nvSpPr>
          <p:cNvPr id="146" name="CustomShape 2" hidden="1"/>
          <p:cNvSpPr/>
          <p:nvPr/>
        </p:nvSpPr>
        <p:spPr>
          <a:xfrm>
            <a:off x="0" y="16560"/>
            <a:ext cx="9143640" cy="637920"/>
          </a:xfrm>
          <a:custGeom>
            <a:avLst/>
            <a:gdLst/>
            <a:ahLst/>
            <a:cxnLst/>
            <a:rect l="l" t="t" r="r" b="b"/>
            <a:pathLst>
              <a:path w="9144000" h="638175">
                <a:moveTo>
                  <a:pt x="0" y="637794"/>
                </a:moveTo>
                <a:lnTo>
                  <a:pt x="9144000" y="637794"/>
                </a:lnTo>
                <a:lnTo>
                  <a:pt x="9144000" y="0"/>
                </a:lnTo>
                <a:lnTo>
                  <a:pt x="0" y="0"/>
                </a:lnTo>
                <a:lnTo>
                  <a:pt x="0" y="637794"/>
                </a:lnTo>
                <a:close/>
              </a:path>
            </a:pathLst>
          </a:custGeom>
          <a:noFill/>
          <a:ln w="25560">
            <a:solidFill>
              <a:srgbClr val="385D89"/>
            </a:solidFill>
            <a:round/>
          </a:ln>
        </p:spPr>
        <p:style>
          <a:lnRef idx="0">
            <a:scrgbClr r="0" g="0" b="0"/>
          </a:lnRef>
          <a:fillRef idx="0">
            <a:scrgbClr r="0" g="0" b="0"/>
          </a:fillRef>
          <a:effectRef idx="0">
            <a:scrgbClr r="0" g="0" b="0"/>
          </a:effectRef>
          <a:fontRef idx="minor"/>
        </p:style>
      </p:sp>
      <p:sp>
        <p:nvSpPr>
          <p:cNvPr id="147" name="PlaceHolder 3"/>
          <p:cNvSpPr>
            <a:spLocks noGrp="1"/>
          </p:cNvSpPr>
          <p:nvPr>
            <p:ph type="title"/>
          </p:nvPr>
        </p:nvSpPr>
        <p:spPr>
          <a:xfrm>
            <a:off x="457200" y="205920"/>
            <a:ext cx="8229240" cy="822600"/>
          </a:xfrm>
          <a:prstGeom prst="rect">
            <a:avLst/>
          </a:prstGeom>
        </p:spPr>
        <p:txBody>
          <a:bodyPr lIns="0" tIns="0" rIns="0" bIns="0">
            <a:noAutofit/>
          </a:bodyPr>
          <a:lstStyle/>
          <a:p>
            <a:r>
              <a:rPr lang="en-US" sz="1800" b="0" strike="noStrike" spc="-1">
                <a:solidFill>
                  <a:srgbClr val="000000"/>
                </a:solidFill>
                <a:latin typeface="Calibri"/>
              </a:rPr>
              <a:t>Click to edit the title text format</a:t>
            </a:r>
          </a:p>
        </p:txBody>
      </p:sp>
      <p:sp>
        <p:nvSpPr>
          <p:cNvPr id="148" name="PlaceHolder 4"/>
          <p:cNvSpPr>
            <a:spLocks noGrp="1"/>
          </p:cNvSpPr>
          <p:nvPr>
            <p:ph type="body"/>
          </p:nvPr>
        </p:nvSpPr>
        <p:spPr>
          <a:xfrm>
            <a:off x="457200" y="1182960"/>
            <a:ext cx="8229240" cy="339444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Calibri"/>
              </a:rPr>
              <a:t>Seventh Outline Level</a:t>
            </a:r>
          </a:p>
        </p:txBody>
      </p:sp>
      <p:sp>
        <p:nvSpPr>
          <p:cNvPr id="149" name="PlaceHolder 5"/>
          <p:cNvSpPr>
            <a:spLocks noGrp="1"/>
          </p:cNvSpPr>
          <p:nvPr>
            <p:ph type="ftr"/>
          </p:nvPr>
        </p:nvSpPr>
        <p:spPr>
          <a:xfrm>
            <a:off x="3108960" y="4783320"/>
            <a:ext cx="2925720" cy="256680"/>
          </a:xfrm>
          <a:prstGeom prst="rect">
            <a:avLst/>
          </a:prstGeom>
        </p:spPr>
        <p:txBody>
          <a:bodyPr lIns="0" tIns="0" rIns="0" bIns="0">
            <a:noAutofit/>
          </a:bodyPr>
          <a:lstStyle/>
          <a:p>
            <a:endParaRPr lang="en-IN" sz="2400" b="0" strike="noStrike" spc="-1">
              <a:latin typeface="Times New Roman"/>
            </a:endParaRPr>
          </a:p>
        </p:txBody>
      </p:sp>
      <p:sp>
        <p:nvSpPr>
          <p:cNvPr id="150" name="PlaceHolder 6"/>
          <p:cNvSpPr>
            <a:spLocks noGrp="1"/>
          </p:cNvSpPr>
          <p:nvPr>
            <p:ph type="dt"/>
          </p:nvPr>
        </p:nvSpPr>
        <p:spPr>
          <a:xfrm>
            <a:off x="457200" y="4783320"/>
            <a:ext cx="2102760" cy="256680"/>
          </a:xfrm>
          <a:prstGeom prst="rect">
            <a:avLst/>
          </a:prstGeom>
        </p:spPr>
        <p:txBody>
          <a:bodyPr lIns="0" tIns="0" rIns="0" bIns="0">
            <a:noAutofit/>
          </a:bodyPr>
          <a:lstStyle/>
          <a:p>
            <a:pPr>
              <a:lnSpc>
                <a:spcPct val="100000"/>
              </a:lnSpc>
            </a:pPr>
            <a:fld id="{F30D2D4E-EF56-4DD1-9E61-64444B38F9A0}" type="datetime">
              <a:rPr lang="en-IN" sz="1800" b="0" strike="noStrike" spc="-1">
                <a:solidFill>
                  <a:srgbClr val="B2B2B2"/>
                </a:solidFill>
                <a:latin typeface="Calibri"/>
              </a:rPr>
              <a:t>02-12-2020</a:t>
            </a:fld>
            <a:endParaRPr lang="en-IN" sz="1800" b="0" strike="noStrike" spc="-1">
              <a:latin typeface="Times New Roman"/>
            </a:endParaRPr>
          </a:p>
        </p:txBody>
      </p:sp>
      <p:sp>
        <p:nvSpPr>
          <p:cNvPr id="151" name="PlaceHolder 7"/>
          <p:cNvSpPr>
            <a:spLocks noGrp="1"/>
          </p:cNvSpPr>
          <p:nvPr>
            <p:ph type="sldNum"/>
          </p:nvPr>
        </p:nvSpPr>
        <p:spPr>
          <a:xfrm>
            <a:off x="6583680" y="4783320"/>
            <a:ext cx="2102760" cy="256680"/>
          </a:xfrm>
          <a:prstGeom prst="rect">
            <a:avLst/>
          </a:prstGeom>
        </p:spPr>
        <p:txBody>
          <a:bodyPr lIns="0" tIns="0" rIns="0" bIns="0">
            <a:noAutofit/>
          </a:bodyPr>
          <a:lstStyle/>
          <a:p>
            <a:pPr algn="r">
              <a:lnSpc>
                <a:spcPct val="100000"/>
              </a:lnSpc>
            </a:pPr>
            <a:fld id="{B6C49EC5-3540-437F-B7EA-B693AC0C82F8}" type="slidenum">
              <a:rPr lang="en-IN" sz="1800" b="0" strike="noStrike" spc="-1">
                <a:solidFill>
                  <a:srgbClr val="B2B2B2"/>
                </a:solidFill>
                <a:latin typeface="Calibri"/>
              </a:rPr>
              <a:t>‹#›</a:t>
            </a:fld>
            <a:endParaRPr lang="en-IN"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hyperlink" Target="https://www.digitalocean.com/community/tutorials/workflow-downloading-files-curl" TargetMode="Externa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hyperlink" Target="https://www.digitalocean.com/community/tutorials/how-to-install-and-use-docker-on-ubuntu-16-04" TargetMode="Externa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hyperlink" Target="https://www.digitalocean.com/community/tutorials/how-to-install-docker-compose-on-ubuntu-18-04" TargetMode="Externa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hyperlink" Target="https://www.digitalocean.com/community/tutorials/how-to-install-git-on-ubuntu-18-04" TargetMode="Externa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hyperlink" Target="https://www.digitalocean.com/community/tutorials/how-to-install-go-on-ubuntu-18-04" TargetMode="External"/><Relationship Id="rId2" Type="http://schemas.openxmlformats.org/officeDocument/2006/relationships/hyperlink" Target="https://golang.org/" TargetMode="Externa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hyperlink" Target="https://www.digitalocean.com/community/tutorials/how-to-install-node-js-on-ubuntu-18-04" TargetMode="External"/><Relationship Id="rId2" Type="http://schemas.openxmlformats.org/officeDocument/2006/relationships/hyperlink" Target="https://nodejs.org/en/" TargetMode="Externa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hyperlink" Target="https://hyperledger-fabric.readthedocs.io/en/release-1.1/prereqs.html" TargetMode="Externa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microsoft.com/office/2007/relationships/hdphoto" Target="../media/hdphoto1.wdp"/><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5.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21.png"/><Relationship Id="rId3" Type="http://schemas.openxmlformats.org/officeDocument/2006/relationships/image" Target="../media/image29.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7.png"/><Relationship Id="rId2" Type="http://schemas.openxmlformats.org/officeDocument/2006/relationships/image" Target="../media/image28.png"/><Relationship Id="rId16" Type="http://schemas.openxmlformats.org/officeDocument/2006/relationships/image" Target="../media/image40.png"/><Relationship Id="rId20" Type="http://schemas.openxmlformats.org/officeDocument/2006/relationships/image" Target="../media/image44.png"/><Relationship Id="rId29"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6.png"/><Relationship Id="rId32" Type="http://schemas.openxmlformats.org/officeDocument/2006/relationships/image" Target="../media/image53.png"/><Relationship Id="rId5" Type="http://schemas.openxmlformats.org/officeDocument/2006/relationships/image" Target="../media/image7.png"/><Relationship Id="rId15" Type="http://schemas.openxmlformats.org/officeDocument/2006/relationships/image" Target="../media/image39.png"/><Relationship Id="rId23" Type="http://schemas.openxmlformats.org/officeDocument/2006/relationships/image" Target="../media/image9.png"/><Relationship Id="rId28" Type="http://schemas.openxmlformats.org/officeDocument/2006/relationships/image" Target="../media/image49.png"/><Relationship Id="rId10" Type="http://schemas.openxmlformats.org/officeDocument/2006/relationships/image" Target="../media/image34.png"/><Relationship Id="rId19" Type="http://schemas.openxmlformats.org/officeDocument/2006/relationships/image" Target="../media/image43.png"/><Relationship Id="rId31" Type="http://schemas.openxmlformats.org/officeDocument/2006/relationships/image" Target="../media/image52.png"/><Relationship Id="rId4" Type="http://schemas.openxmlformats.org/officeDocument/2006/relationships/image" Target="../media/image6.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8.png"/><Relationship Id="rId27" Type="http://schemas.openxmlformats.org/officeDocument/2006/relationships/image" Target="../media/image48.png"/><Relationship Id="rId30" Type="http://schemas.openxmlformats.org/officeDocument/2006/relationships/image" Target="../media/image51.png"/></Relationships>
</file>

<file path=ppt/slides/_rels/slide4.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62.png"/><Relationship Id="rId39" Type="http://schemas.openxmlformats.org/officeDocument/2006/relationships/image" Target="../media/image8.png"/><Relationship Id="rId21" Type="http://schemas.openxmlformats.org/officeDocument/2006/relationships/image" Target="../media/image57.png"/><Relationship Id="rId34" Type="http://schemas.openxmlformats.org/officeDocument/2006/relationships/image" Target="../media/image70.png"/><Relationship Id="rId42" Type="http://schemas.openxmlformats.org/officeDocument/2006/relationships/image" Target="../media/image47.png"/><Relationship Id="rId47" Type="http://schemas.openxmlformats.org/officeDocument/2006/relationships/image" Target="../media/image51.png"/><Relationship Id="rId7" Type="http://schemas.openxmlformats.org/officeDocument/2006/relationships/image" Target="../media/image31.png"/><Relationship Id="rId2" Type="http://schemas.openxmlformats.org/officeDocument/2006/relationships/image" Target="../media/image54.png"/><Relationship Id="rId16" Type="http://schemas.openxmlformats.org/officeDocument/2006/relationships/image" Target="../media/image40.png"/><Relationship Id="rId29" Type="http://schemas.openxmlformats.org/officeDocument/2006/relationships/image" Target="../media/image65.png"/><Relationship Id="rId11" Type="http://schemas.openxmlformats.org/officeDocument/2006/relationships/image" Target="../media/image35.png"/><Relationship Id="rId24" Type="http://schemas.openxmlformats.org/officeDocument/2006/relationships/image" Target="../media/image60.png"/><Relationship Id="rId32" Type="http://schemas.openxmlformats.org/officeDocument/2006/relationships/image" Target="../media/image68.png"/><Relationship Id="rId37" Type="http://schemas.openxmlformats.org/officeDocument/2006/relationships/image" Target="../media/image73.png"/><Relationship Id="rId40" Type="http://schemas.openxmlformats.org/officeDocument/2006/relationships/image" Target="../media/image9.png"/><Relationship Id="rId45" Type="http://schemas.openxmlformats.org/officeDocument/2006/relationships/image" Target="../media/image49.png"/><Relationship Id="rId5" Type="http://schemas.openxmlformats.org/officeDocument/2006/relationships/image" Target="../media/image7.png"/><Relationship Id="rId15" Type="http://schemas.openxmlformats.org/officeDocument/2006/relationships/image" Target="../media/image39.png"/><Relationship Id="rId23" Type="http://schemas.openxmlformats.org/officeDocument/2006/relationships/image" Target="../media/image59.png"/><Relationship Id="rId28" Type="http://schemas.openxmlformats.org/officeDocument/2006/relationships/image" Target="../media/image64.png"/><Relationship Id="rId36" Type="http://schemas.openxmlformats.org/officeDocument/2006/relationships/image" Target="../media/image72.png"/><Relationship Id="rId49" Type="http://schemas.openxmlformats.org/officeDocument/2006/relationships/image" Target="../media/image53.png"/><Relationship Id="rId10" Type="http://schemas.openxmlformats.org/officeDocument/2006/relationships/image" Target="../media/image34.png"/><Relationship Id="rId19" Type="http://schemas.openxmlformats.org/officeDocument/2006/relationships/image" Target="../media/image43.png"/><Relationship Id="rId31" Type="http://schemas.openxmlformats.org/officeDocument/2006/relationships/image" Target="../media/image67.png"/><Relationship Id="rId44" Type="http://schemas.openxmlformats.org/officeDocument/2006/relationships/image" Target="../media/image48.png"/><Relationship Id="rId4" Type="http://schemas.openxmlformats.org/officeDocument/2006/relationships/image" Target="../media/image6.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png"/><Relationship Id="rId35" Type="http://schemas.openxmlformats.org/officeDocument/2006/relationships/image" Target="../media/image71.png"/><Relationship Id="rId43" Type="http://schemas.openxmlformats.org/officeDocument/2006/relationships/image" Target="../media/image21.png"/><Relationship Id="rId48" Type="http://schemas.openxmlformats.org/officeDocument/2006/relationships/image" Target="../media/image52.png"/><Relationship Id="rId8" Type="http://schemas.openxmlformats.org/officeDocument/2006/relationships/image" Target="../media/image32.png"/><Relationship Id="rId3" Type="http://schemas.openxmlformats.org/officeDocument/2006/relationships/image" Target="../media/image55.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61.png"/><Relationship Id="rId33" Type="http://schemas.openxmlformats.org/officeDocument/2006/relationships/image" Target="../media/image69.png"/><Relationship Id="rId38" Type="http://schemas.openxmlformats.org/officeDocument/2006/relationships/image" Target="../media/image74.png"/><Relationship Id="rId46" Type="http://schemas.openxmlformats.org/officeDocument/2006/relationships/image" Target="../media/image50.png"/><Relationship Id="rId20" Type="http://schemas.openxmlformats.org/officeDocument/2006/relationships/image" Target="../media/image56.png"/><Relationship Id="rId41"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30.png"/></Relationships>
</file>

<file path=ppt/slides/_rels/slide5.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62.png"/><Relationship Id="rId39" Type="http://schemas.openxmlformats.org/officeDocument/2006/relationships/image" Target="../media/image90.png"/><Relationship Id="rId21" Type="http://schemas.openxmlformats.org/officeDocument/2006/relationships/image" Target="../media/image77.png"/><Relationship Id="rId34" Type="http://schemas.openxmlformats.org/officeDocument/2006/relationships/image" Target="../media/image85.png"/><Relationship Id="rId42" Type="http://schemas.openxmlformats.org/officeDocument/2006/relationships/image" Target="../media/image46.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31.png"/><Relationship Id="rId2" Type="http://schemas.openxmlformats.org/officeDocument/2006/relationships/image" Target="../media/image75.png"/><Relationship Id="rId16" Type="http://schemas.openxmlformats.org/officeDocument/2006/relationships/image" Target="../media/image40.png"/><Relationship Id="rId29" Type="http://schemas.openxmlformats.org/officeDocument/2006/relationships/image" Target="../media/image82.png"/><Relationship Id="rId11" Type="http://schemas.openxmlformats.org/officeDocument/2006/relationships/image" Target="../media/image35.png"/><Relationship Id="rId24" Type="http://schemas.openxmlformats.org/officeDocument/2006/relationships/image" Target="../media/image79.png"/><Relationship Id="rId32" Type="http://schemas.openxmlformats.org/officeDocument/2006/relationships/image" Target="../media/image68.png"/><Relationship Id="rId37" Type="http://schemas.openxmlformats.org/officeDocument/2006/relationships/image" Target="../media/image88.png"/><Relationship Id="rId40" Type="http://schemas.openxmlformats.org/officeDocument/2006/relationships/image" Target="../media/image8.png"/><Relationship Id="rId45" Type="http://schemas.openxmlformats.org/officeDocument/2006/relationships/image" Target="../media/image48.png"/><Relationship Id="rId53" Type="http://schemas.openxmlformats.org/officeDocument/2006/relationships/image" Target="../media/image93.png"/><Relationship Id="rId5" Type="http://schemas.openxmlformats.org/officeDocument/2006/relationships/image" Target="../media/image7.png"/><Relationship Id="rId10" Type="http://schemas.openxmlformats.org/officeDocument/2006/relationships/image" Target="../media/image34.png"/><Relationship Id="rId19" Type="http://schemas.openxmlformats.org/officeDocument/2006/relationships/image" Target="../media/image43.png"/><Relationship Id="rId31" Type="http://schemas.openxmlformats.org/officeDocument/2006/relationships/image" Target="../media/image83.png"/><Relationship Id="rId44" Type="http://schemas.openxmlformats.org/officeDocument/2006/relationships/image" Target="../media/image21.png"/><Relationship Id="rId52" Type="http://schemas.openxmlformats.org/officeDocument/2006/relationships/image" Target="../media/image92.png"/><Relationship Id="rId4" Type="http://schemas.openxmlformats.org/officeDocument/2006/relationships/image" Target="../media/image6.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78.png"/><Relationship Id="rId27" Type="http://schemas.openxmlformats.org/officeDocument/2006/relationships/image" Target="../media/image81.png"/><Relationship Id="rId30" Type="http://schemas.openxmlformats.org/officeDocument/2006/relationships/image" Target="../media/image66.png"/><Relationship Id="rId35" Type="http://schemas.openxmlformats.org/officeDocument/2006/relationships/image" Target="../media/image86.png"/><Relationship Id="rId43" Type="http://schemas.openxmlformats.org/officeDocument/2006/relationships/image" Target="../media/image47.png"/><Relationship Id="rId48" Type="http://schemas.openxmlformats.org/officeDocument/2006/relationships/image" Target="../media/image51.png"/><Relationship Id="rId8" Type="http://schemas.openxmlformats.org/officeDocument/2006/relationships/image" Target="../media/image32.png"/><Relationship Id="rId51" Type="http://schemas.openxmlformats.org/officeDocument/2006/relationships/image" Target="../media/image91.png"/><Relationship Id="rId3" Type="http://schemas.openxmlformats.org/officeDocument/2006/relationships/image" Target="../media/image76.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80.png"/><Relationship Id="rId33" Type="http://schemas.openxmlformats.org/officeDocument/2006/relationships/image" Target="../media/image84.png"/><Relationship Id="rId38" Type="http://schemas.openxmlformats.org/officeDocument/2006/relationships/image" Target="../media/image89.png"/><Relationship Id="rId46" Type="http://schemas.openxmlformats.org/officeDocument/2006/relationships/image" Target="../media/image49.png"/><Relationship Id="rId20" Type="http://schemas.openxmlformats.org/officeDocument/2006/relationships/image" Target="../media/image56.png"/><Relationship Id="rId41"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30.png"/><Relationship Id="rId15" Type="http://schemas.openxmlformats.org/officeDocument/2006/relationships/image" Target="../media/image39.png"/><Relationship Id="rId23" Type="http://schemas.openxmlformats.org/officeDocument/2006/relationships/image" Target="../media/image59.png"/><Relationship Id="rId28" Type="http://schemas.openxmlformats.org/officeDocument/2006/relationships/image" Target="../media/image64.png"/><Relationship Id="rId36" Type="http://schemas.openxmlformats.org/officeDocument/2006/relationships/image" Target="../media/image87.png"/><Relationship Id="rId49" Type="http://schemas.openxmlformats.org/officeDocument/2006/relationships/image" Target="../media/image52.png"/></Relationships>
</file>

<file path=ppt/slides/_rels/slide6.xml.rels><?xml version="1.0" encoding="UTF-8" standalone="yes"?>
<Relationships xmlns="http://schemas.openxmlformats.org/package/2006/relationships"><Relationship Id="rId13" Type="http://schemas.openxmlformats.org/officeDocument/2006/relationships/image" Target="../media/image102.png"/><Relationship Id="rId18" Type="http://schemas.openxmlformats.org/officeDocument/2006/relationships/image" Target="../media/image32.png"/><Relationship Id="rId26" Type="http://schemas.openxmlformats.org/officeDocument/2006/relationships/image" Target="../media/image109.png"/><Relationship Id="rId39" Type="http://schemas.openxmlformats.org/officeDocument/2006/relationships/image" Target="../media/image118.png"/><Relationship Id="rId21" Type="http://schemas.openxmlformats.org/officeDocument/2006/relationships/image" Target="../media/image106.png"/><Relationship Id="rId34" Type="http://schemas.openxmlformats.org/officeDocument/2006/relationships/image" Target="../media/image114.png"/><Relationship Id="rId42" Type="http://schemas.openxmlformats.org/officeDocument/2006/relationships/image" Target="../media/image121.png"/><Relationship Id="rId47" Type="http://schemas.openxmlformats.org/officeDocument/2006/relationships/image" Target="../media/image126.png"/><Relationship Id="rId50" Type="http://schemas.openxmlformats.org/officeDocument/2006/relationships/image" Target="../media/image129.png"/><Relationship Id="rId55" Type="http://schemas.openxmlformats.org/officeDocument/2006/relationships/image" Target="../media/image134.png"/><Relationship Id="rId63" Type="http://schemas.openxmlformats.org/officeDocument/2006/relationships/image" Target="../media/image140.png"/><Relationship Id="rId7" Type="http://schemas.openxmlformats.org/officeDocument/2006/relationships/image" Target="../media/image21.png"/><Relationship Id="rId2" Type="http://schemas.openxmlformats.org/officeDocument/2006/relationships/image" Target="../media/image94.png"/><Relationship Id="rId16" Type="http://schemas.openxmlformats.org/officeDocument/2006/relationships/image" Target="../media/image103.png"/><Relationship Id="rId29" Type="http://schemas.openxmlformats.org/officeDocument/2006/relationships/image" Target="../media/image43.png"/><Relationship Id="rId11" Type="http://schemas.openxmlformats.org/officeDocument/2006/relationships/image" Target="../media/image100.png"/><Relationship Id="rId24" Type="http://schemas.openxmlformats.org/officeDocument/2006/relationships/image" Target="../media/image108.png"/><Relationship Id="rId32" Type="http://schemas.openxmlformats.org/officeDocument/2006/relationships/image" Target="../media/image78.png"/><Relationship Id="rId37" Type="http://schemas.openxmlformats.org/officeDocument/2006/relationships/image" Target="../media/image116.png"/><Relationship Id="rId40" Type="http://schemas.openxmlformats.org/officeDocument/2006/relationships/image" Target="../media/image119.png"/><Relationship Id="rId45" Type="http://schemas.openxmlformats.org/officeDocument/2006/relationships/image" Target="../media/image124.png"/><Relationship Id="rId53" Type="http://schemas.openxmlformats.org/officeDocument/2006/relationships/image" Target="../media/image132.png"/><Relationship Id="rId58" Type="http://schemas.openxmlformats.org/officeDocument/2006/relationships/image" Target="../media/image92.png"/><Relationship Id="rId5" Type="http://schemas.openxmlformats.org/officeDocument/2006/relationships/image" Target="../media/image95.png"/><Relationship Id="rId61" Type="http://schemas.openxmlformats.org/officeDocument/2006/relationships/image" Target="../media/image91.png"/><Relationship Id="rId19" Type="http://schemas.openxmlformats.org/officeDocument/2006/relationships/image" Target="../media/image33.png"/><Relationship Id="rId14" Type="http://schemas.openxmlformats.org/officeDocument/2006/relationships/image" Target="../media/image6.png"/><Relationship Id="rId22" Type="http://schemas.openxmlformats.org/officeDocument/2006/relationships/image" Target="../media/image36.png"/><Relationship Id="rId27" Type="http://schemas.openxmlformats.org/officeDocument/2006/relationships/image" Target="../media/image110.png"/><Relationship Id="rId30" Type="http://schemas.openxmlformats.org/officeDocument/2006/relationships/image" Target="../media/image111.png"/><Relationship Id="rId35" Type="http://schemas.openxmlformats.org/officeDocument/2006/relationships/image" Target="../media/image80.png"/><Relationship Id="rId43" Type="http://schemas.openxmlformats.org/officeDocument/2006/relationships/image" Target="../media/image122.png"/><Relationship Id="rId48" Type="http://schemas.openxmlformats.org/officeDocument/2006/relationships/image" Target="../media/image127.png"/><Relationship Id="rId56" Type="http://schemas.openxmlformats.org/officeDocument/2006/relationships/image" Target="../media/image135.png"/><Relationship Id="rId8" Type="http://schemas.openxmlformats.org/officeDocument/2006/relationships/image" Target="../media/image97.png"/><Relationship Id="rId51" Type="http://schemas.openxmlformats.org/officeDocument/2006/relationships/image" Target="../media/image130.png"/><Relationship Id="rId3" Type="http://schemas.openxmlformats.org/officeDocument/2006/relationships/image" Target="../media/image8.png"/><Relationship Id="rId12" Type="http://schemas.openxmlformats.org/officeDocument/2006/relationships/image" Target="../media/image101.png"/><Relationship Id="rId17" Type="http://schemas.openxmlformats.org/officeDocument/2006/relationships/image" Target="../media/image104.png"/><Relationship Id="rId25" Type="http://schemas.openxmlformats.org/officeDocument/2006/relationships/image" Target="../media/image39.png"/><Relationship Id="rId33" Type="http://schemas.openxmlformats.org/officeDocument/2006/relationships/image" Target="../media/image113.png"/><Relationship Id="rId38" Type="http://schemas.openxmlformats.org/officeDocument/2006/relationships/image" Target="../media/image117.png"/><Relationship Id="rId46" Type="http://schemas.openxmlformats.org/officeDocument/2006/relationships/image" Target="../media/image125.png"/><Relationship Id="rId59" Type="http://schemas.openxmlformats.org/officeDocument/2006/relationships/image" Target="../media/image137.png"/><Relationship Id="rId20" Type="http://schemas.openxmlformats.org/officeDocument/2006/relationships/image" Target="../media/image105.png"/><Relationship Id="rId41" Type="http://schemas.openxmlformats.org/officeDocument/2006/relationships/image" Target="../media/image120.png"/><Relationship Id="rId54" Type="http://schemas.openxmlformats.org/officeDocument/2006/relationships/image" Target="../media/image133.png"/><Relationship Id="rId62" Type="http://schemas.openxmlformats.org/officeDocument/2006/relationships/image" Target="../media/image139.png"/><Relationship Id="rId1" Type="http://schemas.openxmlformats.org/officeDocument/2006/relationships/slideLayout" Target="../slideLayouts/slideLayout13.xml"/><Relationship Id="rId6" Type="http://schemas.openxmlformats.org/officeDocument/2006/relationships/image" Target="../media/image96.png"/><Relationship Id="rId15" Type="http://schemas.openxmlformats.org/officeDocument/2006/relationships/image" Target="../media/image7.png"/><Relationship Id="rId23" Type="http://schemas.openxmlformats.org/officeDocument/2006/relationships/image" Target="../media/image107.png"/><Relationship Id="rId28" Type="http://schemas.openxmlformats.org/officeDocument/2006/relationships/image" Target="../media/image42.png"/><Relationship Id="rId36" Type="http://schemas.openxmlformats.org/officeDocument/2006/relationships/image" Target="../media/image115.png"/><Relationship Id="rId49" Type="http://schemas.openxmlformats.org/officeDocument/2006/relationships/image" Target="../media/image128.png"/><Relationship Id="rId57" Type="http://schemas.openxmlformats.org/officeDocument/2006/relationships/image" Target="../media/image136.png"/><Relationship Id="rId10" Type="http://schemas.openxmlformats.org/officeDocument/2006/relationships/image" Target="../media/image99.png"/><Relationship Id="rId31" Type="http://schemas.openxmlformats.org/officeDocument/2006/relationships/image" Target="../media/image112.png"/><Relationship Id="rId44" Type="http://schemas.openxmlformats.org/officeDocument/2006/relationships/image" Target="../media/image123.png"/><Relationship Id="rId52" Type="http://schemas.openxmlformats.org/officeDocument/2006/relationships/image" Target="../media/image131.png"/><Relationship Id="rId60" Type="http://schemas.openxmlformats.org/officeDocument/2006/relationships/image" Target="../media/image138.png"/><Relationship Id="rId4" Type="http://schemas.openxmlformats.org/officeDocument/2006/relationships/image" Target="../media/image9.png"/><Relationship Id="rId9" Type="http://schemas.openxmlformats.org/officeDocument/2006/relationships/image" Target="../media/image98.png"/></Relationships>
</file>

<file path=ppt/slides/_rels/slide7.xml.rels><?xml version="1.0" encoding="UTF-8" standalone="yes"?>
<Relationships xmlns="http://schemas.openxmlformats.org/package/2006/relationships"><Relationship Id="rId26" Type="http://schemas.openxmlformats.org/officeDocument/2006/relationships/image" Target="../media/image38.png"/><Relationship Id="rId21" Type="http://schemas.openxmlformats.org/officeDocument/2006/relationships/image" Target="../media/image33.png"/><Relationship Id="rId42" Type="http://schemas.openxmlformats.org/officeDocument/2006/relationships/image" Target="../media/image62.png"/><Relationship Id="rId47" Type="http://schemas.openxmlformats.org/officeDocument/2006/relationships/image" Target="../media/image145.png"/><Relationship Id="rId63" Type="http://schemas.openxmlformats.org/officeDocument/2006/relationships/image" Target="../media/image156.png"/><Relationship Id="rId68" Type="http://schemas.openxmlformats.org/officeDocument/2006/relationships/image" Target="../media/image158.png"/><Relationship Id="rId7" Type="http://schemas.openxmlformats.org/officeDocument/2006/relationships/image" Target="../media/image46.png"/><Relationship Id="rId71" Type="http://schemas.openxmlformats.org/officeDocument/2006/relationships/image" Target="../media/image160.png"/><Relationship Id="rId2" Type="http://schemas.openxmlformats.org/officeDocument/2006/relationships/image" Target="../media/image141.png"/><Relationship Id="rId16" Type="http://schemas.openxmlformats.org/officeDocument/2006/relationships/image" Target="../media/image6.png"/><Relationship Id="rId29" Type="http://schemas.openxmlformats.org/officeDocument/2006/relationships/image" Target="../media/image41.png"/><Relationship Id="rId11" Type="http://schemas.openxmlformats.org/officeDocument/2006/relationships/image" Target="../media/image49.png"/><Relationship Id="rId24" Type="http://schemas.openxmlformats.org/officeDocument/2006/relationships/image" Target="../media/image36.png"/><Relationship Id="rId32" Type="http://schemas.openxmlformats.org/officeDocument/2006/relationships/image" Target="../media/image56.png"/><Relationship Id="rId37" Type="http://schemas.openxmlformats.org/officeDocument/2006/relationships/image" Target="../media/image80.png"/><Relationship Id="rId40" Type="http://schemas.openxmlformats.org/officeDocument/2006/relationships/image" Target="../media/image68.png"/><Relationship Id="rId45" Type="http://schemas.openxmlformats.org/officeDocument/2006/relationships/image" Target="../media/image82.png"/><Relationship Id="rId53" Type="http://schemas.openxmlformats.org/officeDocument/2006/relationships/image" Target="../media/image151.png"/><Relationship Id="rId58" Type="http://schemas.openxmlformats.org/officeDocument/2006/relationships/image" Target="../media/image153.png"/><Relationship Id="rId66" Type="http://schemas.openxmlformats.org/officeDocument/2006/relationships/image" Target="../media/image72.png"/><Relationship Id="rId5" Type="http://schemas.openxmlformats.org/officeDocument/2006/relationships/image" Target="../media/image8.png"/><Relationship Id="rId61" Type="http://schemas.openxmlformats.org/officeDocument/2006/relationships/image" Target="../media/image155.png"/><Relationship Id="rId19" Type="http://schemas.openxmlformats.org/officeDocument/2006/relationships/image" Target="../media/image31.png"/><Relationship Id="rId14" Type="http://schemas.openxmlformats.org/officeDocument/2006/relationships/image" Target="../media/image52.png"/><Relationship Id="rId22" Type="http://schemas.openxmlformats.org/officeDocument/2006/relationships/image" Target="../media/image34.png"/><Relationship Id="rId27" Type="http://schemas.openxmlformats.org/officeDocument/2006/relationships/image" Target="../media/image39.png"/><Relationship Id="rId30" Type="http://schemas.openxmlformats.org/officeDocument/2006/relationships/image" Target="../media/image42.png"/><Relationship Id="rId35" Type="http://schemas.openxmlformats.org/officeDocument/2006/relationships/image" Target="../media/image59.png"/><Relationship Id="rId43" Type="http://schemas.openxmlformats.org/officeDocument/2006/relationships/image" Target="../media/image81.png"/><Relationship Id="rId48" Type="http://schemas.openxmlformats.org/officeDocument/2006/relationships/image" Target="../media/image146.png"/><Relationship Id="rId56" Type="http://schemas.openxmlformats.org/officeDocument/2006/relationships/image" Target="../media/image152.png"/><Relationship Id="rId64" Type="http://schemas.openxmlformats.org/officeDocument/2006/relationships/image" Target="../media/image70.png"/><Relationship Id="rId69" Type="http://schemas.openxmlformats.org/officeDocument/2006/relationships/image" Target="../media/image87.png"/><Relationship Id="rId8" Type="http://schemas.openxmlformats.org/officeDocument/2006/relationships/image" Target="../media/image47.png"/><Relationship Id="rId51" Type="http://schemas.openxmlformats.org/officeDocument/2006/relationships/image" Target="../media/image149.png"/><Relationship Id="rId72" Type="http://schemas.openxmlformats.org/officeDocument/2006/relationships/image" Target="../media/image161.png"/><Relationship Id="rId3" Type="http://schemas.openxmlformats.org/officeDocument/2006/relationships/image" Target="../media/image142.png"/><Relationship Id="rId12" Type="http://schemas.openxmlformats.org/officeDocument/2006/relationships/image" Target="../media/image50.png"/><Relationship Id="rId17" Type="http://schemas.openxmlformats.org/officeDocument/2006/relationships/image" Target="../media/image7.png"/><Relationship Id="rId25" Type="http://schemas.openxmlformats.org/officeDocument/2006/relationships/image" Target="../media/image37.png"/><Relationship Id="rId33" Type="http://schemas.openxmlformats.org/officeDocument/2006/relationships/image" Target="../media/image77.png"/><Relationship Id="rId38" Type="http://schemas.openxmlformats.org/officeDocument/2006/relationships/image" Target="../media/image66.png"/><Relationship Id="rId46" Type="http://schemas.openxmlformats.org/officeDocument/2006/relationships/image" Target="../media/image144.png"/><Relationship Id="rId59" Type="http://schemas.openxmlformats.org/officeDocument/2006/relationships/image" Target="../media/image131.png"/><Relationship Id="rId67" Type="http://schemas.openxmlformats.org/officeDocument/2006/relationships/image" Target="../media/image73.png"/><Relationship Id="rId20" Type="http://schemas.openxmlformats.org/officeDocument/2006/relationships/image" Target="../media/image32.png"/><Relationship Id="rId41" Type="http://schemas.openxmlformats.org/officeDocument/2006/relationships/image" Target="../media/image84.png"/><Relationship Id="rId54" Type="http://schemas.openxmlformats.org/officeDocument/2006/relationships/image" Target="../media/image92.png"/><Relationship Id="rId62" Type="http://schemas.openxmlformats.org/officeDocument/2006/relationships/image" Target="../media/image91.png"/><Relationship Id="rId70" Type="http://schemas.openxmlformats.org/officeDocument/2006/relationships/image" Target="../media/image159.png"/><Relationship Id="rId1" Type="http://schemas.openxmlformats.org/officeDocument/2006/relationships/slideLayout" Target="../slideLayouts/slideLayout13.xml"/><Relationship Id="rId6" Type="http://schemas.openxmlformats.org/officeDocument/2006/relationships/image" Target="../media/image9.png"/><Relationship Id="rId15" Type="http://schemas.openxmlformats.org/officeDocument/2006/relationships/image" Target="../media/image53.png"/><Relationship Id="rId23" Type="http://schemas.openxmlformats.org/officeDocument/2006/relationships/image" Target="../media/image35.png"/><Relationship Id="rId28" Type="http://schemas.openxmlformats.org/officeDocument/2006/relationships/image" Target="../media/image40.png"/><Relationship Id="rId36" Type="http://schemas.openxmlformats.org/officeDocument/2006/relationships/image" Target="../media/image79.png"/><Relationship Id="rId49" Type="http://schemas.openxmlformats.org/officeDocument/2006/relationships/image" Target="../media/image147.png"/><Relationship Id="rId57" Type="http://schemas.openxmlformats.org/officeDocument/2006/relationships/image" Target="../media/image135.png"/><Relationship Id="rId10" Type="http://schemas.openxmlformats.org/officeDocument/2006/relationships/image" Target="../media/image48.png"/><Relationship Id="rId31" Type="http://schemas.openxmlformats.org/officeDocument/2006/relationships/image" Target="../media/image43.png"/><Relationship Id="rId44" Type="http://schemas.openxmlformats.org/officeDocument/2006/relationships/image" Target="../media/image64.png"/><Relationship Id="rId52" Type="http://schemas.openxmlformats.org/officeDocument/2006/relationships/image" Target="../media/image150.png"/><Relationship Id="rId60" Type="http://schemas.openxmlformats.org/officeDocument/2006/relationships/image" Target="../media/image154.png"/><Relationship Id="rId65" Type="http://schemas.openxmlformats.org/officeDocument/2006/relationships/image" Target="../media/image157.png"/><Relationship Id="rId4" Type="http://schemas.openxmlformats.org/officeDocument/2006/relationships/image" Target="../media/image143.png"/><Relationship Id="rId9" Type="http://schemas.openxmlformats.org/officeDocument/2006/relationships/image" Target="../media/image21.png"/><Relationship Id="rId13" Type="http://schemas.openxmlformats.org/officeDocument/2006/relationships/image" Target="../media/image51.png"/><Relationship Id="rId18" Type="http://schemas.openxmlformats.org/officeDocument/2006/relationships/image" Target="../media/image30.png"/><Relationship Id="rId39" Type="http://schemas.openxmlformats.org/officeDocument/2006/relationships/image" Target="../media/image83.png"/><Relationship Id="rId34" Type="http://schemas.openxmlformats.org/officeDocument/2006/relationships/image" Target="../media/image78.png"/><Relationship Id="rId50" Type="http://schemas.openxmlformats.org/officeDocument/2006/relationships/image" Target="../media/image148.png"/><Relationship Id="rId55" Type="http://schemas.openxmlformats.org/officeDocument/2006/relationships/image" Target="../media/image93.png"/></Relationships>
</file>

<file path=ppt/slides/_rels/slide8.xml.rels><?xml version="1.0" encoding="UTF-8" standalone="yes"?>
<Relationships xmlns="http://schemas.openxmlformats.org/package/2006/relationships"><Relationship Id="rId13" Type="http://schemas.openxmlformats.org/officeDocument/2006/relationships/image" Target="../media/image173.png"/><Relationship Id="rId18" Type="http://schemas.openxmlformats.org/officeDocument/2006/relationships/image" Target="../media/image178.png"/><Relationship Id="rId26" Type="http://schemas.openxmlformats.org/officeDocument/2006/relationships/image" Target="../media/image186.png"/><Relationship Id="rId39" Type="http://schemas.openxmlformats.org/officeDocument/2006/relationships/image" Target="../media/image199.png"/><Relationship Id="rId21" Type="http://schemas.openxmlformats.org/officeDocument/2006/relationships/image" Target="../media/image181.png"/><Relationship Id="rId34" Type="http://schemas.openxmlformats.org/officeDocument/2006/relationships/image" Target="../media/image194.png"/><Relationship Id="rId42" Type="http://schemas.openxmlformats.org/officeDocument/2006/relationships/image" Target="../media/image202.png"/><Relationship Id="rId7" Type="http://schemas.openxmlformats.org/officeDocument/2006/relationships/image" Target="../media/image167.png"/><Relationship Id="rId2" Type="http://schemas.openxmlformats.org/officeDocument/2006/relationships/image" Target="../media/image162.png"/><Relationship Id="rId16" Type="http://schemas.openxmlformats.org/officeDocument/2006/relationships/image" Target="../media/image176.png"/><Relationship Id="rId29" Type="http://schemas.openxmlformats.org/officeDocument/2006/relationships/image" Target="../media/image189.png"/><Relationship Id="rId1" Type="http://schemas.openxmlformats.org/officeDocument/2006/relationships/slideLayout" Target="../slideLayouts/slideLayout13.xml"/><Relationship Id="rId6" Type="http://schemas.openxmlformats.org/officeDocument/2006/relationships/image" Target="../media/image166.png"/><Relationship Id="rId11" Type="http://schemas.openxmlformats.org/officeDocument/2006/relationships/image" Target="../media/image171.png"/><Relationship Id="rId24" Type="http://schemas.openxmlformats.org/officeDocument/2006/relationships/image" Target="../media/image184.png"/><Relationship Id="rId32" Type="http://schemas.openxmlformats.org/officeDocument/2006/relationships/image" Target="../media/image192.png"/><Relationship Id="rId37" Type="http://schemas.openxmlformats.org/officeDocument/2006/relationships/image" Target="../media/image197.png"/><Relationship Id="rId40" Type="http://schemas.openxmlformats.org/officeDocument/2006/relationships/image" Target="../media/image200.png"/><Relationship Id="rId45" Type="http://schemas.openxmlformats.org/officeDocument/2006/relationships/image" Target="../media/image205.png"/><Relationship Id="rId5" Type="http://schemas.openxmlformats.org/officeDocument/2006/relationships/image" Target="../media/image165.png"/><Relationship Id="rId15" Type="http://schemas.openxmlformats.org/officeDocument/2006/relationships/image" Target="../media/image175.png"/><Relationship Id="rId23" Type="http://schemas.openxmlformats.org/officeDocument/2006/relationships/image" Target="../media/image183.png"/><Relationship Id="rId28" Type="http://schemas.openxmlformats.org/officeDocument/2006/relationships/image" Target="../media/image188.png"/><Relationship Id="rId36" Type="http://schemas.openxmlformats.org/officeDocument/2006/relationships/image" Target="../media/image196.png"/><Relationship Id="rId10" Type="http://schemas.openxmlformats.org/officeDocument/2006/relationships/image" Target="../media/image170.png"/><Relationship Id="rId19" Type="http://schemas.openxmlformats.org/officeDocument/2006/relationships/image" Target="../media/image179.png"/><Relationship Id="rId31" Type="http://schemas.openxmlformats.org/officeDocument/2006/relationships/image" Target="../media/image191.png"/><Relationship Id="rId44" Type="http://schemas.openxmlformats.org/officeDocument/2006/relationships/image" Target="../media/image204.png"/><Relationship Id="rId4" Type="http://schemas.openxmlformats.org/officeDocument/2006/relationships/image" Target="../media/image164.png"/><Relationship Id="rId9" Type="http://schemas.openxmlformats.org/officeDocument/2006/relationships/image" Target="../media/image169.png"/><Relationship Id="rId14" Type="http://schemas.openxmlformats.org/officeDocument/2006/relationships/image" Target="../media/image174.png"/><Relationship Id="rId22" Type="http://schemas.openxmlformats.org/officeDocument/2006/relationships/image" Target="../media/image182.png"/><Relationship Id="rId27" Type="http://schemas.openxmlformats.org/officeDocument/2006/relationships/image" Target="../media/image187.png"/><Relationship Id="rId30" Type="http://schemas.openxmlformats.org/officeDocument/2006/relationships/image" Target="../media/image190.png"/><Relationship Id="rId35" Type="http://schemas.openxmlformats.org/officeDocument/2006/relationships/image" Target="../media/image195.png"/><Relationship Id="rId43" Type="http://schemas.openxmlformats.org/officeDocument/2006/relationships/image" Target="../media/image203.png"/><Relationship Id="rId8" Type="http://schemas.openxmlformats.org/officeDocument/2006/relationships/image" Target="../media/image168.png"/><Relationship Id="rId3" Type="http://schemas.openxmlformats.org/officeDocument/2006/relationships/image" Target="../media/image163.png"/><Relationship Id="rId12" Type="http://schemas.openxmlformats.org/officeDocument/2006/relationships/image" Target="../media/image172.png"/><Relationship Id="rId17" Type="http://schemas.openxmlformats.org/officeDocument/2006/relationships/image" Target="../media/image177.png"/><Relationship Id="rId25" Type="http://schemas.openxmlformats.org/officeDocument/2006/relationships/image" Target="../media/image185.png"/><Relationship Id="rId33" Type="http://schemas.openxmlformats.org/officeDocument/2006/relationships/image" Target="../media/image193.png"/><Relationship Id="rId38" Type="http://schemas.openxmlformats.org/officeDocument/2006/relationships/image" Target="../media/image198.png"/><Relationship Id="rId20" Type="http://schemas.openxmlformats.org/officeDocument/2006/relationships/image" Target="../media/image180.png"/><Relationship Id="rId41" Type="http://schemas.openxmlformats.org/officeDocument/2006/relationships/image" Target="../media/image201.png"/></Relationships>
</file>

<file path=ppt/slides/_rels/slide9.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207.png"/><Relationship Id="rId7" Type="http://schemas.openxmlformats.org/officeDocument/2006/relationships/image" Target="../media/image211.png"/><Relationship Id="rId12" Type="http://schemas.openxmlformats.org/officeDocument/2006/relationships/image" Target="../media/image216.png"/><Relationship Id="rId2" Type="http://schemas.openxmlformats.org/officeDocument/2006/relationships/image" Target="../media/image206.png"/><Relationship Id="rId1" Type="http://schemas.openxmlformats.org/officeDocument/2006/relationships/slideLayout" Target="../slideLayouts/slideLayout13.xml"/><Relationship Id="rId6" Type="http://schemas.openxmlformats.org/officeDocument/2006/relationships/image" Target="../media/image210.png"/><Relationship Id="rId11" Type="http://schemas.openxmlformats.org/officeDocument/2006/relationships/image" Target="../media/image215.png"/><Relationship Id="rId5" Type="http://schemas.openxmlformats.org/officeDocument/2006/relationships/image" Target="../media/image209.png"/><Relationship Id="rId10" Type="http://schemas.openxmlformats.org/officeDocument/2006/relationships/image" Target="../media/image214.png"/><Relationship Id="rId4" Type="http://schemas.openxmlformats.org/officeDocument/2006/relationships/image" Target="../media/image208.png"/><Relationship Id="rId9" Type="http://schemas.openxmlformats.org/officeDocument/2006/relationships/image" Target="../media/image2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 name="TextShape 1"/>
          <p:cNvSpPr txBox="1"/>
          <p:nvPr/>
        </p:nvSpPr>
        <p:spPr>
          <a:xfrm>
            <a:off x="228600" y="1886040"/>
            <a:ext cx="7543440" cy="1477080"/>
          </a:xfrm>
          <a:prstGeom prst="rect">
            <a:avLst/>
          </a:prstGeom>
          <a:noFill/>
          <a:ln>
            <a:noFill/>
          </a:ln>
        </p:spPr>
        <p:txBody>
          <a:bodyPr lIns="0" tIns="0" rIns="0" bIns="0">
            <a:noAutofit/>
          </a:bodyPr>
          <a:lstStyle/>
          <a:p>
            <a:pPr>
              <a:lnSpc>
                <a:spcPct val="100000"/>
              </a:lnSpc>
            </a:pPr>
            <a:r>
              <a:rPr lang="en-IN" sz="4800" b="0" strike="noStrike" spc="-1">
                <a:solidFill>
                  <a:srgbClr val="4F81BD"/>
                </a:solidFill>
                <a:latin typeface="Calibri"/>
              </a:rPr>
              <a:t>Hyperledger Fabric Network Setup</a:t>
            </a:r>
            <a:endParaRPr lang="en-IN" sz="4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7" name="TextShape 1"/>
          <p:cNvSpPr txBox="1"/>
          <p:nvPr/>
        </p:nvSpPr>
        <p:spPr>
          <a:xfrm>
            <a:off x="457200" y="2190600"/>
            <a:ext cx="8229240" cy="1904760"/>
          </a:xfrm>
          <a:prstGeom prst="rect">
            <a:avLst/>
          </a:prstGeom>
          <a:noFill/>
          <a:ln>
            <a:noFill/>
          </a:ln>
        </p:spPr>
        <p:txBody>
          <a:bodyPr lIns="0" tIns="0" rIns="0" bIns="0">
            <a:noAutofit/>
          </a:bodyPr>
          <a:lstStyle/>
          <a:p>
            <a:pPr>
              <a:lnSpc>
                <a:spcPct val="100000"/>
              </a:lnSpc>
            </a:pPr>
            <a:r>
              <a:rPr lang="en-US" sz="4800" b="0" strike="noStrike" spc="-1">
                <a:solidFill>
                  <a:srgbClr val="4F81BD"/>
                </a:solidFill>
                <a:latin typeface="Calibri"/>
              </a:rPr>
              <a:t>Installation Requirements</a:t>
            </a:r>
            <a:endParaRPr lang="en-US" sz="4800" b="0" strike="noStrike" spc="-1">
              <a:solidFill>
                <a:srgbClr val="000000"/>
              </a:solidFill>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8" name="TextShape 1"/>
          <p:cNvSpPr txBox="1"/>
          <p:nvPr/>
        </p:nvSpPr>
        <p:spPr>
          <a:xfrm>
            <a:off x="457200" y="205920"/>
            <a:ext cx="8229240" cy="822600"/>
          </a:xfrm>
          <a:prstGeom prst="rect">
            <a:avLst/>
          </a:prstGeom>
          <a:noFill/>
          <a:ln>
            <a:noFill/>
          </a:ln>
        </p:spPr>
        <p:txBody>
          <a:bodyPr lIns="0" tIns="0" rIns="0" bIns="0">
            <a:noAutofit/>
          </a:bodyPr>
          <a:lstStyle/>
          <a:p>
            <a:pPr>
              <a:lnSpc>
                <a:spcPct val="100000"/>
              </a:lnSpc>
            </a:pPr>
            <a:r>
              <a:rPr lang="en-US" sz="3600" b="0" strike="noStrike" spc="-1">
                <a:solidFill>
                  <a:srgbClr val="4F81BD"/>
                </a:solidFill>
                <a:latin typeface="Calibri"/>
              </a:rPr>
              <a:t>1. cURL </a:t>
            </a:r>
            <a:endParaRPr lang="en-US" sz="3600" b="0" strike="noStrike" spc="-1">
              <a:solidFill>
                <a:srgbClr val="000000"/>
              </a:solidFill>
              <a:latin typeface="Calibri"/>
            </a:endParaRPr>
          </a:p>
        </p:txBody>
      </p:sp>
      <p:sp>
        <p:nvSpPr>
          <p:cNvPr id="839" name="TextShape 2"/>
          <p:cNvSpPr txBox="1"/>
          <p:nvPr/>
        </p:nvSpPr>
        <p:spPr>
          <a:xfrm>
            <a:off x="457200" y="1182960"/>
            <a:ext cx="8229240" cy="2215800"/>
          </a:xfrm>
          <a:prstGeom prst="rect">
            <a:avLst/>
          </a:prstGeom>
          <a:noFill/>
          <a:ln>
            <a:noFill/>
          </a:ln>
        </p:spPr>
        <p:txBody>
          <a:bodyPr lIns="0" tIns="0" rIns="0" bIns="0">
            <a:noAutofit/>
          </a:bodyPr>
          <a:lstStyle/>
          <a:p>
            <a:pPr>
              <a:lnSpc>
                <a:spcPct val="100000"/>
              </a:lnSpc>
            </a:pPr>
            <a:r>
              <a:rPr lang="en-US" sz="1800" b="0" strike="noStrike" spc="-1">
                <a:solidFill>
                  <a:srgbClr val="000000"/>
                </a:solidFill>
                <a:latin typeface="Calibri"/>
              </a:rPr>
              <a:t>Client URL, or cURL, is a library and command-line utility for transferring data between systems. It supports many protocols and tends to be installed by default on many Unix-like operating systems.</a:t>
            </a:r>
          </a:p>
          <a:p>
            <a:pPr>
              <a:lnSpc>
                <a:spcPct val="100000"/>
              </a:lnSpc>
            </a:pPr>
            <a:endParaRPr lang="en-US" sz="1800" b="0" strike="noStrike" spc="-1">
              <a:solidFill>
                <a:srgbClr val="000000"/>
              </a:solidFill>
              <a:latin typeface="Calibri"/>
            </a:endParaRPr>
          </a:p>
          <a:p>
            <a:pPr>
              <a:lnSpc>
                <a:spcPct val="100000"/>
              </a:lnSpc>
            </a:pPr>
            <a:r>
              <a:rPr lang="en-US" sz="1800" b="0" u="sng" strike="noStrike" spc="-1">
                <a:solidFill>
                  <a:srgbClr val="0000FF"/>
                </a:solidFill>
                <a:uFillTx/>
                <a:latin typeface="Calibri"/>
                <a:hlinkClick r:id="rId2"/>
              </a:rPr>
              <a:t>https://www.digitalocean.com/community/tutorials/workflow-downloading-files-curl</a:t>
            </a: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a:p>
            <a:pPr>
              <a:lnSpc>
                <a:spcPct val="100000"/>
              </a:lnSpc>
            </a:pPr>
            <a:endParaRPr lang="en-US" sz="1800" b="0" strike="noStrike" spc="-1">
              <a:solidFill>
                <a:srgbClr val="000000"/>
              </a:solidFill>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0" name="TextShape 1"/>
          <p:cNvSpPr txBox="1"/>
          <p:nvPr/>
        </p:nvSpPr>
        <p:spPr>
          <a:xfrm>
            <a:off x="457200" y="370998"/>
            <a:ext cx="8229240" cy="492443"/>
          </a:xfrm>
          <a:prstGeom prst="rect">
            <a:avLst/>
          </a:prstGeom>
          <a:noFill/>
          <a:ln>
            <a:noFill/>
          </a:ln>
        </p:spPr>
        <p:txBody>
          <a:bodyPr lIns="0" tIns="0" rIns="0" bIns="0" anchor="ctr">
            <a:spAutoFit/>
          </a:bodyPr>
          <a:lstStyle/>
          <a:p>
            <a:r>
              <a:rPr lang="en-US" sz="3200" b="0" strike="noStrike" spc="-1" dirty="0">
                <a:solidFill>
                  <a:schemeClr val="accent1"/>
                </a:solidFill>
                <a:latin typeface="Calibri"/>
              </a:rPr>
              <a:t>2. Docker</a:t>
            </a:r>
          </a:p>
        </p:txBody>
      </p:sp>
      <p:sp>
        <p:nvSpPr>
          <p:cNvPr id="841" name="TextShape 2"/>
          <p:cNvSpPr txBox="1"/>
          <p:nvPr/>
        </p:nvSpPr>
        <p:spPr>
          <a:xfrm>
            <a:off x="130320" y="1028520"/>
            <a:ext cx="8872200" cy="2029871"/>
          </a:xfrm>
          <a:prstGeom prst="rect">
            <a:avLst/>
          </a:prstGeom>
          <a:noFill/>
          <a:ln>
            <a:noFill/>
          </a:ln>
        </p:spPr>
        <p:txBody>
          <a:bodyPr lIns="90000" tIns="45000" rIns="90000" bIns="45000" anchor="t">
            <a:spAutoFit/>
          </a:bodyPr>
          <a:lstStyle/>
          <a:p>
            <a:r>
              <a:rPr lang="en-IN" b="0" strike="noStrike" spc="-1" dirty="0">
                <a:latin typeface="Arial"/>
              </a:rPr>
              <a:t>Docker is an application that makes it simple and easy to run application processes in a container, which are like virtual machines, only more portable, more resource-friendly, and more dependent on the host operating system.</a:t>
            </a:r>
          </a:p>
          <a:p>
            <a:endParaRPr lang="en-IN" b="0" strike="noStrike" spc="-1" dirty="0">
              <a:latin typeface="Arial"/>
            </a:endParaRPr>
          </a:p>
          <a:p>
            <a:r>
              <a:rPr lang="en-IN" b="0" strike="noStrike" spc="-1" dirty="0">
                <a:latin typeface="Arial"/>
                <a:hlinkClick r:id="rId2"/>
              </a:rPr>
              <a:t>https://www.digitalocean.com/community/tutorials/how-to-install-and-use-docker-on-ubuntu-16-04</a:t>
            </a:r>
          </a:p>
          <a:p>
            <a:endParaRPr lang="en-IN"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2" name="TextShape 1"/>
          <p:cNvSpPr txBox="1"/>
          <p:nvPr/>
        </p:nvSpPr>
        <p:spPr>
          <a:xfrm>
            <a:off x="457200" y="232500"/>
            <a:ext cx="8229240" cy="769441"/>
          </a:xfrm>
          <a:prstGeom prst="rect">
            <a:avLst/>
          </a:prstGeom>
          <a:noFill/>
          <a:ln>
            <a:noFill/>
          </a:ln>
        </p:spPr>
        <p:txBody>
          <a:bodyPr lIns="0" tIns="0" rIns="0" bIns="0" anchor="ctr">
            <a:spAutoFit/>
          </a:bodyPr>
          <a:lstStyle/>
          <a:p>
            <a:r>
              <a:rPr lang="en-US" sz="3200" b="0" strike="noStrike" spc="-1" dirty="0">
                <a:solidFill>
                  <a:schemeClr val="accent1"/>
                </a:solidFill>
                <a:latin typeface="Calibri"/>
              </a:rPr>
              <a:t>3. Docker Compose</a:t>
            </a:r>
            <a:r>
              <a:rPr dirty="0"/>
              <a:t/>
            </a:r>
            <a:br>
              <a:rPr dirty="0"/>
            </a:br>
            <a:endParaRPr lang="en-US" sz="1800" b="0" strike="noStrike" spc="-1">
              <a:solidFill>
                <a:srgbClr val="000000"/>
              </a:solidFill>
              <a:latin typeface="Calibri"/>
            </a:endParaRPr>
          </a:p>
        </p:txBody>
      </p:sp>
      <p:sp>
        <p:nvSpPr>
          <p:cNvPr id="843" name="TextShape 2"/>
          <p:cNvSpPr txBox="1"/>
          <p:nvPr/>
        </p:nvSpPr>
        <p:spPr>
          <a:xfrm>
            <a:off x="453565" y="995893"/>
            <a:ext cx="8063113" cy="2183760"/>
          </a:xfrm>
          <a:prstGeom prst="rect">
            <a:avLst/>
          </a:prstGeom>
          <a:noFill/>
          <a:ln>
            <a:noFill/>
          </a:ln>
        </p:spPr>
        <p:txBody>
          <a:bodyPr wrap="square" lIns="90000" tIns="45000" rIns="90000" bIns="45000" anchor="t">
            <a:spAutoFit/>
          </a:bodyPr>
          <a:lstStyle/>
          <a:p>
            <a:pPr algn="just"/>
            <a:r>
              <a:rPr lang="en-IN" spc="-1" dirty="0">
                <a:latin typeface="Arial"/>
              </a:rPr>
              <a:t>Allows</a:t>
            </a:r>
            <a:r>
              <a:rPr lang="en-IN" b="0" strike="noStrike" spc="-1" dirty="0">
                <a:latin typeface="Arial"/>
              </a:rPr>
              <a:t> you to use a single YAML file to orchestrate all your Docker containers and configurations. Docker Compose makes it easier for users to orchestrate the processes of Docker containers, including starting up, shutting down, and setting up intra-container linking and volumes</a:t>
            </a:r>
            <a:r>
              <a:rPr lang="en-IN" sz="1000" b="0" strike="noStrike" spc="-1" dirty="0">
                <a:latin typeface="Arial"/>
              </a:rPr>
              <a:t>.</a:t>
            </a:r>
          </a:p>
          <a:p>
            <a:endParaRPr lang="en-IN" sz="1000" spc="-1" dirty="0">
              <a:latin typeface="Arial"/>
            </a:endParaRPr>
          </a:p>
          <a:p>
            <a:r>
              <a:rPr lang="en-IN" spc="-1" dirty="0">
                <a:ea typeface="+mn-lt"/>
                <a:cs typeface="+mn-lt"/>
                <a:hlinkClick r:id="rId2"/>
              </a:rPr>
              <a:t>https://www.digitalocean.com/community/tutorials/how-to-install-docker-compose-on-ubuntu-18-04</a:t>
            </a:r>
            <a:endParaRPr lang="en-IN" dirty="0">
              <a:ea typeface="+mn-lt"/>
              <a:cs typeface="+mn-lt"/>
            </a:endParaRPr>
          </a:p>
          <a:p>
            <a:endParaRPr lang="en-IN" spc="-1" dirty="0">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4" name="TextShape 1"/>
          <p:cNvSpPr txBox="1"/>
          <p:nvPr/>
        </p:nvSpPr>
        <p:spPr>
          <a:xfrm>
            <a:off x="457200" y="370998"/>
            <a:ext cx="8229240" cy="492443"/>
          </a:xfrm>
          <a:prstGeom prst="rect">
            <a:avLst/>
          </a:prstGeom>
          <a:noFill/>
          <a:ln>
            <a:noFill/>
          </a:ln>
        </p:spPr>
        <p:txBody>
          <a:bodyPr lIns="0" tIns="0" rIns="0" bIns="0" anchor="ctr">
            <a:spAutoFit/>
          </a:bodyPr>
          <a:lstStyle/>
          <a:p>
            <a:r>
              <a:rPr lang="en-US" sz="3200" b="0" strike="noStrike" spc="-1" dirty="0">
                <a:solidFill>
                  <a:schemeClr val="accent1"/>
                </a:solidFill>
                <a:latin typeface="Calibri"/>
              </a:rPr>
              <a:t>4. Git</a:t>
            </a:r>
          </a:p>
        </p:txBody>
      </p:sp>
      <p:sp>
        <p:nvSpPr>
          <p:cNvPr id="845" name="TextShape 2"/>
          <p:cNvSpPr txBox="1"/>
          <p:nvPr/>
        </p:nvSpPr>
        <p:spPr>
          <a:xfrm>
            <a:off x="40527" y="1420991"/>
            <a:ext cx="8645913" cy="1752872"/>
          </a:xfrm>
          <a:prstGeom prst="rect">
            <a:avLst/>
          </a:prstGeom>
          <a:noFill/>
          <a:ln>
            <a:noFill/>
          </a:ln>
        </p:spPr>
        <p:txBody>
          <a:bodyPr wrap="square" lIns="90000" tIns="45000" rIns="90000" bIns="45000" anchor="t">
            <a:spAutoFit/>
          </a:bodyPr>
          <a:lstStyle/>
          <a:p>
            <a:pPr algn="just"/>
            <a:r>
              <a:rPr lang="en-IN" b="0" strike="noStrike" spc="-1" dirty="0">
                <a:latin typeface="Arial"/>
              </a:rPr>
              <a:t>One of the most popular version control systems currently available is Git. Many projects’ files are maintained in a Git repository, and sites like GitHub, GitLab, and Bitbucket help to facilitate software development project sharing and collaboration.</a:t>
            </a:r>
          </a:p>
          <a:p>
            <a:endParaRPr lang="en-IN" spc="-1" dirty="0">
              <a:latin typeface="Arial"/>
            </a:endParaRPr>
          </a:p>
          <a:p>
            <a:r>
              <a:rPr lang="en-IN" spc="-1" dirty="0">
                <a:ea typeface="+mn-lt"/>
                <a:cs typeface="+mn-lt"/>
                <a:hlinkClick r:id="rId2"/>
              </a:rPr>
              <a:t>https://www.digitalocean.com/community/tutorials/how-to-install-git-on-ubuntu-18-04</a:t>
            </a:r>
            <a:endParaRPr lang="en-IN" dirty="0">
              <a:ea typeface="+mn-lt"/>
              <a:cs typeface="+mn-lt"/>
            </a:endParaRPr>
          </a:p>
          <a:p>
            <a:endParaRPr lang="en-IN" spc="-1" dirty="0">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6" name="TextShape 1"/>
          <p:cNvSpPr txBox="1"/>
          <p:nvPr/>
        </p:nvSpPr>
        <p:spPr>
          <a:xfrm>
            <a:off x="457200" y="370998"/>
            <a:ext cx="8229240" cy="492443"/>
          </a:xfrm>
          <a:prstGeom prst="rect">
            <a:avLst/>
          </a:prstGeom>
          <a:noFill/>
          <a:ln>
            <a:noFill/>
          </a:ln>
        </p:spPr>
        <p:txBody>
          <a:bodyPr lIns="0" tIns="0" rIns="0" bIns="0" anchor="ctr">
            <a:spAutoFit/>
          </a:bodyPr>
          <a:lstStyle/>
          <a:p>
            <a:r>
              <a:rPr lang="en-US" sz="3200" spc="-1" dirty="0">
                <a:solidFill>
                  <a:schemeClr val="accent1"/>
                </a:solidFill>
                <a:latin typeface="Calibri"/>
              </a:rPr>
              <a:t>5. Go</a:t>
            </a:r>
            <a:endParaRPr lang="en-US" sz="3200" b="0" strike="noStrike" spc="-1" dirty="0">
              <a:solidFill>
                <a:schemeClr val="accent1"/>
              </a:solidFill>
              <a:latin typeface="Calibri"/>
            </a:endParaRPr>
          </a:p>
        </p:txBody>
      </p:sp>
      <p:sp>
        <p:nvSpPr>
          <p:cNvPr id="847" name="TextShape 2"/>
          <p:cNvSpPr txBox="1"/>
          <p:nvPr/>
        </p:nvSpPr>
        <p:spPr>
          <a:xfrm>
            <a:off x="51086" y="1485690"/>
            <a:ext cx="9095006" cy="1352763"/>
          </a:xfrm>
          <a:prstGeom prst="rect">
            <a:avLst/>
          </a:prstGeom>
          <a:noFill/>
          <a:ln>
            <a:noFill/>
          </a:ln>
        </p:spPr>
        <p:txBody>
          <a:bodyPr wrap="square" lIns="90000" tIns="45000" rIns="90000" bIns="45000" anchor="t">
            <a:spAutoFit/>
          </a:bodyPr>
          <a:lstStyle/>
          <a:p>
            <a:r>
              <a:rPr lang="en-IN" b="0" strike="noStrike" spc="-1" dirty="0">
                <a:latin typeface="Arial"/>
                <a:hlinkClick r:id="rId2"/>
              </a:rPr>
              <a:t>Go</a:t>
            </a:r>
            <a:r>
              <a:rPr lang="en-IN" b="0" strike="noStrike" spc="-1" dirty="0">
                <a:latin typeface="Arial"/>
              </a:rPr>
              <a:t> is a modern programming language developed at Google. It is increasingly popular for many applications and at many companies, and offers a robust set of libraries.</a:t>
            </a:r>
          </a:p>
          <a:p>
            <a:endParaRPr lang="en-IN" spc="-1" dirty="0">
              <a:latin typeface="Arial"/>
            </a:endParaRPr>
          </a:p>
          <a:p>
            <a:r>
              <a:rPr lang="en-IN" spc="-1" dirty="0">
                <a:ea typeface="+mn-lt"/>
                <a:cs typeface="+mn-lt"/>
                <a:hlinkClick r:id="rId3"/>
              </a:rPr>
              <a:t>https://www.digitalocean.com/community/tutorials/how-to-install-go-on-ubuntu-18-04</a:t>
            </a:r>
            <a:endParaRPr lang="en-IN" spc="-1">
              <a:ea typeface="+mn-lt"/>
              <a:cs typeface="+mn-lt"/>
            </a:endParaRPr>
          </a:p>
          <a:p>
            <a:endParaRPr lang="en-IN" sz="1000" spc="-1" dirty="0">
              <a:ea typeface="+mn-lt"/>
              <a:cs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621"/>
            <a:ext cx="8229240" cy="443198"/>
          </a:xfrm>
        </p:spPr>
        <p:txBody>
          <a:bodyPr/>
          <a:lstStyle/>
          <a:p>
            <a:r>
              <a:rPr lang="en-IN" sz="3200" dirty="0" smtClean="0">
                <a:solidFill>
                  <a:schemeClr val="accent5"/>
                </a:solidFill>
              </a:rPr>
              <a:t>6. Node.js</a:t>
            </a:r>
            <a:endParaRPr lang="en-IN" sz="3200" dirty="0">
              <a:solidFill>
                <a:schemeClr val="accent5"/>
              </a:solidFill>
            </a:endParaRPr>
          </a:p>
        </p:txBody>
      </p:sp>
      <p:sp>
        <p:nvSpPr>
          <p:cNvPr id="3" name="Subtitle 2"/>
          <p:cNvSpPr>
            <a:spLocks noGrp="1"/>
          </p:cNvSpPr>
          <p:nvPr>
            <p:ph type="subTitle"/>
          </p:nvPr>
        </p:nvSpPr>
        <p:spPr>
          <a:xfrm>
            <a:off x="457200" y="1018678"/>
            <a:ext cx="8229240" cy="2379113"/>
          </a:xfrm>
        </p:spPr>
        <p:txBody>
          <a:bodyPr/>
          <a:lstStyle/>
          <a:p>
            <a:r>
              <a:rPr lang="en-IN" sz="1800" dirty="0">
                <a:hlinkClick r:id="rId2"/>
              </a:rPr>
              <a:t>Node.js</a:t>
            </a:r>
            <a:r>
              <a:rPr lang="en-IN" sz="1800" dirty="0"/>
              <a:t> is a JavaScript platform for general-purpose programming that allows users to build network applications quickly. By leveraging JavaScript on both the front and backend, Node.js makes development more consistent and integrated</a:t>
            </a:r>
            <a:r>
              <a:rPr lang="en-IN" sz="1800" dirty="0" smtClean="0"/>
              <a:t>.</a:t>
            </a:r>
          </a:p>
          <a:p>
            <a:endParaRPr lang="en-IN" sz="1800" dirty="0"/>
          </a:p>
          <a:p>
            <a:r>
              <a:rPr lang="en-IN" sz="1800" dirty="0">
                <a:hlinkClick r:id="rId3"/>
              </a:rPr>
              <a:t>https://</a:t>
            </a:r>
            <a:r>
              <a:rPr lang="en-IN" sz="1800" dirty="0" smtClean="0">
                <a:hlinkClick r:id="rId3"/>
              </a:rPr>
              <a:t>www.digitalocean.com/community/tutorials/how-to-install-node-js-on-ubuntu-18-04</a:t>
            </a:r>
            <a:endParaRPr lang="en-IN" sz="1800" dirty="0" smtClean="0"/>
          </a:p>
          <a:p>
            <a:endParaRPr lang="en-IN" sz="1800" dirty="0"/>
          </a:p>
        </p:txBody>
      </p:sp>
    </p:spTree>
    <p:extLst>
      <p:ext uri="{BB962C8B-B14F-4D97-AF65-F5344CB8AC3E}">
        <p14:creationId xmlns:p14="http://schemas.microsoft.com/office/powerpoint/2010/main" val="232215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621"/>
            <a:ext cx="8229240" cy="443198"/>
          </a:xfrm>
        </p:spPr>
        <p:txBody>
          <a:bodyPr/>
          <a:lstStyle/>
          <a:p>
            <a:r>
              <a:rPr lang="en-IN" sz="3200" dirty="0" err="1" smtClean="0">
                <a:solidFill>
                  <a:schemeClr val="accent5"/>
                </a:solidFill>
              </a:rPr>
              <a:t>Hyperledger</a:t>
            </a:r>
            <a:r>
              <a:rPr lang="en-IN" sz="3200" dirty="0" smtClean="0">
                <a:solidFill>
                  <a:schemeClr val="accent5"/>
                </a:solidFill>
              </a:rPr>
              <a:t> fabric Documentation</a:t>
            </a:r>
            <a:endParaRPr lang="en-IN" sz="3200" dirty="0">
              <a:solidFill>
                <a:schemeClr val="accent5"/>
              </a:solidFill>
            </a:endParaRPr>
          </a:p>
        </p:txBody>
      </p:sp>
      <p:sp>
        <p:nvSpPr>
          <p:cNvPr id="3" name="Subtitle 2"/>
          <p:cNvSpPr>
            <a:spLocks noGrp="1"/>
          </p:cNvSpPr>
          <p:nvPr>
            <p:ph type="subTitle"/>
          </p:nvPr>
        </p:nvSpPr>
        <p:spPr>
          <a:xfrm>
            <a:off x="457200" y="2497511"/>
            <a:ext cx="8229240" cy="765338"/>
          </a:xfrm>
        </p:spPr>
        <p:txBody>
          <a:bodyPr/>
          <a:lstStyle/>
          <a:p>
            <a:r>
              <a:rPr lang="en-IN" sz="1800" dirty="0" smtClean="0">
                <a:hlinkClick r:id="rId2"/>
              </a:rPr>
              <a:t>https://hyperledger-fabric.readthedocs.io/en/release-1.1/prereqs.html</a:t>
            </a:r>
            <a:endParaRPr lang="en-IN" sz="1800" dirty="0" smtClean="0"/>
          </a:p>
          <a:p>
            <a:endParaRPr lang="en-IN" dirty="0"/>
          </a:p>
        </p:txBody>
      </p:sp>
    </p:spTree>
    <p:extLst>
      <p:ext uri="{BB962C8B-B14F-4D97-AF65-F5344CB8AC3E}">
        <p14:creationId xmlns:p14="http://schemas.microsoft.com/office/powerpoint/2010/main" val="282683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9" name="object 2"/>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p:blipFill>
        <p:spPr>
          <a:xfrm>
            <a:off x="1061640" y="121320"/>
            <a:ext cx="7179840" cy="464400"/>
          </a:xfrm>
          <a:prstGeom prst="rect">
            <a:avLst/>
          </a:prstGeom>
          <a:ln>
            <a:noFill/>
          </a:ln>
        </p:spPr>
      </p:pic>
      <p:grpSp>
        <p:nvGrpSpPr>
          <p:cNvPr id="190" name="Group 1"/>
          <p:cNvGrpSpPr/>
          <p:nvPr/>
        </p:nvGrpSpPr>
        <p:grpSpPr>
          <a:xfrm>
            <a:off x="76320" y="743040"/>
            <a:ext cx="8994960" cy="3608640"/>
            <a:chOff x="76320" y="743040"/>
            <a:chExt cx="8994960" cy="3608640"/>
          </a:xfrm>
        </p:grpSpPr>
        <p:sp>
          <p:nvSpPr>
            <p:cNvPr id="191" name="CustomShape 2"/>
            <p:cNvSpPr/>
            <p:nvPr/>
          </p:nvSpPr>
          <p:spPr>
            <a:xfrm>
              <a:off x="76320" y="743040"/>
              <a:ext cx="8994960" cy="3072240"/>
            </a:xfrm>
            <a:custGeom>
              <a:avLst/>
              <a:gdLst/>
              <a:ahLst/>
              <a:cxnLst/>
              <a:rect l="l" t="t" r="r" b="b"/>
              <a:pathLst>
                <a:path w="8995410" h="3072765">
                  <a:moveTo>
                    <a:pt x="8482711" y="0"/>
                  </a:moveTo>
                  <a:lnTo>
                    <a:pt x="512152" y="0"/>
                  </a:lnTo>
                  <a:lnTo>
                    <a:pt x="465536" y="2092"/>
                  </a:lnTo>
                  <a:lnTo>
                    <a:pt x="420092" y="8249"/>
                  </a:lnTo>
                  <a:lnTo>
                    <a:pt x="376002" y="18290"/>
                  </a:lnTo>
                  <a:lnTo>
                    <a:pt x="333446" y="32034"/>
                  </a:lnTo>
                  <a:lnTo>
                    <a:pt x="292604" y="49301"/>
                  </a:lnTo>
                  <a:lnTo>
                    <a:pt x="253659" y="69911"/>
                  </a:lnTo>
                  <a:lnTo>
                    <a:pt x="216790" y="93682"/>
                  </a:lnTo>
                  <a:lnTo>
                    <a:pt x="182179" y="120434"/>
                  </a:lnTo>
                  <a:lnTo>
                    <a:pt x="150006" y="149987"/>
                  </a:lnTo>
                  <a:lnTo>
                    <a:pt x="120451" y="182159"/>
                  </a:lnTo>
                  <a:lnTo>
                    <a:pt x="93697" y="216771"/>
                  </a:lnTo>
                  <a:lnTo>
                    <a:pt x="69923" y="253642"/>
                  </a:lnTo>
                  <a:lnTo>
                    <a:pt x="49311" y="292591"/>
                  </a:lnTo>
                  <a:lnTo>
                    <a:pt x="32041" y="333438"/>
                  </a:lnTo>
                  <a:lnTo>
                    <a:pt x="18294" y="376002"/>
                  </a:lnTo>
                  <a:lnTo>
                    <a:pt x="8251" y="420102"/>
                  </a:lnTo>
                  <a:lnTo>
                    <a:pt x="2093" y="465559"/>
                  </a:lnTo>
                  <a:lnTo>
                    <a:pt x="0" y="512190"/>
                  </a:lnTo>
                  <a:lnTo>
                    <a:pt x="0" y="2560701"/>
                  </a:lnTo>
                  <a:lnTo>
                    <a:pt x="2093" y="2607312"/>
                  </a:lnTo>
                  <a:lnTo>
                    <a:pt x="8251" y="2652751"/>
                  </a:lnTo>
                  <a:lnTo>
                    <a:pt x="18294" y="2696836"/>
                  </a:lnTo>
                  <a:lnTo>
                    <a:pt x="32041" y="2739386"/>
                  </a:lnTo>
                  <a:lnTo>
                    <a:pt x="49311" y="2780221"/>
                  </a:lnTo>
                  <a:lnTo>
                    <a:pt x="69923" y="2819160"/>
                  </a:lnTo>
                  <a:lnTo>
                    <a:pt x="93697" y="2856022"/>
                  </a:lnTo>
                  <a:lnTo>
                    <a:pt x="120451" y="2890627"/>
                  </a:lnTo>
                  <a:lnTo>
                    <a:pt x="150006" y="2922793"/>
                  </a:lnTo>
                  <a:lnTo>
                    <a:pt x="182179" y="2952341"/>
                  </a:lnTo>
                  <a:lnTo>
                    <a:pt x="216790" y="2979090"/>
                  </a:lnTo>
                  <a:lnTo>
                    <a:pt x="253659" y="3002858"/>
                  </a:lnTo>
                  <a:lnTo>
                    <a:pt x="292604" y="3023465"/>
                  </a:lnTo>
                  <a:lnTo>
                    <a:pt x="333446" y="3040731"/>
                  </a:lnTo>
                  <a:lnTo>
                    <a:pt x="376002" y="3054475"/>
                  </a:lnTo>
                  <a:lnTo>
                    <a:pt x="420092" y="3064515"/>
                  </a:lnTo>
                  <a:lnTo>
                    <a:pt x="465536" y="3070672"/>
                  </a:lnTo>
                  <a:lnTo>
                    <a:pt x="512152" y="3072765"/>
                  </a:lnTo>
                  <a:lnTo>
                    <a:pt x="8482711" y="3072765"/>
                  </a:lnTo>
                  <a:lnTo>
                    <a:pt x="8529323" y="3070672"/>
                  </a:lnTo>
                  <a:lnTo>
                    <a:pt x="8574765" y="3064515"/>
                  </a:lnTo>
                  <a:lnTo>
                    <a:pt x="8618855" y="3054475"/>
                  </a:lnTo>
                  <a:lnTo>
                    <a:pt x="8661412" y="3040731"/>
                  </a:lnTo>
                  <a:lnTo>
                    <a:pt x="8702255" y="3023465"/>
                  </a:lnTo>
                  <a:lnTo>
                    <a:pt x="8741203" y="3002858"/>
                  </a:lnTo>
                  <a:lnTo>
                    <a:pt x="8778075" y="2979090"/>
                  </a:lnTo>
                  <a:lnTo>
                    <a:pt x="8812690" y="2952341"/>
                  </a:lnTo>
                  <a:lnTo>
                    <a:pt x="8844867" y="2922793"/>
                  </a:lnTo>
                  <a:lnTo>
                    <a:pt x="8874425" y="2890627"/>
                  </a:lnTo>
                  <a:lnTo>
                    <a:pt x="8901184" y="2856022"/>
                  </a:lnTo>
                  <a:lnTo>
                    <a:pt x="8924962" y="2819160"/>
                  </a:lnTo>
                  <a:lnTo>
                    <a:pt x="8945578" y="2780221"/>
                  </a:lnTo>
                  <a:lnTo>
                    <a:pt x="8962852" y="2739386"/>
                  </a:lnTo>
                  <a:lnTo>
                    <a:pt x="8976602" y="2696836"/>
                  </a:lnTo>
                  <a:lnTo>
                    <a:pt x="8986648" y="2652751"/>
                  </a:lnTo>
                  <a:lnTo>
                    <a:pt x="8992808" y="2607312"/>
                  </a:lnTo>
                  <a:lnTo>
                    <a:pt x="8994902" y="2560701"/>
                  </a:lnTo>
                  <a:lnTo>
                    <a:pt x="8994902" y="512190"/>
                  </a:lnTo>
                  <a:lnTo>
                    <a:pt x="8992808" y="465559"/>
                  </a:lnTo>
                  <a:lnTo>
                    <a:pt x="8986648" y="420102"/>
                  </a:lnTo>
                  <a:lnTo>
                    <a:pt x="8976602" y="376002"/>
                  </a:lnTo>
                  <a:lnTo>
                    <a:pt x="8962852" y="333438"/>
                  </a:lnTo>
                  <a:lnTo>
                    <a:pt x="8945578" y="292591"/>
                  </a:lnTo>
                  <a:lnTo>
                    <a:pt x="8924962" y="253642"/>
                  </a:lnTo>
                  <a:lnTo>
                    <a:pt x="8901184" y="216771"/>
                  </a:lnTo>
                  <a:lnTo>
                    <a:pt x="8874425" y="182159"/>
                  </a:lnTo>
                  <a:lnTo>
                    <a:pt x="8844867" y="149986"/>
                  </a:lnTo>
                  <a:lnTo>
                    <a:pt x="8812690" y="120434"/>
                  </a:lnTo>
                  <a:lnTo>
                    <a:pt x="8778075" y="93682"/>
                  </a:lnTo>
                  <a:lnTo>
                    <a:pt x="8741203" y="69911"/>
                  </a:lnTo>
                  <a:lnTo>
                    <a:pt x="8702255" y="49301"/>
                  </a:lnTo>
                  <a:lnTo>
                    <a:pt x="8661412" y="32034"/>
                  </a:lnTo>
                  <a:lnTo>
                    <a:pt x="8618855" y="18290"/>
                  </a:lnTo>
                  <a:lnTo>
                    <a:pt x="8574765" y="8249"/>
                  </a:lnTo>
                  <a:lnTo>
                    <a:pt x="8529323" y="2092"/>
                  </a:lnTo>
                  <a:lnTo>
                    <a:pt x="8482711" y="0"/>
                  </a:lnTo>
                  <a:close/>
                </a:path>
              </a:pathLst>
            </a:custGeom>
            <a:solidFill>
              <a:srgbClr val="E6DFEB"/>
            </a:solidFill>
            <a:ln>
              <a:noFill/>
            </a:ln>
          </p:spPr>
          <p:style>
            <a:lnRef idx="0">
              <a:scrgbClr r="0" g="0" b="0"/>
            </a:lnRef>
            <a:fillRef idx="0">
              <a:scrgbClr r="0" g="0" b="0"/>
            </a:fillRef>
            <a:effectRef idx="0">
              <a:scrgbClr r="0" g="0" b="0"/>
            </a:effectRef>
            <a:fontRef idx="minor"/>
          </p:style>
        </p:sp>
        <p:pic>
          <p:nvPicPr>
            <p:cNvPr id="192" name="object 6"/>
            <p:cNvPicPr/>
            <p:nvPr/>
          </p:nvPicPr>
          <p:blipFill>
            <a:blip r:embed="rId4"/>
            <a:stretch/>
          </p:blipFill>
          <p:spPr>
            <a:xfrm>
              <a:off x="6879240" y="3583800"/>
              <a:ext cx="834120" cy="185400"/>
            </a:xfrm>
            <a:prstGeom prst="rect">
              <a:avLst/>
            </a:prstGeom>
            <a:ln>
              <a:noFill/>
            </a:ln>
          </p:spPr>
        </p:pic>
        <p:pic>
          <p:nvPicPr>
            <p:cNvPr id="193" name="object 7"/>
            <p:cNvPicPr/>
            <p:nvPr/>
          </p:nvPicPr>
          <p:blipFill>
            <a:blip r:embed="rId5"/>
            <a:stretch/>
          </p:blipFill>
          <p:spPr>
            <a:xfrm>
              <a:off x="7674480" y="3583800"/>
              <a:ext cx="1007280" cy="185400"/>
            </a:xfrm>
            <a:prstGeom prst="rect">
              <a:avLst/>
            </a:prstGeom>
            <a:ln>
              <a:noFill/>
            </a:ln>
          </p:spPr>
        </p:pic>
        <p:pic>
          <p:nvPicPr>
            <p:cNvPr id="194" name="object 8"/>
            <p:cNvPicPr/>
            <p:nvPr/>
          </p:nvPicPr>
          <p:blipFill>
            <a:blip r:embed="rId6"/>
            <a:stretch/>
          </p:blipFill>
          <p:spPr>
            <a:xfrm>
              <a:off x="4191840" y="3058200"/>
              <a:ext cx="460800" cy="138240"/>
            </a:xfrm>
            <a:prstGeom prst="rect">
              <a:avLst/>
            </a:prstGeom>
            <a:ln>
              <a:noFill/>
            </a:ln>
          </p:spPr>
        </p:pic>
        <p:pic>
          <p:nvPicPr>
            <p:cNvPr id="195" name="object 9"/>
            <p:cNvPicPr/>
            <p:nvPr/>
          </p:nvPicPr>
          <p:blipFill>
            <a:blip r:embed="rId7"/>
            <a:stretch/>
          </p:blipFill>
          <p:spPr>
            <a:xfrm>
              <a:off x="4601880" y="3058200"/>
              <a:ext cx="412560" cy="138240"/>
            </a:xfrm>
            <a:prstGeom prst="rect">
              <a:avLst/>
            </a:prstGeom>
            <a:ln>
              <a:noFill/>
            </a:ln>
          </p:spPr>
        </p:pic>
        <p:pic>
          <p:nvPicPr>
            <p:cNvPr id="196" name="object 10"/>
            <p:cNvPicPr/>
            <p:nvPr/>
          </p:nvPicPr>
          <p:blipFill>
            <a:blip r:embed="rId8"/>
            <a:stretch/>
          </p:blipFill>
          <p:spPr>
            <a:xfrm>
              <a:off x="1090440" y="3859200"/>
              <a:ext cx="5202360" cy="248400"/>
            </a:xfrm>
            <a:prstGeom prst="rect">
              <a:avLst/>
            </a:prstGeom>
            <a:ln>
              <a:noFill/>
            </a:ln>
          </p:spPr>
        </p:pic>
        <p:pic>
          <p:nvPicPr>
            <p:cNvPr id="197" name="object 11"/>
            <p:cNvPicPr/>
            <p:nvPr/>
          </p:nvPicPr>
          <p:blipFill>
            <a:blip r:embed="rId9"/>
            <a:stretch/>
          </p:blipFill>
          <p:spPr>
            <a:xfrm>
              <a:off x="1090440" y="4103640"/>
              <a:ext cx="223560" cy="248040"/>
            </a:xfrm>
            <a:prstGeom prst="rect">
              <a:avLst/>
            </a:prstGeom>
            <a:ln>
              <a:noFill/>
            </a:ln>
          </p:spPr>
        </p:pic>
        <p:pic>
          <p:nvPicPr>
            <p:cNvPr id="198" name="object 12"/>
            <p:cNvPicPr/>
            <p:nvPr/>
          </p:nvPicPr>
          <p:blipFill>
            <a:blip r:embed="rId10"/>
            <a:stretch/>
          </p:blipFill>
          <p:spPr>
            <a:xfrm>
              <a:off x="1239840" y="4103640"/>
              <a:ext cx="657360" cy="248040"/>
            </a:xfrm>
            <a:prstGeom prst="rect">
              <a:avLst/>
            </a:prstGeom>
            <a:ln>
              <a:noFill/>
            </a:ln>
          </p:spPr>
        </p:pic>
        <p:pic>
          <p:nvPicPr>
            <p:cNvPr id="199" name="object 13"/>
            <p:cNvPicPr/>
            <p:nvPr/>
          </p:nvPicPr>
          <p:blipFill>
            <a:blip r:embed="rId11"/>
            <a:stretch/>
          </p:blipFill>
          <p:spPr>
            <a:xfrm>
              <a:off x="1803960" y="4103640"/>
              <a:ext cx="124560" cy="248040"/>
            </a:xfrm>
            <a:prstGeom prst="rect">
              <a:avLst/>
            </a:prstGeom>
            <a:ln>
              <a:noFill/>
            </a:ln>
          </p:spPr>
        </p:pic>
        <p:pic>
          <p:nvPicPr>
            <p:cNvPr id="200" name="object 14"/>
            <p:cNvPicPr/>
            <p:nvPr/>
          </p:nvPicPr>
          <p:blipFill>
            <a:blip r:embed="rId12"/>
            <a:stretch/>
          </p:blipFill>
          <p:spPr>
            <a:xfrm>
              <a:off x="1866240" y="4103640"/>
              <a:ext cx="971640" cy="248040"/>
            </a:xfrm>
            <a:prstGeom prst="rect">
              <a:avLst/>
            </a:prstGeom>
            <a:ln>
              <a:noFill/>
            </a:ln>
          </p:spPr>
        </p:pic>
        <p:pic>
          <p:nvPicPr>
            <p:cNvPr id="201" name="object 15"/>
            <p:cNvPicPr/>
            <p:nvPr/>
          </p:nvPicPr>
          <p:blipFill>
            <a:blip r:embed="rId13"/>
            <a:stretch/>
          </p:blipFill>
          <p:spPr>
            <a:xfrm>
              <a:off x="2741400" y="4103640"/>
              <a:ext cx="121680" cy="248040"/>
            </a:xfrm>
            <a:prstGeom prst="rect">
              <a:avLst/>
            </a:prstGeom>
            <a:ln>
              <a:noFill/>
            </a:ln>
          </p:spPr>
        </p:pic>
        <p:pic>
          <p:nvPicPr>
            <p:cNvPr id="202" name="object 16"/>
            <p:cNvPicPr/>
            <p:nvPr/>
          </p:nvPicPr>
          <p:blipFill>
            <a:blip r:embed="rId14"/>
            <a:stretch/>
          </p:blipFill>
          <p:spPr>
            <a:xfrm>
              <a:off x="2802240" y="4103640"/>
              <a:ext cx="166680" cy="248040"/>
            </a:xfrm>
            <a:prstGeom prst="rect">
              <a:avLst/>
            </a:prstGeom>
            <a:ln>
              <a:noFill/>
            </a:ln>
          </p:spPr>
        </p:pic>
        <p:pic>
          <p:nvPicPr>
            <p:cNvPr id="203" name="object 17"/>
            <p:cNvPicPr/>
            <p:nvPr/>
          </p:nvPicPr>
          <p:blipFill>
            <a:blip r:embed="rId15"/>
            <a:stretch/>
          </p:blipFill>
          <p:spPr>
            <a:xfrm>
              <a:off x="2913480" y="4103640"/>
              <a:ext cx="1058760" cy="248040"/>
            </a:xfrm>
            <a:prstGeom prst="rect">
              <a:avLst/>
            </a:prstGeom>
            <a:ln>
              <a:noFill/>
            </a:ln>
          </p:spPr>
        </p:pic>
        <p:pic>
          <p:nvPicPr>
            <p:cNvPr id="204" name="object 18"/>
            <p:cNvPicPr/>
            <p:nvPr/>
          </p:nvPicPr>
          <p:blipFill>
            <a:blip r:embed="rId16"/>
            <a:stretch/>
          </p:blipFill>
          <p:spPr>
            <a:xfrm>
              <a:off x="3884400" y="4103640"/>
              <a:ext cx="339840" cy="248040"/>
            </a:xfrm>
            <a:prstGeom prst="rect">
              <a:avLst/>
            </a:prstGeom>
            <a:ln>
              <a:noFill/>
            </a:ln>
          </p:spPr>
        </p:pic>
        <p:sp>
          <p:nvSpPr>
            <p:cNvPr id="205" name="CustomShape 3"/>
            <p:cNvSpPr/>
            <p:nvPr/>
          </p:nvSpPr>
          <p:spPr>
            <a:xfrm>
              <a:off x="3781080" y="1468080"/>
              <a:ext cx="1708920" cy="1545120"/>
            </a:xfrm>
            <a:custGeom>
              <a:avLst/>
              <a:gdLst/>
              <a:ahLst/>
              <a:cxnLst/>
              <a:rect l="l" t="t" r="r" b="b"/>
              <a:pathLst>
                <a:path w="1709420" h="1545589">
                  <a:moveTo>
                    <a:pt x="1451737" y="0"/>
                  </a:moveTo>
                  <a:lnTo>
                    <a:pt x="257556" y="0"/>
                  </a:lnTo>
                  <a:lnTo>
                    <a:pt x="211261" y="4149"/>
                  </a:lnTo>
                  <a:lnTo>
                    <a:pt x="167688" y="16113"/>
                  </a:lnTo>
                  <a:lnTo>
                    <a:pt x="127564" y="35164"/>
                  </a:lnTo>
                  <a:lnTo>
                    <a:pt x="91617" y="60575"/>
                  </a:lnTo>
                  <a:lnTo>
                    <a:pt x="60575" y="91617"/>
                  </a:lnTo>
                  <a:lnTo>
                    <a:pt x="35164" y="127564"/>
                  </a:lnTo>
                  <a:lnTo>
                    <a:pt x="16113" y="167688"/>
                  </a:lnTo>
                  <a:lnTo>
                    <a:pt x="4149" y="211261"/>
                  </a:lnTo>
                  <a:lnTo>
                    <a:pt x="0" y="257556"/>
                  </a:lnTo>
                  <a:lnTo>
                    <a:pt x="0" y="1287653"/>
                  </a:lnTo>
                  <a:lnTo>
                    <a:pt x="4149" y="1333943"/>
                  </a:lnTo>
                  <a:lnTo>
                    <a:pt x="16113" y="1377504"/>
                  </a:lnTo>
                  <a:lnTo>
                    <a:pt x="35164" y="1417611"/>
                  </a:lnTo>
                  <a:lnTo>
                    <a:pt x="60575" y="1453538"/>
                  </a:lnTo>
                  <a:lnTo>
                    <a:pt x="91617" y="1484559"/>
                  </a:lnTo>
                  <a:lnTo>
                    <a:pt x="127564" y="1509950"/>
                  </a:lnTo>
                  <a:lnTo>
                    <a:pt x="167688" y="1528984"/>
                  </a:lnTo>
                  <a:lnTo>
                    <a:pt x="211261" y="1540936"/>
                  </a:lnTo>
                  <a:lnTo>
                    <a:pt x="257556" y="1545082"/>
                  </a:lnTo>
                  <a:lnTo>
                    <a:pt x="1451737" y="1545082"/>
                  </a:lnTo>
                  <a:lnTo>
                    <a:pt x="1498031" y="1540936"/>
                  </a:lnTo>
                  <a:lnTo>
                    <a:pt x="1541604" y="1528984"/>
                  </a:lnTo>
                  <a:lnTo>
                    <a:pt x="1581728" y="1509950"/>
                  </a:lnTo>
                  <a:lnTo>
                    <a:pt x="1617675" y="1484559"/>
                  </a:lnTo>
                  <a:lnTo>
                    <a:pt x="1648717" y="1453538"/>
                  </a:lnTo>
                  <a:lnTo>
                    <a:pt x="1674128" y="1417611"/>
                  </a:lnTo>
                  <a:lnTo>
                    <a:pt x="1693179" y="1377504"/>
                  </a:lnTo>
                  <a:lnTo>
                    <a:pt x="1705143" y="1333943"/>
                  </a:lnTo>
                  <a:lnTo>
                    <a:pt x="1709293" y="1287653"/>
                  </a:lnTo>
                  <a:lnTo>
                    <a:pt x="1709293" y="257556"/>
                  </a:lnTo>
                  <a:lnTo>
                    <a:pt x="1705143" y="211261"/>
                  </a:lnTo>
                  <a:lnTo>
                    <a:pt x="1693179" y="167688"/>
                  </a:lnTo>
                  <a:lnTo>
                    <a:pt x="1674128" y="127564"/>
                  </a:lnTo>
                  <a:lnTo>
                    <a:pt x="1648717" y="91617"/>
                  </a:lnTo>
                  <a:lnTo>
                    <a:pt x="1617675" y="60575"/>
                  </a:lnTo>
                  <a:lnTo>
                    <a:pt x="1581728" y="35164"/>
                  </a:lnTo>
                  <a:lnTo>
                    <a:pt x="1541604" y="16113"/>
                  </a:lnTo>
                  <a:lnTo>
                    <a:pt x="1498031" y="4149"/>
                  </a:lnTo>
                  <a:lnTo>
                    <a:pt x="1451737" y="0"/>
                  </a:lnTo>
                  <a:close/>
                </a:path>
              </a:pathLst>
            </a:custGeom>
            <a:solidFill>
              <a:srgbClr val="CCC1DA"/>
            </a:solidFill>
            <a:ln>
              <a:noFill/>
            </a:ln>
          </p:spPr>
          <p:style>
            <a:lnRef idx="0">
              <a:scrgbClr r="0" g="0" b="0"/>
            </a:lnRef>
            <a:fillRef idx="0">
              <a:scrgbClr r="0" g="0" b="0"/>
            </a:fillRef>
            <a:effectRef idx="0">
              <a:scrgbClr r="0" g="0" b="0"/>
            </a:effectRef>
            <a:fontRef idx="minor"/>
          </p:style>
        </p:sp>
        <p:pic>
          <p:nvPicPr>
            <p:cNvPr id="206" name="object 20"/>
            <p:cNvPicPr/>
            <p:nvPr/>
          </p:nvPicPr>
          <p:blipFill>
            <a:blip r:embed="rId17"/>
            <a:stretch/>
          </p:blipFill>
          <p:spPr>
            <a:xfrm>
              <a:off x="3871080" y="2262960"/>
              <a:ext cx="711360" cy="688320"/>
            </a:xfrm>
            <a:prstGeom prst="rect">
              <a:avLst/>
            </a:prstGeom>
            <a:ln>
              <a:noFill/>
            </a:ln>
          </p:spPr>
        </p:pic>
        <p:pic>
          <p:nvPicPr>
            <p:cNvPr id="207" name="object 21"/>
            <p:cNvPicPr/>
            <p:nvPr/>
          </p:nvPicPr>
          <p:blipFill>
            <a:blip r:embed="rId18"/>
            <a:stretch/>
          </p:blipFill>
          <p:spPr>
            <a:xfrm>
              <a:off x="3899880" y="2290680"/>
              <a:ext cx="720360" cy="725040"/>
            </a:xfrm>
            <a:prstGeom prst="rect">
              <a:avLst/>
            </a:prstGeom>
            <a:ln>
              <a:noFill/>
            </a:ln>
          </p:spPr>
        </p:pic>
        <p:sp>
          <p:nvSpPr>
            <p:cNvPr id="208" name="CustomShape 4"/>
            <p:cNvSpPr/>
            <p:nvPr/>
          </p:nvSpPr>
          <p:spPr>
            <a:xfrm>
              <a:off x="3927960" y="2297160"/>
              <a:ext cx="597960" cy="574200"/>
            </a:xfrm>
            <a:custGeom>
              <a:avLst/>
              <a:gdLst/>
              <a:ahLst/>
              <a:cxnLst/>
              <a:rect l="l" t="t" r="r" b="b"/>
              <a:pathLst>
                <a:path w="598170" h="574675">
                  <a:moveTo>
                    <a:pt x="502412" y="0"/>
                  </a:moveTo>
                  <a:lnTo>
                    <a:pt x="95757" y="0"/>
                  </a:lnTo>
                  <a:lnTo>
                    <a:pt x="58453" y="7532"/>
                  </a:lnTo>
                  <a:lnTo>
                    <a:pt x="28019" y="28067"/>
                  </a:lnTo>
                  <a:lnTo>
                    <a:pt x="7514" y="58507"/>
                  </a:lnTo>
                  <a:lnTo>
                    <a:pt x="0" y="95757"/>
                  </a:lnTo>
                  <a:lnTo>
                    <a:pt x="0" y="478663"/>
                  </a:lnTo>
                  <a:lnTo>
                    <a:pt x="7514" y="515967"/>
                  </a:lnTo>
                  <a:lnTo>
                    <a:pt x="28019" y="546401"/>
                  </a:lnTo>
                  <a:lnTo>
                    <a:pt x="58453" y="566906"/>
                  </a:lnTo>
                  <a:lnTo>
                    <a:pt x="95757" y="574421"/>
                  </a:lnTo>
                  <a:lnTo>
                    <a:pt x="502412" y="574421"/>
                  </a:lnTo>
                  <a:lnTo>
                    <a:pt x="539716" y="566906"/>
                  </a:lnTo>
                  <a:lnTo>
                    <a:pt x="570150" y="546401"/>
                  </a:lnTo>
                  <a:lnTo>
                    <a:pt x="590655" y="515967"/>
                  </a:lnTo>
                  <a:lnTo>
                    <a:pt x="598169" y="478663"/>
                  </a:lnTo>
                  <a:lnTo>
                    <a:pt x="598169" y="95757"/>
                  </a:lnTo>
                  <a:lnTo>
                    <a:pt x="590655" y="58507"/>
                  </a:lnTo>
                  <a:lnTo>
                    <a:pt x="570150" y="28066"/>
                  </a:lnTo>
                  <a:lnTo>
                    <a:pt x="539716" y="7532"/>
                  </a:lnTo>
                  <a:lnTo>
                    <a:pt x="502412"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209" name="CustomShape 5"/>
            <p:cNvSpPr/>
            <p:nvPr/>
          </p:nvSpPr>
          <p:spPr>
            <a:xfrm>
              <a:off x="3927960" y="2297160"/>
              <a:ext cx="597960" cy="574200"/>
            </a:xfrm>
            <a:custGeom>
              <a:avLst/>
              <a:gdLst/>
              <a:ahLst/>
              <a:cxnLst/>
              <a:rect l="l" t="t" r="r" b="b"/>
              <a:pathLst>
                <a:path w="598170" h="574675">
                  <a:moveTo>
                    <a:pt x="0" y="95757"/>
                  </a:moveTo>
                  <a:lnTo>
                    <a:pt x="7514" y="58507"/>
                  </a:lnTo>
                  <a:lnTo>
                    <a:pt x="28019" y="28067"/>
                  </a:lnTo>
                  <a:lnTo>
                    <a:pt x="58453" y="7532"/>
                  </a:lnTo>
                  <a:lnTo>
                    <a:pt x="95757" y="0"/>
                  </a:lnTo>
                  <a:lnTo>
                    <a:pt x="502412" y="0"/>
                  </a:lnTo>
                  <a:lnTo>
                    <a:pt x="539716" y="7532"/>
                  </a:lnTo>
                  <a:lnTo>
                    <a:pt x="570150" y="28066"/>
                  </a:lnTo>
                  <a:lnTo>
                    <a:pt x="590655" y="58507"/>
                  </a:lnTo>
                  <a:lnTo>
                    <a:pt x="598169" y="95757"/>
                  </a:lnTo>
                  <a:lnTo>
                    <a:pt x="598169" y="478663"/>
                  </a:lnTo>
                  <a:lnTo>
                    <a:pt x="590655" y="515967"/>
                  </a:lnTo>
                  <a:lnTo>
                    <a:pt x="570150" y="546401"/>
                  </a:lnTo>
                  <a:lnTo>
                    <a:pt x="539716" y="566906"/>
                  </a:lnTo>
                  <a:lnTo>
                    <a:pt x="502412" y="574421"/>
                  </a:lnTo>
                  <a:lnTo>
                    <a:pt x="95757" y="574421"/>
                  </a:lnTo>
                  <a:lnTo>
                    <a:pt x="58453" y="566906"/>
                  </a:lnTo>
                  <a:lnTo>
                    <a:pt x="28019" y="546401"/>
                  </a:lnTo>
                  <a:lnTo>
                    <a:pt x="7514" y="515967"/>
                  </a:lnTo>
                  <a:lnTo>
                    <a:pt x="0" y="478663"/>
                  </a:lnTo>
                  <a:lnTo>
                    <a:pt x="0" y="95757"/>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10" name="object 24"/>
            <p:cNvPicPr/>
            <p:nvPr/>
          </p:nvPicPr>
          <p:blipFill>
            <a:blip r:embed="rId19"/>
            <a:stretch/>
          </p:blipFill>
          <p:spPr>
            <a:xfrm>
              <a:off x="4125960" y="2397600"/>
              <a:ext cx="402120" cy="371520"/>
            </a:xfrm>
            <a:prstGeom prst="rect">
              <a:avLst/>
            </a:prstGeom>
            <a:ln>
              <a:noFill/>
            </a:ln>
          </p:spPr>
        </p:pic>
        <p:pic>
          <p:nvPicPr>
            <p:cNvPr id="211" name="object 25"/>
            <p:cNvPicPr/>
            <p:nvPr/>
          </p:nvPicPr>
          <p:blipFill>
            <a:blip r:embed="rId20"/>
            <a:stretch/>
          </p:blipFill>
          <p:spPr>
            <a:xfrm>
              <a:off x="3871080" y="1546920"/>
              <a:ext cx="711360" cy="686880"/>
            </a:xfrm>
            <a:prstGeom prst="rect">
              <a:avLst/>
            </a:prstGeom>
            <a:ln>
              <a:noFill/>
            </a:ln>
          </p:spPr>
        </p:pic>
        <p:pic>
          <p:nvPicPr>
            <p:cNvPr id="212" name="object 26"/>
            <p:cNvPicPr/>
            <p:nvPr/>
          </p:nvPicPr>
          <p:blipFill>
            <a:blip r:embed="rId21"/>
            <a:stretch/>
          </p:blipFill>
          <p:spPr>
            <a:xfrm>
              <a:off x="3899880" y="1574280"/>
              <a:ext cx="720360" cy="725040"/>
            </a:xfrm>
            <a:prstGeom prst="rect">
              <a:avLst/>
            </a:prstGeom>
            <a:ln>
              <a:noFill/>
            </a:ln>
          </p:spPr>
        </p:pic>
        <p:sp>
          <p:nvSpPr>
            <p:cNvPr id="213" name="CustomShape 6"/>
            <p:cNvSpPr/>
            <p:nvPr/>
          </p:nvSpPr>
          <p:spPr>
            <a:xfrm>
              <a:off x="3927960" y="1580400"/>
              <a:ext cx="597960" cy="574200"/>
            </a:xfrm>
            <a:custGeom>
              <a:avLst/>
              <a:gdLst/>
              <a:ahLst/>
              <a:cxnLst/>
              <a:rect l="l" t="t" r="r" b="b"/>
              <a:pathLst>
                <a:path w="598170" h="574675">
                  <a:moveTo>
                    <a:pt x="502412" y="0"/>
                  </a:moveTo>
                  <a:lnTo>
                    <a:pt x="95757" y="0"/>
                  </a:lnTo>
                  <a:lnTo>
                    <a:pt x="58453" y="7514"/>
                  </a:lnTo>
                  <a:lnTo>
                    <a:pt x="28019" y="28019"/>
                  </a:lnTo>
                  <a:lnTo>
                    <a:pt x="7514" y="58453"/>
                  </a:lnTo>
                  <a:lnTo>
                    <a:pt x="0" y="95758"/>
                  </a:lnTo>
                  <a:lnTo>
                    <a:pt x="0" y="478663"/>
                  </a:lnTo>
                  <a:lnTo>
                    <a:pt x="7514" y="515913"/>
                  </a:lnTo>
                  <a:lnTo>
                    <a:pt x="28019" y="546354"/>
                  </a:lnTo>
                  <a:lnTo>
                    <a:pt x="58453" y="566888"/>
                  </a:lnTo>
                  <a:lnTo>
                    <a:pt x="95757" y="574421"/>
                  </a:lnTo>
                  <a:lnTo>
                    <a:pt x="502412" y="574421"/>
                  </a:lnTo>
                  <a:lnTo>
                    <a:pt x="539716" y="566888"/>
                  </a:lnTo>
                  <a:lnTo>
                    <a:pt x="570150" y="546354"/>
                  </a:lnTo>
                  <a:lnTo>
                    <a:pt x="590655" y="515913"/>
                  </a:lnTo>
                  <a:lnTo>
                    <a:pt x="598169" y="478663"/>
                  </a:lnTo>
                  <a:lnTo>
                    <a:pt x="598169" y="95758"/>
                  </a:lnTo>
                  <a:lnTo>
                    <a:pt x="590655" y="58453"/>
                  </a:lnTo>
                  <a:lnTo>
                    <a:pt x="570150" y="28019"/>
                  </a:lnTo>
                  <a:lnTo>
                    <a:pt x="539716" y="7514"/>
                  </a:lnTo>
                  <a:lnTo>
                    <a:pt x="502412"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214" name="CustomShape 7"/>
            <p:cNvSpPr/>
            <p:nvPr/>
          </p:nvSpPr>
          <p:spPr>
            <a:xfrm>
              <a:off x="3927960" y="1580400"/>
              <a:ext cx="597960" cy="574200"/>
            </a:xfrm>
            <a:custGeom>
              <a:avLst/>
              <a:gdLst/>
              <a:ahLst/>
              <a:cxnLst/>
              <a:rect l="l" t="t" r="r" b="b"/>
              <a:pathLst>
                <a:path w="598170" h="574675">
                  <a:moveTo>
                    <a:pt x="0" y="95758"/>
                  </a:moveTo>
                  <a:lnTo>
                    <a:pt x="7514" y="58453"/>
                  </a:lnTo>
                  <a:lnTo>
                    <a:pt x="28019" y="28019"/>
                  </a:lnTo>
                  <a:lnTo>
                    <a:pt x="58453" y="7514"/>
                  </a:lnTo>
                  <a:lnTo>
                    <a:pt x="95757" y="0"/>
                  </a:lnTo>
                  <a:lnTo>
                    <a:pt x="502412" y="0"/>
                  </a:lnTo>
                  <a:lnTo>
                    <a:pt x="539716" y="7514"/>
                  </a:lnTo>
                  <a:lnTo>
                    <a:pt x="570150" y="28019"/>
                  </a:lnTo>
                  <a:lnTo>
                    <a:pt x="590655" y="58453"/>
                  </a:lnTo>
                  <a:lnTo>
                    <a:pt x="598169" y="95758"/>
                  </a:lnTo>
                  <a:lnTo>
                    <a:pt x="598169" y="478663"/>
                  </a:lnTo>
                  <a:lnTo>
                    <a:pt x="590655" y="515913"/>
                  </a:lnTo>
                  <a:lnTo>
                    <a:pt x="570150" y="546354"/>
                  </a:lnTo>
                  <a:lnTo>
                    <a:pt x="539716" y="566888"/>
                  </a:lnTo>
                  <a:lnTo>
                    <a:pt x="502412" y="574421"/>
                  </a:lnTo>
                  <a:lnTo>
                    <a:pt x="95757" y="574421"/>
                  </a:lnTo>
                  <a:lnTo>
                    <a:pt x="58453" y="566888"/>
                  </a:lnTo>
                  <a:lnTo>
                    <a:pt x="28019" y="546354"/>
                  </a:lnTo>
                  <a:lnTo>
                    <a:pt x="7514" y="515913"/>
                  </a:lnTo>
                  <a:lnTo>
                    <a:pt x="0" y="478663"/>
                  </a:lnTo>
                  <a:lnTo>
                    <a:pt x="0" y="95758"/>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15" name="object 29"/>
            <p:cNvPicPr/>
            <p:nvPr/>
          </p:nvPicPr>
          <p:blipFill>
            <a:blip r:embed="rId19"/>
            <a:stretch/>
          </p:blipFill>
          <p:spPr>
            <a:xfrm>
              <a:off x="4125960" y="1680840"/>
              <a:ext cx="402120" cy="371520"/>
            </a:xfrm>
            <a:prstGeom prst="rect">
              <a:avLst/>
            </a:prstGeom>
            <a:ln>
              <a:noFill/>
            </a:ln>
          </p:spPr>
        </p:pic>
        <p:pic>
          <p:nvPicPr>
            <p:cNvPr id="216" name="object 30"/>
            <p:cNvPicPr/>
            <p:nvPr/>
          </p:nvPicPr>
          <p:blipFill>
            <a:blip r:embed="rId22"/>
            <a:stretch/>
          </p:blipFill>
          <p:spPr>
            <a:xfrm>
              <a:off x="4683240" y="1549800"/>
              <a:ext cx="712800" cy="686880"/>
            </a:xfrm>
            <a:prstGeom prst="rect">
              <a:avLst/>
            </a:prstGeom>
            <a:ln>
              <a:noFill/>
            </a:ln>
          </p:spPr>
        </p:pic>
        <p:pic>
          <p:nvPicPr>
            <p:cNvPr id="217" name="object 31"/>
            <p:cNvPicPr/>
            <p:nvPr/>
          </p:nvPicPr>
          <p:blipFill>
            <a:blip r:embed="rId23"/>
            <a:stretch/>
          </p:blipFill>
          <p:spPr>
            <a:xfrm>
              <a:off x="4712040" y="1575720"/>
              <a:ext cx="720360" cy="725040"/>
            </a:xfrm>
            <a:prstGeom prst="rect">
              <a:avLst/>
            </a:prstGeom>
            <a:ln>
              <a:noFill/>
            </a:ln>
          </p:spPr>
        </p:pic>
        <p:sp>
          <p:nvSpPr>
            <p:cNvPr id="218" name="CustomShape 8"/>
            <p:cNvSpPr/>
            <p:nvPr/>
          </p:nvSpPr>
          <p:spPr>
            <a:xfrm>
              <a:off x="4740840" y="1583280"/>
              <a:ext cx="597960" cy="574200"/>
            </a:xfrm>
            <a:custGeom>
              <a:avLst/>
              <a:gdLst/>
              <a:ahLst/>
              <a:cxnLst/>
              <a:rect l="l" t="t" r="r" b="b"/>
              <a:pathLst>
                <a:path w="598170" h="574675">
                  <a:moveTo>
                    <a:pt x="502538" y="0"/>
                  </a:moveTo>
                  <a:lnTo>
                    <a:pt x="95757" y="0"/>
                  </a:lnTo>
                  <a:lnTo>
                    <a:pt x="58507" y="7512"/>
                  </a:lnTo>
                  <a:lnTo>
                    <a:pt x="28066" y="28003"/>
                  </a:lnTo>
                  <a:lnTo>
                    <a:pt x="7532" y="58400"/>
                  </a:lnTo>
                  <a:lnTo>
                    <a:pt x="0" y="95630"/>
                  </a:lnTo>
                  <a:lnTo>
                    <a:pt x="0" y="478662"/>
                  </a:lnTo>
                  <a:lnTo>
                    <a:pt x="7532" y="515913"/>
                  </a:lnTo>
                  <a:lnTo>
                    <a:pt x="28067" y="546353"/>
                  </a:lnTo>
                  <a:lnTo>
                    <a:pt x="58507" y="566888"/>
                  </a:lnTo>
                  <a:lnTo>
                    <a:pt x="95757" y="574420"/>
                  </a:lnTo>
                  <a:lnTo>
                    <a:pt x="502538" y="574420"/>
                  </a:lnTo>
                  <a:lnTo>
                    <a:pt x="539769" y="566888"/>
                  </a:lnTo>
                  <a:lnTo>
                    <a:pt x="570166" y="546353"/>
                  </a:lnTo>
                  <a:lnTo>
                    <a:pt x="590657" y="515913"/>
                  </a:lnTo>
                  <a:lnTo>
                    <a:pt x="598169" y="478662"/>
                  </a:lnTo>
                  <a:lnTo>
                    <a:pt x="598169" y="95630"/>
                  </a:lnTo>
                  <a:lnTo>
                    <a:pt x="590657" y="58400"/>
                  </a:lnTo>
                  <a:lnTo>
                    <a:pt x="570166" y="28003"/>
                  </a:lnTo>
                  <a:lnTo>
                    <a:pt x="539769" y="7512"/>
                  </a:lnTo>
                  <a:lnTo>
                    <a:pt x="502538"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219" name="CustomShape 9"/>
            <p:cNvSpPr/>
            <p:nvPr/>
          </p:nvSpPr>
          <p:spPr>
            <a:xfrm>
              <a:off x="4740840" y="1583280"/>
              <a:ext cx="597960" cy="574200"/>
            </a:xfrm>
            <a:custGeom>
              <a:avLst/>
              <a:gdLst/>
              <a:ahLst/>
              <a:cxnLst/>
              <a:rect l="l" t="t" r="r" b="b"/>
              <a:pathLst>
                <a:path w="598170" h="574675">
                  <a:moveTo>
                    <a:pt x="0" y="95630"/>
                  </a:moveTo>
                  <a:lnTo>
                    <a:pt x="7532" y="58400"/>
                  </a:lnTo>
                  <a:lnTo>
                    <a:pt x="28066" y="28003"/>
                  </a:lnTo>
                  <a:lnTo>
                    <a:pt x="58507" y="7512"/>
                  </a:lnTo>
                  <a:lnTo>
                    <a:pt x="95757" y="0"/>
                  </a:lnTo>
                  <a:lnTo>
                    <a:pt x="502538" y="0"/>
                  </a:lnTo>
                  <a:lnTo>
                    <a:pt x="539769" y="7512"/>
                  </a:lnTo>
                  <a:lnTo>
                    <a:pt x="570166" y="28003"/>
                  </a:lnTo>
                  <a:lnTo>
                    <a:pt x="590657" y="58400"/>
                  </a:lnTo>
                  <a:lnTo>
                    <a:pt x="598169" y="95630"/>
                  </a:lnTo>
                  <a:lnTo>
                    <a:pt x="598169" y="478662"/>
                  </a:lnTo>
                  <a:lnTo>
                    <a:pt x="590657" y="515913"/>
                  </a:lnTo>
                  <a:lnTo>
                    <a:pt x="570166" y="546353"/>
                  </a:lnTo>
                  <a:lnTo>
                    <a:pt x="539769" y="566888"/>
                  </a:lnTo>
                  <a:lnTo>
                    <a:pt x="502538" y="574420"/>
                  </a:lnTo>
                  <a:lnTo>
                    <a:pt x="95757" y="574420"/>
                  </a:lnTo>
                  <a:lnTo>
                    <a:pt x="58507" y="566888"/>
                  </a:lnTo>
                  <a:lnTo>
                    <a:pt x="28067" y="546353"/>
                  </a:lnTo>
                  <a:lnTo>
                    <a:pt x="7532" y="515913"/>
                  </a:lnTo>
                  <a:lnTo>
                    <a:pt x="0" y="478662"/>
                  </a:lnTo>
                  <a:lnTo>
                    <a:pt x="0" y="95630"/>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20" name="object 34"/>
            <p:cNvPicPr/>
            <p:nvPr/>
          </p:nvPicPr>
          <p:blipFill>
            <a:blip r:embed="rId19"/>
            <a:stretch/>
          </p:blipFill>
          <p:spPr>
            <a:xfrm>
              <a:off x="4939200" y="1683360"/>
              <a:ext cx="402120" cy="371520"/>
            </a:xfrm>
            <a:prstGeom prst="rect">
              <a:avLst/>
            </a:prstGeom>
            <a:ln>
              <a:noFill/>
            </a:ln>
          </p:spPr>
        </p:pic>
        <p:sp>
          <p:nvSpPr>
            <p:cNvPr id="221" name="CustomShape 10"/>
            <p:cNvSpPr/>
            <p:nvPr/>
          </p:nvSpPr>
          <p:spPr>
            <a:xfrm>
              <a:off x="4227120" y="1867680"/>
              <a:ext cx="514080" cy="720360"/>
            </a:xfrm>
            <a:custGeom>
              <a:avLst/>
              <a:gdLst/>
              <a:ahLst/>
              <a:cxnLst/>
              <a:rect l="l" t="t" r="r" b="b"/>
              <a:pathLst>
                <a:path w="514350" h="720725">
                  <a:moveTo>
                    <a:pt x="299085" y="0"/>
                  </a:moveTo>
                  <a:lnTo>
                    <a:pt x="513842" y="2666"/>
                  </a:lnTo>
                  <a:moveTo>
                    <a:pt x="299085" y="716788"/>
                  </a:moveTo>
                  <a:lnTo>
                    <a:pt x="508508" y="720470"/>
                  </a:lnTo>
                  <a:moveTo>
                    <a:pt x="0" y="287274"/>
                  </a:moveTo>
                  <a:lnTo>
                    <a:pt x="0" y="429513"/>
                  </a:lnTo>
                </a:path>
              </a:pathLst>
            </a:custGeom>
            <a:noFill/>
            <a:ln w="19080">
              <a:solidFill>
                <a:srgbClr val="1F487C"/>
              </a:solidFill>
              <a:round/>
            </a:ln>
          </p:spPr>
          <p:style>
            <a:lnRef idx="0">
              <a:scrgbClr r="0" g="0" b="0"/>
            </a:lnRef>
            <a:fillRef idx="0">
              <a:scrgbClr r="0" g="0" b="0"/>
            </a:fillRef>
            <a:effectRef idx="0">
              <a:scrgbClr r="0" g="0" b="0"/>
            </a:effectRef>
            <a:fontRef idx="minor"/>
          </p:style>
        </p:sp>
        <p:sp>
          <p:nvSpPr>
            <p:cNvPr id="222" name="CustomShape 11"/>
            <p:cNvSpPr/>
            <p:nvPr/>
          </p:nvSpPr>
          <p:spPr>
            <a:xfrm>
              <a:off x="5034600" y="2157480"/>
              <a:ext cx="5400" cy="143280"/>
            </a:xfrm>
            <a:custGeom>
              <a:avLst/>
              <a:gdLst/>
              <a:ahLst/>
              <a:cxnLst/>
              <a:rect l="l" t="t" r="r" b="b"/>
              <a:pathLst>
                <a:path w="5714" h="143510">
                  <a:moveTo>
                    <a:pt x="2666" y="-9525"/>
                  </a:moveTo>
                  <a:lnTo>
                    <a:pt x="2666" y="152780"/>
                  </a:lnTo>
                </a:path>
              </a:pathLst>
            </a:custGeom>
            <a:noFill/>
            <a:ln w="24480">
              <a:solidFill>
                <a:srgbClr val="1F487C"/>
              </a:solidFill>
              <a:round/>
            </a:ln>
          </p:spPr>
          <p:style>
            <a:lnRef idx="0">
              <a:scrgbClr r="0" g="0" b="0"/>
            </a:lnRef>
            <a:fillRef idx="0">
              <a:scrgbClr r="0" g="0" b="0"/>
            </a:fillRef>
            <a:effectRef idx="0">
              <a:scrgbClr r="0" g="0" b="0"/>
            </a:effectRef>
            <a:fontRef idx="minor"/>
          </p:style>
        </p:sp>
        <p:sp>
          <p:nvSpPr>
            <p:cNvPr id="223" name="CustomShape 12"/>
            <p:cNvSpPr/>
            <p:nvPr/>
          </p:nvSpPr>
          <p:spPr>
            <a:xfrm>
              <a:off x="4501800" y="2124000"/>
              <a:ext cx="288000" cy="211680"/>
            </a:xfrm>
            <a:custGeom>
              <a:avLst/>
              <a:gdLst/>
              <a:ahLst/>
              <a:cxnLst/>
              <a:rect l="l" t="t" r="r" b="b"/>
              <a:pathLst>
                <a:path w="288289" h="212089">
                  <a:moveTo>
                    <a:pt x="0" y="5714"/>
                  </a:moveTo>
                  <a:lnTo>
                    <a:pt x="288163" y="211962"/>
                  </a:lnTo>
                  <a:moveTo>
                    <a:pt x="0" y="211962"/>
                  </a:moveTo>
                  <a:lnTo>
                    <a:pt x="281304" y="0"/>
                  </a:lnTo>
                </a:path>
              </a:pathLst>
            </a:custGeom>
            <a:noFill/>
            <a:ln w="19080">
              <a:solidFill>
                <a:srgbClr val="1F487C"/>
              </a:solidFill>
              <a:round/>
            </a:ln>
          </p:spPr>
          <p:style>
            <a:lnRef idx="0">
              <a:scrgbClr r="0" g="0" b="0"/>
            </a:lnRef>
            <a:fillRef idx="0">
              <a:scrgbClr r="0" g="0" b="0"/>
            </a:fillRef>
            <a:effectRef idx="0">
              <a:scrgbClr r="0" g="0" b="0"/>
            </a:effectRef>
            <a:fontRef idx="minor"/>
          </p:style>
        </p:sp>
        <p:pic>
          <p:nvPicPr>
            <p:cNvPr id="224" name="object 38"/>
            <p:cNvPicPr/>
            <p:nvPr/>
          </p:nvPicPr>
          <p:blipFill>
            <a:blip r:embed="rId24"/>
            <a:stretch/>
          </p:blipFill>
          <p:spPr>
            <a:xfrm>
              <a:off x="4678560" y="2266200"/>
              <a:ext cx="711360" cy="688320"/>
            </a:xfrm>
            <a:prstGeom prst="rect">
              <a:avLst/>
            </a:prstGeom>
            <a:ln>
              <a:noFill/>
            </a:ln>
          </p:spPr>
        </p:pic>
        <p:pic>
          <p:nvPicPr>
            <p:cNvPr id="225" name="object 39"/>
            <p:cNvPicPr/>
            <p:nvPr/>
          </p:nvPicPr>
          <p:blipFill>
            <a:blip r:embed="rId25"/>
            <a:stretch/>
          </p:blipFill>
          <p:spPr>
            <a:xfrm>
              <a:off x="4707720" y="2293560"/>
              <a:ext cx="720360" cy="725040"/>
            </a:xfrm>
            <a:prstGeom prst="rect">
              <a:avLst/>
            </a:prstGeom>
            <a:ln>
              <a:noFill/>
            </a:ln>
          </p:spPr>
        </p:pic>
        <p:sp>
          <p:nvSpPr>
            <p:cNvPr id="226" name="CustomShape 13"/>
            <p:cNvSpPr/>
            <p:nvPr/>
          </p:nvSpPr>
          <p:spPr>
            <a:xfrm>
              <a:off x="4735440" y="2300760"/>
              <a:ext cx="597960" cy="574200"/>
            </a:xfrm>
            <a:custGeom>
              <a:avLst/>
              <a:gdLst/>
              <a:ahLst/>
              <a:cxnLst/>
              <a:rect l="l" t="t" r="r" b="b"/>
              <a:pathLst>
                <a:path w="598170" h="574675">
                  <a:moveTo>
                    <a:pt x="502412" y="0"/>
                  </a:moveTo>
                  <a:lnTo>
                    <a:pt x="95758" y="0"/>
                  </a:lnTo>
                  <a:lnTo>
                    <a:pt x="58453" y="7514"/>
                  </a:lnTo>
                  <a:lnTo>
                    <a:pt x="28019" y="28019"/>
                  </a:lnTo>
                  <a:lnTo>
                    <a:pt x="7514" y="58453"/>
                  </a:lnTo>
                  <a:lnTo>
                    <a:pt x="0" y="95758"/>
                  </a:lnTo>
                  <a:lnTo>
                    <a:pt x="0" y="478663"/>
                  </a:lnTo>
                  <a:lnTo>
                    <a:pt x="7514" y="515967"/>
                  </a:lnTo>
                  <a:lnTo>
                    <a:pt x="28019" y="546401"/>
                  </a:lnTo>
                  <a:lnTo>
                    <a:pt x="58453" y="566906"/>
                  </a:lnTo>
                  <a:lnTo>
                    <a:pt x="95758" y="574421"/>
                  </a:lnTo>
                  <a:lnTo>
                    <a:pt x="502412" y="574421"/>
                  </a:lnTo>
                  <a:lnTo>
                    <a:pt x="539716" y="566906"/>
                  </a:lnTo>
                  <a:lnTo>
                    <a:pt x="570150" y="546401"/>
                  </a:lnTo>
                  <a:lnTo>
                    <a:pt x="590655" y="515967"/>
                  </a:lnTo>
                  <a:lnTo>
                    <a:pt x="598170" y="478663"/>
                  </a:lnTo>
                  <a:lnTo>
                    <a:pt x="598170" y="95758"/>
                  </a:lnTo>
                  <a:lnTo>
                    <a:pt x="590655" y="58453"/>
                  </a:lnTo>
                  <a:lnTo>
                    <a:pt x="570150" y="28019"/>
                  </a:lnTo>
                  <a:lnTo>
                    <a:pt x="539716" y="7514"/>
                  </a:lnTo>
                  <a:lnTo>
                    <a:pt x="502412"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227" name="CustomShape 14"/>
            <p:cNvSpPr/>
            <p:nvPr/>
          </p:nvSpPr>
          <p:spPr>
            <a:xfrm>
              <a:off x="4735440" y="2300760"/>
              <a:ext cx="597960" cy="574200"/>
            </a:xfrm>
            <a:custGeom>
              <a:avLst/>
              <a:gdLst/>
              <a:ahLst/>
              <a:cxnLst/>
              <a:rect l="l" t="t" r="r" b="b"/>
              <a:pathLst>
                <a:path w="598170" h="574675">
                  <a:moveTo>
                    <a:pt x="0" y="95758"/>
                  </a:moveTo>
                  <a:lnTo>
                    <a:pt x="7514" y="58453"/>
                  </a:lnTo>
                  <a:lnTo>
                    <a:pt x="28019" y="28019"/>
                  </a:lnTo>
                  <a:lnTo>
                    <a:pt x="58453" y="7514"/>
                  </a:lnTo>
                  <a:lnTo>
                    <a:pt x="95758" y="0"/>
                  </a:lnTo>
                  <a:lnTo>
                    <a:pt x="502412" y="0"/>
                  </a:lnTo>
                  <a:lnTo>
                    <a:pt x="539716" y="7514"/>
                  </a:lnTo>
                  <a:lnTo>
                    <a:pt x="570150" y="28019"/>
                  </a:lnTo>
                  <a:lnTo>
                    <a:pt x="590655" y="58453"/>
                  </a:lnTo>
                  <a:lnTo>
                    <a:pt x="598170" y="95758"/>
                  </a:lnTo>
                  <a:lnTo>
                    <a:pt x="598170" y="478663"/>
                  </a:lnTo>
                  <a:lnTo>
                    <a:pt x="590655" y="515967"/>
                  </a:lnTo>
                  <a:lnTo>
                    <a:pt x="570150" y="546401"/>
                  </a:lnTo>
                  <a:lnTo>
                    <a:pt x="539716" y="566906"/>
                  </a:lnTo>
                  <a:lnTo>
                    <a:pt x="502412" y="574421"/>
                  </a:lnTo>
                  <a:lnTo>
                    <a:pt x="95758" y="574421"/>
                  </a:lnTo>
                  <a:lnTo>
                    <a:pt x="58453" y="566906"/>
                  </a:lnTo>
                  <a:lnTo>
                    <a:pt x="28019" y="546401"/>
                  </a:lnTo>
                  <a:lnTo>
                    <a:pt x="7514" y="515967"/>
                  </a:lnTo>
                  <a:lnTo>
                    <a:pt x="0" y="478663"/>
                  </a:lnTo>
                  <a:lnTo>
                    <a:pt x="0" y="95758"/>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28" name="object 42"/>
            <p:cNvPicPr/>
            <p:nvPr/>
          </p:nvPicPr>
          <p:blipFill>
            <a:blip r:embed="rId19"/>
            <a:stretch/>
          </p:blipFill>
          <p:spPr>
            <a:xfrm>
              <a:off x="4933800" y="2401200"/>
              <a:ext cx="402120" cy="371520"/>
            </a:xfrm>
            <a:prstGeom prst="rect">
              <a:avLst/>
            </a:prstGeom>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9" name="Group 1"/>
          <p:cNvGrpSpPr/>
          <p:nvPr/>
        </p:nvGrpSpPr>
        <p:grpSpPr>
          <a:xfrm>
            <a:off x="1204560" y="121320"/>
            <a:ext cx="5584680" cy="464400"/>
            <a:chOff x="1204560" y="121320"/>
            <a:chExt cx="5584680" cy="464400"/>
          </a:xfrm>
        </p:grpSpPr>
        <p:pic>
          <p:nvPicPr>
            <p:cNvPr id="230" name="object 3"/>
            <p:cNvPicPr/>
            <p:nvPr/>
          </p:nvPicPr>
          <p:blipFill>
            <a:blip r:embed="rId2"/>
            <a:stretch/>
          </p:blipFill>
          <p:spPr>
            <a:xfrm>
              <a:off x="1204560" y="171720"/>
              <a:ext cx="1223640" cy="403560"/>
            </a:xfrm>
            <a:prstGeom prst="rect">
              <a:avLst/>
            </a:prstGeom>
            <a:ln>
              <a:noFill/>
            </a:ln>
          </p:spPr>
        </p:pic>
        <p:pic>
          <p:nvPicPr>
            <p:cNvPr id="231" name="object 4"/>
            <p:cNvPicPr/>
            <p:nvPr/>
          </p:nvPicPr>
          <p:blipFill>
            <a:blip r:embed="rId3"/>
            <a:stretch/>
          </p:blipFill>
          <p:spPr>
            <a:xfrm>
              <a:off x="2317320" y="121320"/>
              <a:ext cx="4471920" cy="464400"/>
            </a:xfrm>
            <a:prstGeom prst="rect">
              <a:avLst/>
            </a:prstGeom>
            <a:ln>
              <a:noFill/>
            </a:ln>
          </p:spPr>
        </p:pic>
      </p:grpSp>
      <p:grpSp>
        <p:nvGrpSpPr>
          <p:cNvPr id="232" name="Group 2"/>
          <p:cNvGrpSpPr/>
          <p:nvPr/>
        </p:nvGrpSpPr>
        <p:grpSpPr>
          <a:xfrm>
            <a:off x="96840" y="666720"/>
            <a:ext cx="8994960" cy="3735360"/>
            <a:chOff x="96840" y="666720"/>
            <a:chExt cx="8994960" cy="3735360"/>
          </a:xfrm>
        </p:grpSpPr>
        <p:sp>
          <p:nvSpPr>
            <p:cNvPr id="233" name="CustomShape 3"/>
            <p:cNvSpPr/>
            <p:nvPr/>
          </p:nvSpPr>
          <p:spPr>
            <a:xfrm>
              <a:off x="96840" y="666720"/>
              <a:ext cx="8994960" cy="3199320"/>
            </a:xfrm>
            <a:custGeom>
              <a:avLst/>
              <a:gdLst/>
              <a:ahLst/>
              <a:cxnLst/>
              <a:rect l="l" t="t" r="r" b="b"/>
              <a:pathLst>
                <a:path w="8995410" h="3199765">
                  <a:moveTo>
                    <a:pt x="8461613" y="0"/>
                  </a:moveTo>
                  <a:lnTo>
                    <a:pt x="533308" y="0"/>
                  </a:lnTo>
                  <a:lnTo>
                    <a:pt x="484766" y="2179"/>
                  </a:lnTo>
                  <a:lnTo>
                    <a:pt x="437445" y="8591"/>
                  </a:lnTo>
                  <a:lnTo>
                    <a:pt x="391533" y="19049"/>
                  </a:lnTo>
                  <a:lnTo>
                    <a:pt x="347219" y="33363"/>
                  </a:lnTo>
                  <a:lnTo>
                    <a:pt x="304691" y="51346"/>
                  </a:lnTo>
                  <a:lnTo>
                    <a:pt x="264137" y="72808"/>
                  </a:lnTo>
                  <a:lnTo>
                    <a:pt x="225745" y="97563"/>
                  </a:lnTo>
                  <a:lnTo>
                    <a:pt x="189704" y="125420"/>
                  </a:lnTo>
                  <a:lnTo>
                    <a:pt x="156202" y="156194"/>
                  </a:lnTo>
                  <a:lnTo>
                    <a:pt x="125427" y="189694"/>
                  </a:lnTo>
                  <a:lnTo>
                    <a:pt x="97567" y="225733"/>
                  </a:lnTo>
                  <a:lnTo>
                    <a:pt x="72812" y="264122"/>
                  </a:lnTo>
                  <a:lnTo>
                    <a:pt x="51348" y="304673"/>
                  </a:lnTo>
                  <a:lnTo>
                    <a:pt x="33365" y="347199"/>
                  </a:lnTo>
                  <a:lnTo>
                    <a:pt x="19050" y="391509"/>
                  </a:lnTo>
                  <a:lnTo>
                    <a:pt x="8592" y="437417"/>
                  </a:lnTo>
                  <a:lnTo>
                    <a:pt x="2179" y="484735"/>
                  </a:lnTo>
                  <a:lnTo>
                    <a:pt x="0" y="533273"/>
                  </a:lnTo>
                  <a:lnTo>
                    <a:pt x="0" y="2666492"/>
                  </a:lnTo>
                  <a:lnTo>
                    <a:pt x="2179" y="2715029"/>
                  </a:lnTo>
                  <a:lnTo>
                    <a:pt x="8592" y="2762347"/>
                  </a:lnTo>
                  <a:lnTo>
                    <a:pt x="19050" y="2808255"/>
                  </a:lnTo>
                  <a:lnTo>
                    <a:pt x="33365" y="2852565"/>
                  </a:lnTo>
                  <a:lnTo>
                    <a:pt x="51348" y="2895091"/>
                  </a:lnTo>
                  <a:lnTo>
                    <a:pt x="72812" y="2935642"/>
                  </a:lnTo>
                  <a:lnTo>
                    <a:pt x="97567" y="2974031"/>
                  </a:lnTo>
                  <a:lnTo>
                    <a:pt x="125427" y="3010070"/>
                  </a:lnTo>
                  <a:lnTo>
                    <a:pt x="156202" y="3043570"/>
                  </a:lnTo>
                  <a:lnTo>
                    <a:pt x="189704" y="3074344"/>
                  </a:lnTo>
                  <a:lnTo>
                    <a:pt x="225745" y="3102201"/>
                  </a:lnTo>
                  <a:lnTo>
                    <a:pt x="264137" y="3126956"/>
                  </a:lnTo>
                  <a:lnTo>
                    <a:pt x="304691" y="3148418"/>
                  </a:lnTo>
                  <a:lnTo>
                    <a:pt x="347219" y="3166401"/>
                  </a:lnTo>
                  <a:lnTo>
                    <a:pt x="391533" y="3180715"/>
                  </a:lnTo>
                  <a:lnTo>
                    <a:pt x="437445" y="3191173"/>
                  </a:lnTo>
                  <a:lnTo>
                    <a:pt x="484766" y="3197585"/>
                  </a:lnTo>
                  <a:lnTo>
                    <a:pt x="533308" y="3199765"/>
                  </a:lnTo>
                  <a:lnTo>
                    <a:pt x="8461613" y="3199765"/>
                  </a:lnTo>
                  <a:lnTo>
                    <a:pt x="8510151" y="3197585"/>
                  </a:lnTo>
                  <a:lnTo>
                    <a:pt x="8557468" y="3191173"/>
                  </a:lnTo>
                  <a:lnTo>
                    <a:pt x="8603376" y="3180715"/>
                  </a:lnTo>
                  <a:lnTo>
                    <a:pt x="8647687" y="3166401"/>
                  </a:lnTo>
                  <a:lnTo>
                    <a:pt x="8690212" y="3148418"/>
                  </a:lnTo>
                  <a:lnTo>
                    <a:pt x="8730764" y="3126956"/>
                  </a:lnTo>
                  <a:lnTo>
                    <a:pt x="8769153" y="3102201"/>
                  </a:lnTo>
                  <a:lnTo>
                    <a:pt x="8805192" y="3074344"/>
                  </a:lnTo>
                  <a:lnTo>
                    <a:pt x="8838692" y="3043570"/>
                  </a:lnTo>
                  <a:lnTo>
                    <a:pt x="8869465" y="3010070"/>
                  </a:lnTo>
                  <a:lnTo>
                    <a:pt x="8897323" y="2974031"/>
                  </a:lnTo>
                  <a:lnTo>
                    <a:pt x="8922078" y="2935642"/>
                  </a:lnTo>
                  <a:lnTo>
                    <a:pt x="8943540" y="2895091"/>
                  </a:lnTo>
                  <a:lnTo>
                    <a:pt x="8961523" y="2852565"/>
                  </a:lnTo>
                  <a:lnTo>
                    <a:pt x="8975837" y="2808255"/>
                  </a:lnTo>
                  <a:lnTo>
                    <a:pt x="8986294" y="2762347"/>
                  </a:lnTo>
                  <a:lnTo>
                    <a:pt x="8992707" y="2715029"/>
                  </a:lnTo>
                  <a:lnTo>
                    <a:pt x="8994886" y="2666492"/>
                  </a:lnTo>
                  <a:lnTo>
                    <a:pt x="8994886" y="533273"/>
                  </a:lnTo>
                  <a:lnTo>
                    <a:pt x="8992707" y="484735"/>
                  </a:lnTo>
                  <a:lnTo>
                    <a:pt x="8986294" y="437417"/>
                  </a:lnTo>
                  <a:lnTo>
                    <a:pt x="8975837" y="391509"/>
                  </a:lnTo>
                  <a:lnTo>
                    <a:pt x="8961523" y="347199"/>
                  </a:lnTo>
                  <a:lnTo>
                    <a:pt x="8943540" y="304673"/>
                  </a:lnTo>
                  <a:lnTo>
                    <a:pt x="8922078" y="264122"/>
                  </a:lnTo>
                  <a:lnTo>
                    <a:pt x="8897323" y="225733"/>
                  </a:lnTo>
                  <a:lnTo>
                    <a:pt x="8869465" y="189694"/>
                  </a:lnTo>
                  <a:lnTo>
                    <a:pt x="8838692" y="156194"/>
                  </a:lnTo>
                  <a:lnTo>
                    <a:pt x="8805192" y="125420"/>
                  </a:lnTo>
                  <a:lnTo>
                    <a:pt x="8769153" y="97563"/>
                  </a:lnTo>
                  <a:lnTo>
                    <a:pt x="8730764" y="72808"/>
                  </a:lnTo>
                  <a:lnTo>
                    <a:pt x="8690212" y="51346"/>
                  </a:lnTo>
                  <a:lnTo>
                    <a:pt x="8647687" y="33363"/>
                  </a:lnTo>
                  <a:lnTo>
                    <a:pt x="8603376" y="19049"/>
                  </a:lnTo>
                  <a:lnTo>
                    <a:pt x="8557468" y="8591"/>
                  </a:lnTo>
                  <a:lnTo>
                    <a:pt x="8510151" y="2179"/>
                  </a:lnTo>
                  <a:lnTo>
                    <a:pt x="8461613" y="0"/>
                  </a:lnTo>
                  <a:close/>
                </a:path>
              </a:pathLst>
            </a:custGeom>
            <a:solidFill>
              <a:srgbClr val="E6DFEB"/>
            </a:solidFill>
            <a:ln>
              <a:noFill/>
            </a:ln>
          </p:spPr>
          <p:style>
            <a:lnRef idx="0">
              <a:scrgbClr r="0" g="0" b="0"/>
            </a:lnRef>
            <a:fillRef idx="0">
              <a:scrgbClr r="0" g="0" b="0"/>
            </a:fillRef>
            <a:effectRef idx="0">
              <a:scrgbClr r="0" g="0" b="0"/>
            </a:effectRef>
            <a:fontRef idx="minor"/>
          </p:style>
        </p:sp>
        <p:pic>
          <p:nvPicPr>
            <p:cNvPr id="234" name="object 8"/>
            <p:cNvPicPr/>
            <p:nvPr/>
          </p:nvPicPr>
          <p:blipFill>
            <a:blip r:embed="rId4"/>
            <a:stretch/>
          </p:blipFill>
          <p:spPr>
            <a:xfrm>
              <a:off x="6899400" y="3634560"/>
              <a:ext cx="834120" cy="185400"/>
            </a:xfrm>
            <a:prstGeom prst="rect">
              <a:avLst/>
            </a:prstGeom>
            <a:ln>
              <a:noFill/>
            </a:ln>
          </p:spPr>
        </p:pic>
        <p:pic>
          <p:nvPicPr>
            <p:cNvPr id="235" name="object 9"/>
            <p:cNvPicPr/>
            <p:nvPr/>
          </p:nvPicPr>
          <p:blipFill>
            <a:blip r:embed="rId5"/>
            <a:stretch/>
          </p:blipFill>
          <p:spPr>
            <a:xfrm>
              <a:off x="7695000" y="3634560"/>
              <a:ext cx="1007280" cy="185400"/>
            </a:xfrm>
            <a:prstGeom prst="rect">
              <a:avLst/>
            </a:prstGeom>
            <a:ln>
              <a:noFill/>
            </a:ln>
          </p:spPr>
        </p:pic>
        <p:pic>
          <p:nvPicPr>
            <p:cNvPr id="236" name="object 10"/>
            <p:cNvPicPr/>
            <p:nvPr/>
          </p:nvPicPr>
          <p:blipFill>
            <a:blip r:embed="rId6"/>
            <a:stretch/>
          </p:blipFill>
          <p:spPr>
            <a:xfrm>
              <a:off x="1020960" y="1205640"/>
              <a:ext cx="711360" cy="711360"/>
            </a:xfrm>
            <a:prstGeom prst="rect">
              <a:avLst/>
            </a:prstGeom>
            <a:ln>
              <a:noFill/>
            </a:ln>
          </p:spPr>
        </p:pic>
        <p:pic>
          <p:nvPicPr>
            <p:cNvPr id="237" name="object 11"/>
            <p:cNvPicPr/>
            <p:nvPr/>
          </p:nvPicPr>
          <p:blipFill>
            <a:blip r:embed="rId7"/>
            <a:stretch/>
          </p:blipFill>
          <p:spPr>
            <a:xfrm>
              <a:off x="1025640" y="1245240"/>
              <a:ext cx="770760" cy="725040"/>
            </a:xfrm>
            <a:prstGeom prst="rect">
              <a:avLst/>
            </a:prstGeom>
            <a:ln>
              <a:noFill/>
            </a:ln>
          </p:spPr>
        </p:pic>
        <p:sp>
          <p:nvSpPr>
            <p:cNvPr id="238" name="CustomShape 4"/>
            <p:cNvSpPr/>
            <p:nvPr/>
          </p:nvSpPr>
          <p:spPr>
            <a:xfrm>
              <a:off x="1077480" y="1239480"/>
              <a:ext cx="598320" cy="597960"/>
            </a:xfrm>
            <a:custGeom>
              <a:avLst/>
              <a:gdLst/>
              <a:ahLst/>
              <a:cxnLst/>
              <a:rect l="l" t="t" r="r" b="b"/>
              <a:pathLst>
                <a:path w="598805" h="598169">
                  <a:moveTo>
                    <a:pt x="498538" y="0"/>
                  </a:moveTo>
                  <a:lnTo>
                    <a:pt x="99707" y="0"/>
                  </a:lnTo>
                  <a:lnTo>
                    <a:pt x="60896" y="7826"/>
                  </a:lnTo>
                  <a:lnTo>
                    <a:pt x="29203" y="29178"/>
                  </a:lnTo>
                  <a:lnTo>
                    <a:pt x="7835" y="60864"/>
                  </a:lnTo>
                  <a:lnTo>
                    <a:pt x="0" y="99694"/>
                  </a:lnTo>
                  <a:lnTo>
                    <a:pt x="0" y="498475"/>
                  </a:lnTo>
                  <a:lnTo>
                    <a:pt x="7835" y="537251"/>
                  </a:lnTo>
                  <a:lnTo>
                    <a:pt x="29203" y="568944"/>
                  </a:lnTo>
                  <a:lnTo>
                    <a:pt x="60896" y="590325"/>
                  </a:lnTo>
                  <a:lnTo>
                    <a:pt x="99707" y="598169"/>
                  </a:lnTo>
                  <a:lnTo>
                    <a:pt x="498538" y="598169"/>
                  </a:lnTo>
                  <a:lnTo>
                    <a:pt x="537315" y="590325"/>
                  </a:lnTo>
                  <a:lnTo>
                    <a:pt x="569007" y="568944"/>
                  </a:lnTo>
                  <a:lnTo>
                    <a:pt x="590389" y="537251"/>
                  </a:lnTo>
                  <a:lnTo>
                    <a:pt x="598233" y="498475"/>
                  </a:lnTo>
                  <a:lnTo>
                    <a:pt x="598233" y="99694"/>
                  </a:lnTo>
                  <a:lnTo>
                    <a:pt x="590389" y="60864"/>
                  </a:lnTo>
                  <a:lnTo>
                    <a:pt x="569007" y="29178"/>
                  </a:lnTo>
                  <a:lnTo>
                    <a:pt x="537315" y="7826"/>
                  </a:lnTo>
                  <a:lnTo>
                    <a:pt x="498538"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239" name="CustomShape 5"/>
            <p:cNvSpPr/>
            <p:nvPr/>
          </p:nvSpPr>
          <p:spPr>
            <a:xfrm>
              <a:off x="1077480" y="1239480"/>
              <a:ext cx="598320" cy="597960"/>
            </a:xfrm>
            <a:custGeom>
              <a:avLst/>
              <a:gdLst/>
              <a:ahLst/>
              <a:cxnLst/>
              <a:rect l="l" t="t" r="r" b="b"/>
              <a:pathLst>
                <a:path w="598805" h="598169">
                  <a:moveTo>
                    <a:pt x="0" y="99694"/>
                  </a:moveTo>
                  <a:lnTo>
                    <a:pt x="7835" y="60864"/>
                  </a:lnTo>
                  <a:lnTo>
                    <a:pt x="29203" y="29178"/>
                  </a:lnTo>
                  <a:lnTo>
                    <a:pt x="60896" y="7826"/>
                  </a:lnTo>
                  <a:lnTo>
                    <a:pt x="99707" y="0"/>
                  </a:lnTo>
                  <a:lnTo>
                    <a:pt x="498538" y="0"/>
                  </a:lnTo>
                  <a:lnTo>
                    <a:pt x="537315" y="7826"/>
                  </a:lnTo>
                  <a:lnTo>
                    <a:pt x="569007" y="29178"/>
                  </a:lnTo>
                  <a:lnTo>
                    <a:pt x="590389" y="60864"/>
                  </a:lnTo>
                  <a:lnTo>
                    <a:pt x="598233" y="99694"/>
                  </a:lnTo>
                  <a:lnTo>
                    <a:pt x="598233" y="498475"/>
                  </a:lnTo>
                  <a:lnTo>
                    <a:pt x="590389" y="537251"/>
                  </a:lnTo>
                  <a:lnTo>
                    <a:pt x="569007" y="568944"/>
                  </a:lnTo>
                  <a:lnTo>
                    <a:pt x="537315" y="590325"/>
                  </a:lnTo>
                  <a:lnTo>
                    <a:pt x="498538" y="598169"/>
                  </a:lnTo>
                  <a:lnTo>
                    <a:pt x="99707" y="598169"/>
                  </a:lnTo>
                  <a:lnTo>
                    <a:pt x="60896" y="590325"/>
                  </a:lnTo>
                  <a:lnTo>
                    <a:pt x="29203" y="568944"/>
                  </a:lnTo>
                  <a:lnTo>
                    <a:pt x="7835" y="537251"/>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40" name="object 14"/>
            <p:cNvPicPr/>
            <p:nvPr/>
          </p:nvPicPr>
          <p:blipFill>
            <a:blip r:embed="rId8"/>
            <a:stretch/>
          </p:blipFill>
          <p:spPr>
            <a:xfrm>
              <a:off x="1251000" y="1351440"/>
              <a:ext cx="298440" cy="371880"/>
            </a:xfrm>
            <a:prstGeom prst="rect">
              <a:avLst/>
            </a:prstGeom>
            <a:ln>
              <a:noFill/>
            </a:ln>
          </p:spPr>
        </p:pic>
        <p:pic>
          <p:nvPicPr>
            <p:cNvPr id="241" name="object 15"/>
            <p:cNvPicPr/>
            <p:nvPr/>
          </p:nvPicPr>
          <p:blipFill>
            <a:blip r:embed="rId9"/>
            <a:stretch/>
          </p:blipFill>
          <p:spPr>
            <a:xfrm>
              <a:off x="1400400" y="1522080"/>
              <a:ext cx="203760" cy="248400"/>
            </a:xfrm>
            <a:prstGeom prst="rect">
              <a:avLst/>
            </a:prstGeom>
            <a:ln>
              <a:noFill/>
            </a:ln>
          </p:spPr>
        </p:pic>
        <p:pic>
          <p:nvPicPr>
            <p:cNvPr id="242" name="object 16"/>
            <p:cNvPicPr/>
            <p:nvPr/>
          </p:nvPicPr>
          <p:blipFill>
            <a:blip r:embed="rId10"/>
            <a:stretch/>
          </p:blipFill>
          <p:spPr>
            <a:xfrm>
              <a:off x="1014840" y="2752200"/>
              <a:ext cx="712800" cy="712800"/>
            </a:xfrm>
            <a:prstGeom prst="rect">
              <a:avLst/>
            </a:prstGeom>
            <a:ln>
              <a:noFill/>
            </a:ln>
          </p:spPr>
        </p:pic>
        <p:pic>
          <p:nvPicPr>
            <p:cNvPr id="243" name="object 17"/>
            <p:cNvPicPr/>
            <p:nvPr/>
          </p:nvPicPr>
          <p:blipFill>
            <a:blip r:embed="rId11"/>
            <a:stretch/>
          </p:blipFill>
          <p:spPr>
            <a:xfrm>
              <a:off x="1019520" y="2791800"/>
              <a:ext cx="770760" cy="725040"/>
            </a:xfrm>
            <a:prstGeom prst="rect">
              <a:avLst/>
            </a:prstGeom>
            <a:ln>
              <a:noFill/>
            </a:ln>
          </p:spPr>
        </p:pic>
        <p:sp>
          <p:nvSpPr>
            <p:cNvPr id="244" name="CustomShape 6"/>
            <p:cNvSpPr/>
            <p:nvPr/>
          </p:nvSpPr>
          <p:spPr>
            <a:xfrm>
              <a:off x="1072440" y="2786760"/>
              <a:ext cx="598320" cy="597960"/>
            </a:xfrm>
            <a:custGeom>
              <a:avLst/>
              <a:gdLst/>
              <a:ahLst/>
              <a:cxnLst/>
              <a:rect l="l" t="t" r="r" b="b"/>
              <a:pathLst>
                <a:path w="598805" h="598170">
                  <a:moveTo>
                    <a:pt x="498436" y="0"/>
                  </a:moveTo>
                  <a:lnTo>
                    <a:pt x="99707" y="0"/>
                  </a:lnTo>
                  <a:lnTo>
                    <a:pt x="60896" y="7826"/>
                  </a:lnTo>
                  <a:lnTo>
                    <a:pt x="29203" y="29178"/>
                  </a:lnTo>
                  <a:lnTo>
                    <a:pt x="7835" y="60864"/>
                  </a:lnTo>
                  <a:lnTo>
                    <a:pt x="0" y="99694"/>
                  </a:lnTo>
                  <a:lnTo>
                    <a:pt x="0" y="498475"/>
                  </a:lnTo>
                  <a:lnTo>
                    <a:pt x="7835" y="537305"/>
                  </a:lnTo>
                  <a:lnTo>
                    <a:pt x="29203" y="568991"/>
                  </a:lnTo>
                  <a:lnTo>
                    <a:pt x="60896" y="590343"/>
                  </a:lnTo>
                  <a:lnTo>
                    <a:pt x="99707" y="598169"/>
                  </a:lnTo>
                  <a:lnTo>
                    <a:pt x="498436" y="598169"/>
                  </a:lnTo>
                  <a:lnTo>
                    <a:pt x="537286" y="590343"/>
                  </a:lnTo>
                  <a:lnTo>
                    <a:pt x="569017" y="568991"/>
                  </a:lnTo>
                  <a:lnTo>
                    <a:pt x="590412" y="537305"/>
                  </a:lnTo>
                  <a:lnTo>
                    <a:pt x="598258" y="498475"/>
                  </a:lnTo>
                  <a:lnTo>
                    <a:pt x="598258" y="99694"/>
                  </a:lnTo>
                  <a:lnTo>
                    <a:pt x="590412" y="60864"/>
                  </a:lnTo>
                  <a:lnTo>
                    <a:pt x="569017" y="29178"/>
                  </a:lnTo>
                  <a:lnTo>
                    <a:pt x="537286" y="7826"/>
                  </a:lnTo>
                  <a:lnTo>
                    <a:pt x="498436"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245" name="CustomShape 7"/>
            <p:cNvSpPr/>
            <p:nvPr/>
          </p:nvSpPr>
          <p:spPr>
            <a:xfrm>
              <a:off x="1072440" y="2786760"/>
              <a:ext cx="598320" cy="597960"/>
            </a:xfrm>
            <a:custGeom>
              <a:avLst/>
              <a:gdLst/>
              <a:ahLst/>
              <a:cxnLst/>
              <a:rect l="l" t="t" r="r" b="b"/>
              <a:pathLst>
                <a:path w="598805" h="598170">
                  <a:moveTo>
                    <a:pt x="0" y="99694"/>
                  </a:moveTo>
                  <a:lnTo>
                    <a:pt x="7835" y="60864"/>
                  </a:lnTo>
                  <a:lnTo>
                    <a:pt x="29203" y="29178"/>
                  </a:lnTo>
                  <a:lnTo>
                    <a:pt x="60896" y="7826"/>
                  </a:lnTo>
                  <a:lnTo>
                    <a:pt x="99707" y="0"/>
                  </a:lnTo>
                  <a:lnTo>
                    <a:pt x="498436" y="0"/>
                  </a:lnTo>
                  <a:lnTo>
                    <a:pt x="537286" y="7826"/>
                  </a:lnTo>
                  <a:lnTo>
                    <a:pt x="569017" y="29178"/>
                  </a:lnTo>
                  <a:lnTo>
                    <a:pt x="590412" y="60864"/>
                  </a:lnTo>
                  <a:lnTo>
                    <a:pt x="598258" y="99694"/>
                  </a:lnTo>
                  <a:lnTo>
                    <a:pt x="598258" y="498475"/>
                  </a:lnTo>
                  <a:lnTo>
                    <a:pt x="590412" y="537305"/>
                  </a:lnTo>
                  <a:lnTo>
                    <a:pt x="569017" y="568991"/>
                  </a:lnTo>
                  <a:lnTo>
                    <a:pt x="537286" y="590343"/>
                  </a:lnTo>
                  <a:lnTo>
                    <a:pt x="498436" y="598169"/>
                  </a:lnTo>
                  <a:lnTo>
                    <a:pt x="99707" y="598169"/>
                  </a:lnTo>
                  <a:lnTo>
                    <a:pt x="60896" y="590343"/>
                  </a:lnTo>
                  <a:lnTo>
                    <a:pt x="29203" y="568991"/>
                  </a:lnTo>
                  <a:lnTo>
                    <a:pt x="7835"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46" name="object 20"/>
            <p:cNvPicPr/>
            <p:nvPr/>
          </p:nvPicPr>
          <p:blipFill>
            <a:blip r:embed="rId8"/>
            <a:stretch/>
          </p:blipFill>
          <p:spPr>
            <a:xfrm>
              <a:off x="1245600" y="2899440"/>
              <a:ext cx="298440" cy="371520"/>
            </a:xfrm>
            <a:prstGeom prst="rect">
              <a:avLst/>
            </a:prstGeom>
            <a:ln>
              <a:noFill/>
            </a:ln>
          </p:spPr>
        </p:pic>
        <p:pic>
          <p:nvPicPr>
            <p:cNvPr id="247" name="object 21"/>
            <p:cNvPicPr/>
            <p:nvPr/>
          </p:nvPicPr>
          <p:blipFill>
            <a:blip r:embed="rId12"/>
            <a:stretch/>
          </p:blipFill>
          <p:spPr>
            <a:xfrm>
              <a:off x="1395000" y="3070080"/>
              <a:ext cx="203760" cy="248040"/>
            </a:xfrm>
            <a:prstGeom prst="rect">
              <a:avLst/>
            </a:prstGeom>
            <a:ln>
              <a:noFill/>
            </a:ln>
          </p:spPr>
        </p:pic>
        <p:pic>
          <p:nvPicPr>
            <p:cNvPr id="248" name="object 22"/>
            <p:cNvPicPr/>
            <p:nvPr/>
          </p:nvPicPr>
          <p:blipFill>
            <a:blip r:embed="rId13"/>
            <a:stretch/>
          </p:blipFill>
          <p:spPr>
            <a:xfrm>
              <a:off x="7481160" y="1193400"/>
              <a:ext cx="711360" cy="711360"/>
            </a:xfrm>
            <a:prstGeom prst="rect">
              <a:avLst/>
            </a:prstGeom>
            <a:ln>
              <a:noFill/>
            </a:ln>
          </p:spPr>
        </p:pic>
        <p:pic>
          <p:nvPicPr>
            <p:cNvPr id="249" name="object 23"/>
            <p:cNvPicPr/>
            <p:nvPr/>
          </p:nvPicPr>
          <p:blipFill>
            <a:blip r:embed="rId14"/>
            <a:stretch/>
          </p:blipFill>
          <p:spPr>
            <a:xfrm>
              <a:off x="7485840" y="1231560"/>
              <a:ext cx="770760" cy="725040"/>
            </a:xfrm>
            <a:prstGeom prst="rect">
              <a:avLst/>
            </a:prstGeom>
            <a:ln>
              <a:noFill/>
            </a:ln>
          </p:spPr>
        </p:pic>
        <p:sp>
          <p:nvSpPr>
            <p:cNvPr id="250" name="CustomShape 8"/>
            <p:cNvSpPr/>
            <p:nvPr/>
          </p:nvSpPr>
          <p:spPr>
            <a:xfrm>
              <a:off x="7538400" y="1226880"/>
              <a:ext cx="597960" cy="597960"/>
            </a:xfrm>
            <a:custGeom>
              <a:avLst/>
              <a:gdLst/>
              <a:ahLst/>
              <a:cxnLst/>
              <a:rect l="l" t="t" r="r" b="b"/>
              <a:pathLst>
                <a:path w="598170" h="598169">
                  <a:moveTo>
                    <a:pt x="498475" y="0"/>
                  </a:moveTo>
                  <a:lnTo>
                    <a:pt x="99694" y="0"/>
                  </a:lnTo>
                  <a:lnTo>
                    <a:pt x="60918" y="7826"/>
                  </a:lnTo>
                  <a:lnTo>
                    <a:pt x="29225" y="29178"/>
                  </a:lnTo>
                  <a:lnTo>
                    <a:pt x="7844" y="60864"/>
                  </a:lnTo>
                  <a:lnTo>
                    <a:pt x="0" y="99694"/>
                  </a:lnTo>
                  <a:lnTo>
                    <a:pt x="0" y="498475"/>
                  </a:lnTo>
                  <a:lnTo>
                    <a:pt x="7844" y="537305"/>
                  </a:lnTo>
                  <a:lnTo>
                    <a:pt x="29225" y="568991"/>
                  </a:lnTo>
                  <a:lnTo>
                    <a:pt x="60918"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251" name="CustomShape 9"/>
            <p:cNvSpPr/>
            <p:nvPr/>
          </p:nvSpPr>
          <p:spPr>
            <a:xfrm>
              <a:off x="7538400" y="1226880"/>
              <a:ext cx="597960" cy="597960"/>
            </a:xfrm>
            <a:custGeom>
              <a:avLst/>
              <a:gdLst/>
              <a:ahLst/>
              <a:cxnLst/>
              <a:rect l="l" t="t" r="r" b="b"/>
              <a:pathLst>
                <a:path w="598170" h="598169">
                  <a:moveTo>
                    <a:pt x="0" y="99694"/>
                  </a:moveTo>
                  <a:lnTo>
                    <a:pt x="7844" y="60864"/>
                  </a:lnTo>
                  <a:lnTo>
                    <a:pt x="29225" y="29178"/>
                  </a:lnTo>
                  <a:lnTo>
                    <a:pt x="60918"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52" name="object 26"/>
            <p:cNvPicPr/>
            <p:nvPr/>
          </p:nvPicPr>
          <p:blipFill>
            <a:blip r:embed="rId8"/>
            <a:stretch/>
          </p:blipFill>
          <p:spPr>
            <a:xfrm>
              <a:off x="7713000" y="1338480"/>
              <a:ext cx="298440" cy="371880"/>
            </a:xfrm>
            <a:prstGeom prst="rect">
              <a:avLst/>
            </a:prstGeom>
            <a:ln>
              <a:noFill/>
            </a:ln>
          </p:spPr>
        </p:pic>
        <p:pic>
          <p:nvPicPr>
            <p:cNvPr id="253" name="object 27"/>
            <p:cNvPicPr/>
            <p:nvPr/>
          </p:nvPicPr>
          <p:blipFill>
            <a:blip r:embed="rId15"/>
            <a:stretch/>
          </p:blipFill>
          <p:spPr>
            <a:xfrm>
              <a:off x="7862400" y="1509480"/>
              <a:ext cx="203760" cy="248400"/>
            </a:xfrm>
            <a:prstGeom prst="rect">
              <a:avLst/>
            </a:prstGeom>
            <a:ln>
              <a:noFill/>
            </a:ln>
          </p:spPr>
        </p:pic>
        <p:pic>
          <p:nvPicPr>
            <p:cNvPr id="254" name="object 28"/>
            <p:cNvPicPr/>
            <p:nvPr/>
          </p:nvPicPr>
          <p:blipFill>
            <a:blip r:embed="rId16"/>
            <a:stretch/>
          </p:blipFill>
          <p:spPr>
            <a:xfrm>
              <a:off x="7487280" y="2744640"/>
              <a:ext cx="712800" cy="711360"/>
            </a:xfrm>
            <a:prstGeom prst="rect">
              <a:avLst/>
            </a:prstGeom>
            <a:ln>
              <a:noFill/>
            </a:ln>
          </p:spPr>
        </p:pic>
        <p:pic>
          <p:nvPicPr>
            <p:cNvPr id="255" name="object 29"/>
            <p:cNvPicPr/>
            <p:nvPr/>
          </p:nvPicPr>
          <p:blipFill>
            <a:blip r:embed="rId17"/>
            <a:stretch/>
          </p:blipFill>
          <p:spPr>
            <a:xfrm>
              <a:off x="7487280" y="2782800"/>
              <a:ext cx="778320" cy="725040"/>
            </a:xfrm>
            <a:prstGeom prst="rect">
              <a:avLst/>
            </a:prstGeom>
            <a:ln>
              <a:noFill/>
            </a:ln>
          </p:spPr>
        </p:pic>
        <p:sp>
          <p:nvSpPr>
            <p:cNvPr id="256" name="CustomShape 10"/>
            <p:cNvSpPr/>
            <p:nvPr/>
          </p:nvSpPr>
          <p:spPr>
            <a:xfrm>
              <a:off x="7544880" y="2778480"/>
              <a:ext cx="597960" cy="597960"/>
            </a:xfrm>
            <a:custGeom>
              <a:avLst/>
              <a:gdLst/>
              <a:ahLst/>
              <a:cxnLst/>
              <a:rect l="l" t="t" r="r" b="b"/>
              <a:pathLst>
                <a:path w="598170" h="598170">
                  <a:moveTo>
                    <a:pt x="498475" y="0"/>
                  </a:moveTo>
                  <a:lnTo>
                    <a:pt x="99694" y="0"/>
                  </a:lnTo>
                  <a:lnTo>
                    <a:pt x="60918" y="7826"/>
                  </a:lnTo>
                  <a:lnTo>
                    <a:pt x="29225" y="29178"/>
                  </a:lnTo>
                  <a:lnTo>
                    <a:pt x="7844" y="60864"/>
                  </a:lnTo>
                  <a:lnTo>
                    <a:pt x="0" y="99694"/>
                  </a:lnTo>
                  <a:lnTo>
                    <a:pt x="0" y="498475"/>
                  </a:lnTo>
                  <a:lnTo>
                    <a:pt x="7844" y="537305"/>
                  </a:lnTo>
                  <a:lnTo>
                    <a:pt x="29225" y="568991"/>
                  </a:lnTo>
                  <a:lnTo>
                    <a:pt x="60918"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9BBA58"/>
            </a:solidFill>
            <a:ln>
              <a:noFill/>
            </a:ln>
          </p:spPr>
          <p:style>
            <a:lnRef idx="0">
              <a:scrgbClr r="0" g="0" b="0"/>
            </a:lnRef>
            <a:fillRef idx="0">
              <a:scrgbClr r="0" g="0" b="0"/>
            </a:fillRef>
            <a:effectRef idx="0">
              <a:scrgbClr r="0" g="0" b="0"/>
            </a:effectRef>
            <a:fontRef idx="minor"/>
          </p:style>
        </p:sp>
        <p:sp>
          <p:nvSpPr>
            <p:cNvPr id="257" name="CustomShape 11"/>
            <p:cNvSpPr/>
            <p:nvPr/>
          </p:nvSpPr>
          <p:spPr>
            <a:xfrm>
              <a:off x="7544880" y="2778480"/>
              <a:ext cx="597960" cy="597960"/>
            </a:xfrm>
            <a:custGeom>
              <a:avLst/>
              <a:gdLst/>
              <a:ahLst/>
              <a:cxnLst/>
              <a:rect l="l" t="t" r="r" b="b"/>
              <a:pathLst>
                <a:path w="598170" h="598170">
                  <a:moveTo>
                    <a:pt x="0" y="99694"/>
                  </a:moveTo>
                  <a:lnTo>
                    <a:pt x="7844" y="60864"/>
                  </a:lnTo>
                  <a:lnTo>
                    <a:pt x="29225" y="29178"/>
                  </a:lnTo>
                  <a:lnTo>
                    <a:pt x="60918"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58" name="object 32"/>
            <p:cNvPicPr/>
            <p:nvPr/>
          </p:nvPicPr>
          <p:blipFill>
            <a:blip r:embed="rId18"/>
            <a:stretch/>
          </p:blipFill>
          <p:spPr>
            <a:xfrm>
              <a:off x="7714800" y="2890800"/>
              <a:ext cx="313560" cy="371880"/>
            </a:xfrm>
            <a:prstGeom prst="rect">
              <a:avLst/>
            </a:prstGeom>
            <a:ln>
              <a:noFill/>
            </a:ln>
          </p:spPr>
        </p:pic>
        <p:pic>
          <p:nvPicPr>
            <p:cNvPr id="259" name="object 33"/>
            <p:cNvPicPr/>
            <p:nvPr/>
          </p:nvPicPr>
          <p:blipFill>
            <a:blip r:embed="rId19"/>
            <a:stretch/>
          </p:blipFill>
          <p:spPr>
            <a:xfrm>
              <a:off x="7871760" y="3061800"/>
              <a:ext cx="203760" cy="248040"/>
            </a:xfrm>
            <a:prstGeom prst="rect">
              <a:avLst/>
            </a:prstGeom>
            <a:ln>
              <a:noFill/>
            </a:ln>
          </p:spPr>
        </p:pic>
        <p:pic>
          <p:nvPicPr>
            <p:cNvPr id="260" name="object 34"/>
            <p:cNvPicPr/>
            <p:nvPr/>
          </p:nvPicPr>
          <p:blipFill>
            <a:blip r:embed="rId20"/>
            <a:stretch/>
          </p:blipFill>
          <p:spPr>
            <a:xfrm>
              <a:off x="1110960" y="3910320"/>
              <a:ext cx="6690600" cy="248040"/>
            </a:xfrm>
            <a:prstGeom prst="rect">
              <a:avLst/>
            </a:prstGeom>
            <a:ln>
              <a:noFill/>
            </a:ln>
          </p:spPr>
        </p:pic>
        <p:pic>
          <p:nvPicPr>
            <p:cNvPr id="261" name="object 35"/>
            <p:cNvPicPr/>
            <p:nvPr/>
          </p:nvPicPr>
          <p:blipFill>
            <a:blip r:embed="rId21"/>
            <a:stretch/>
          </p:blipFill>
          <p:spPr>
            <a:xfrm>
              <a:off x="1110960" y="4154040"/>
              <a:ext cx="1735560" cy="248040"/>
            </a:xfrm>
            <a:prstGeom prst="rect">
              <a:avLst/>
            </a:prstGeom>
            <a:ln>
              <a:noFill/>
            </a:ln>
          </p:spPr>
        </p:pic>
        <p:pic>
          <p:nvPicPr>
            <p:cNvPr id="262" name="object 36"/>
            <p:cNvPicPr/>
            <p:nvPr/>
          </p:nvPicPr>
          <p:blipFill>
            <a:blip r:embed="rId22"/>
            <a:stretch/>
          </p:blipFill>
          <p:spPr>
            <a:xfrm>
              <a:off x="4212360" y="3108960"/>
              <a:ext cx="460800" cy="138240"/>
            </a:xfrm>
            <a:prstGeom prst="rect">
              <a:avLst/>
            </a:prstGeom>
            <a:ln>
              <a:noFill/>
            </a:ln>
          </p:spPr>
        </p:pic>
        <p:pic>
          <p:nvPicPr>
            <p:cNvPr id="263" name="object 37"/>
            <p:cNvPicPr/>
            <p:nvPr/>
          </p:nvPicPr>
          <p:blipFill>
            <a:blip r:embed="rId23"/>
            <a:stretch/>
          </p:blipFill>
          <p:spPr>
            <a:xfrm>
              <a:off x="4622400" y="3108960"/>
              <a:ext cx="412560" cy="138240"/>
            </a:xfrm>
            <a:prstGeom prst="rect">
              <a:avLst/>
            </a:prstGeom>
            <a:ln>
              <a:noFill/>
            </a:ln>
          </p:spPr>
        </p:pic>
        <p:sp>
          <p:nvSpPr>
            <p:cNvPr id="264" name="CustomShape 12"/>
            <p:cNvSpPr/>
            <p:nvPr/>
          </p:nvSpPr>
          <p:spPr>
            <a:xfrm>
              <a:off x="3801240" y="1454760"/>
              <a:ext cx="1708920" cy="1608840"/>
            </a:xfrm>
            <a:custGeom>
              <a:avLst/>
              <a:gdLst/>
              <a:ahLst/>
              <a:cxnLst/>
              <a:rect l="l" t="t" r="r" b="b"/>
              <a:pathLst>
                <a:path w="1709420" h="1609089">
                  <a:moveTo>
                    <a:pt x="1441196" y="0"/>
                  </a:moveTo>
                  <a:lnTo>
                    <a:pt x="268224" y="0"/>
                  </a:lnTo>
                  <a:lnTo>
                    <a:pt x="219991" y="4318"/>
                  </a:lnTo>
                  <a:lnTo>
                    <a:pt x="174602" y="16770"/>
                  </a:lnTo>
                  <a:lnTo>
                    <a:pt x="132813" y="36599"/>
                  </a:lnTo>
                  <a:lnTo>
                    <a:pt x="95380" y="63047"/>
                  </a:lnTo>
                  <a:lnTo>
                    <a:pt x="63058" y="95358"/>
                  </a:lnTo>
                  <a:lnTo>
                    <a:pt x="36604" y="132776"/>
                  </a:lnTo>
                  <a:lnTo>
                    <a:pt x="16772" y="174542"/>
                  </a:lnTo>
                  <a:lnTo>
                    <a:pt x="4319" y="219901"/>
                  </a:lnTo>
                  <a:lnTo>
                    <a:pt x="0" y="268097"/>
                  </a:lnTo>
                  <a:lnTo>
                    <a:pt x="0" y="1340865"/>
                  </a:lnTo>
                  <a:lnTo>
                    <a:pt x="4319" y="1389061"/>
                  </a:lnTo>
                  <a:lnTo>
                    <a:pt x="16772" y="1434420"/>
                  </a:lnTo>
                  <a:lnTo>
                    <a:pt x="36604" y="1476186"/>
                  </a:lnTo>
                  <a:lnTo>
                    <a:pt x="63058" y="1513604"/>
                  </a:lnTo>
                  <a:lnTo>
                    <a:pt x="95380" y="1545915"/>
                  </a:lnTo>
                  <a:lnTo>
                    <a:pt x="132813" y="1572363"/>
                  </a:lnTo>
                  <a:lnTo>
                    <a:pt x="174602" y="1592192"/>
                  </a:lnTo>
                  <a:lnTo>
                    <a:pt x="219991" y="1604644"/>
                  </a:lnTo>
                  <a:lnTo>
                    <a:pt x="268224" y="1608963"/>
                  </a:lnTo>
                  <a:lnTo>
                    <a:pt x="1441196" y="1608963"/>
                  </a:lnTo>
                  <a:lnTo>
                    <a:pt x="1489391" y="1604644"/>
                  </a:lnTo>
                  <a:lnTo>
                    <a:pt x="1534750" y="1592192"/>
                  </a:lnTo>
                  <a:lnTo>
                    <a:pt x="1576516" y="1572363"/>
                  </a:lnTo>
                  <a:lnTo>
                    <a:pt x="1613934" y="1545915"/>
                  </a:lnTo>
                  <a:lnTo>
                    <a:pt x="1646245" y="1513604"/>
                  </a:lnTo>
                  <a:lnTo>
                    <a:pt x="1672693" y="1476186"/>
                  </a:lnTo>
                  <a:lnTo>
                    <a:pt x="1692522" y="1434420"/>
                  </a:lnTo>
                  <a:lnTo>
                    <a:pt x="1704974" y="1389061"/>
                  </a:lnTo>
                  <a:lnTo>
                    <a:pt x="1709293" y="1340865"/>
                  </a:lnTo>
                  <a:lnTo>
                    <a:pt x="1709293" y="268097"/>
                  </a:lnTo>
                  <a:lnTo>
                    <a:pt x="1704974" y="219901"/>
                  </a:lnTo>
                  <a:lnTo>
                    <a:pt x="1692522" y="174542"/>
                  </a:lnTo>
                  <a:lnTo>
                    <a:pt x="1672693" y="132776"/>
                  </a:lnTo>
                  <a:lnTo>
                    <a:pt x="1646245" y="95358"/>
                  </a:lnTo>
                  <a:lnTo>
                    <a:pt x="1613934" y="63047"/>
                  </a:lnTo>
                  <a:lnTo>
                    <a:pt x="1576516" y="36599"/>
                  </a:lnTo>
                  <a:lnTo>
                    <a:pt x="1534750" y="16770"/>
                  </a:lnTo>
                  <a:lnTo>
                    <a:pt x="1489391" y="4318"/>
                  </a:lnTo>
                  <a:lnTo>
                    <a:pt x="1441196" y="0"/>
                  </a:lnTo>
                  <a:close/>
                </a:path>
              </a:pathLst>
            </a:custGeom>
            <a:solidFill>
              <a:srgbClr val="CCC1DA"/>
            </a:solidFill>
            <a:ln>
              <a:noFill/>
            </a:ln>
          </p:spPr>
          <p:style>
            <a:lnRef idx="0">
              <a:scrgbClr r="0" g="0" b="0"/>
            </a:lnRef>
            <a:fillRef idx="0">
              <a:scrgbClr r="0" g="0" b="0"/>
            </a:fillRef>
            <a:effectRef idx="0">
              <a:scrgbClr r="0" g="0" b="0"/>
            </a:effectRef>
            <a:fontRef idx="minor"/>
          </p:style>
        </p:sp>
        <p:pic>
          <p:nvPicPr>
            <p:cNvPr id="265" name="object 39"/>
            <p:cNvPicPr/>
            <p:nvPr/>
          </p:nvPicPr>
          <p:blipFill>
            <a:blip r:embed="rId24"/>
            <a:stretch/>
          </p:blipFill>
          <p:spPr>
            <a:xfrm>
              <a:off x="3890880" y="2284560"/>
              <a:ext cx="712800" cy="711360"/>
            </a:xfrm>
            <a:prstGeom prst="rect">
              <a:avLst/>
            </a:prstGeom>
            <a:ln>
              <a:noFill/>
            </a:ln>
          </p:spPr>
        </p:pic>
        <p:pic>
          <p:nvPicPr>
            <p:cNvPr id="266" name="object 40"/>
            <p:cNvPicPr/>
            <p:nvPr/>
          </p:nvPicPr>
          <p:blipFill>
            <a:blip r:embed="rId25"/>
            <a:stretch/>
          </p:blipFill>
          <p:spPr>
            <a:xfrm>
              <a:off x="3919680" y="2324160"/>
              <a:ext cx="720360" cy="725040"/>
            </a:xfrm>
            <a:prstGeom prst="rect">
              <a:avLst/>
            </a:prstGeom>
            <a:ln>
              <a:noFill/>
            </a:ln>
          </p:spPr>
        </p:pic>
        <p:sp>
          <p:nvSpPr>
            <p:cNvPr id="267" name="CustomShape 13"/>
            <p:cNvSpPr/>
            <p:nvPr/>
          </p:nvSpPr>
          <p:spPr>
            <a:xfrm>
              <a:off x="3948480" y="2318400"/>
              <a:ext cx="597960" cy="597960"/>
            </a:xfrm>
            <a:custGeom>
              <a:avLst/>
              <a:gdLst/>
              <a:ahLst/>
              <a:cxnLst/>
              <a:rect l="l" t="t" r="r" b="b"/>
              <a:pathLst>
                <a:path w="598170" h="598169">
                  <a:moveTo>
                    <a:pt x="498475" y="0"/>
                  </a:moveTo>
                  <a:lnTo>
                    <a:pt x="99695" y="0"/>
                  </a:lnTo>
                  <a:lnTo>
                    <a:pt x="60918" y="7826"/>
                  </a:lnTo>
                  <a:lnTo>
                    <a:pt x="29225" y="29178"/>
                  </a:lnTo>
                  <a:lnTo>
                    <a:pt x="7844" y="60864"/>
                  </a:lnTo>
                  <a:lnTo>
                    <a:pt x="0" y="99694"/>
                  </a:lnTo>
                  <a:lnTo>
                    <a:pt x="0" y="498475"/>
                  </a:lnTo>
                  <a:lnTo>
                    <a:pt x="7844" y="537305"/>
                  </a:lnTo>
                  <a:lnTo>
                    <a:pt x="29225" y="568991"/>
                  </a:lnTo>
                  <a:lnTo>
                    <a:pt x="60918" y="590343"/>
                  </a:lnTo>
                  <a:lnTo>
                    <a:pt x="99695" y="598169"/>
                  </a:lnTo>
                  <a:lnTo>
                    <a:pt x="498475" y="598169"/>
                  </a:lnTo>
                  <a:lnTo>
                    <a:pt x="537305" y="590343"/>
                  </a:lnTo>
                  <a:lnTo>
                    <a:pt x="568991" y="568991"/>
                  </a:lnTo>
                  <a:lnTo>
                    <a:pt x="590343" y="537305"/>
                  </a:lnTo>
                  <a:lnTo>
                    <a:pt x="598170" y="498475"/>
                  </a:lnTo>
                  <a:lnTo>
                    <a:pt x="598170" y="99694"/>
                  </a:lnTo>
                  <a:lnTo>
                    <a:pt x="590343" y="60864"/>
                  </a:lnTo>
                  <a:lnTo>
                    <a:pt x="568991" y="29178"/>
                  </a:lnTo>
                  <a:lnTo>
                    <a:pt x="537305" y="7826"/>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268" name="CustomShape 14"/>
            <p:cNvSpPr/>
            <p:nvPr/>
          </p:nvSpPr>
          <p:spPr>
            <a:xfrm>
              <a:off x="3948480" y="2318400"/>
              <a:ext cx="597960" cy="597960"/>
            </a:xfrm>
            <a:custGeom>
              <a:avLst/>
              <a:gdLst/>
              <a:ahLst/>
              <a:cxnLst/>
              <a:rect l="l" t="t" r="r" b="b"/>
              <a:pathLst>
                <a:path w="598170" h="598169">
                  <a:moveTo>
                    <a:pt x="0" y="99694"/>
                  </a:moveTo>
                  <a:lnTo>
                    <a:pt x="7844" y="60864"/>
                  </a:lnTo>
                  <a:lnTo>
                    <a:pt x="29225" y="29178"/>
                  </a:lnTo>
                  <a:lnTo>
                    <a:pt x="60918" y="7826"/>
                  </a:lnTo>
                  <a:lnTo>
                    <a:pt x="99695" y="0"/>
                  </a:lnTo>
                  <a:lnTo>
                    <a:pt x="498475" y="0"/>
                  </a:lnTo>
                  <a:lnTo>
                    <a:pt x="537305" y="7826"/>
                  </a:lnTo>
                  <a:lnTo>
                    <a:pt x="568991" y="29178"/>
                  </a:lnTo>
                  <a:lnTo>
                    <a:pt x="590343" y="60864"/>
                  </a:lnTo>
                  <a:lnTo>
                    <a:pt x="598170" y="99694"/>
                  </a:lnTo>
                  <a:lnTo>
                    <a:pt x="598170" y="498475"/>
                  </a:lnTo>
                  <a:lnTo>
                    <a:pt x="590343" y="537305"/>
                  </a:lnTo>
                  <a:lnTo>
                    <a:pt x="568991" y="568991"/>
                  </a:lnTo>
                  <a:lnTo>
                    <a:pt x="537305" y="590343"/>
                  </a:lnTo>
                  <a:lnTo>
                    <a:pt x="498475" y="598169"/>
                  </a:lnTo>
                  <a:lnTo>
                    <a:pt x="99695"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69" name="object 43"/>
            <p:cNvPicPr/>
            <p:nvPr/>
          </p:nvPicPr>
          <p:blipFill>
            <a:blip r:embed="rId26"/>
            <a:stretch/>
          </p:blipFill>
          <p:spPr>
            <a:xfrm>
              <a:off x="4146840" y="2430720"/>
              <a:ext cx="402480" cy="371520"/>
            </a:xfrm>
            <a:prstGeom prst="rect">
              <a:avLst/>
            </a:prstGeom>
            <a:ln>
              <a:noFill/>
            </a:ln>
          </p:spPr>
        </p:pic>
        <p:pic>
          <p:nvPicPr>
            <p:cNvPr id="270" name="object 44"/>
            <p:cNvPicPr/>
            <p:nvPr/>
          </p:nvPicPr>
          <p:blipFill>
            <a:blip r:embed="rId27"/>
            <a:stretch/>
          </p:blipFill>
          <p:spPr>
            <a:xfrm>
              <a:off x="3890880" y="1537560"/>
              <a:ext cx="712800" cy="712800"/>
            </a:xfrm>
            <a:prstGeom prst="rect">
              <a:avLst/>
            </a:prstGeom>
            <a:ln>
              <a:noFill/>
            </a:ln>
          </p:spPr>
        </p:pic>
        <p:pic>
          <p:nvPicPr>
            <p:cNvPr id="271" name="object 45"/>
            <p:cNvPicPr/>
            <p:nvPr/>
          </p:nvPicPr>
          <p:blipFill>
            <a:blip r:embed="rId28"/>
            <a:stretch/>
          </p:blipFill>
          <p:spPr>
            <a:xfrm>
              <a:off x="3919680" y="1577160"/>
              <a:ext cx="720360" cy="725040"/>
            </a:xfrm>
            <a:prstGeom prst="rect">
              <a:avLst/>
            </a:prstGeom>
            <a:ln>
              <a:noFill/>
            </a:ln>
          </p:spPr>
        </p:pic>
        <p:sp>
          <p:nvSpPr>
            <p:cNvPr id="272" name="CustomShape 15"/>
            <p:cNvSpPr/>
            <p:nvPr/>
          </p:nvSpPr>
          <p:spPr>
            <a:xfrm>
              <a:off x="3948480" y="1572120"/>
              <a:ext cx="597960" cy="597960"/>
            </a:xfrm>
            <a:custGeom>
              <a:avLst/>
              <a:gdLst/>
              <a:ahLst/>
              <a:cxnLst/>
              <a:rect l="l" t="t" r="r" b="b"/>
              <a:pathLst>
                <a:path w="598170" h="598169">
                  <a:moveTo>
                    <a:pt x="498475" y="0"/>
                  </a:moveTo>
                  <a:lnTo>
                    <a:pt x="99695" y="0"/>
                  </a:lnTo>
                  <a:lnTo>
                    <a:pt x="60918" y="7844"/>
                  </a:lnTo>
                  <a:lnTo>
                    <a:pt x="29225" y="29225"/>
                  </a:lnTo>
                  <a:lnTo>
                    <a:pt x="7844" y="60918"/>
                  </a:lnTo>
                  <a:lnTo>
                    <a:pt x="0" y="99695"/>
                  </a:lnTo>
                  <a:lnTo>
                    <a:pt x="0" y="498475"/>
                  </a:lnTo>
                  <a:lnTo>
                    <a:pt x="7844" y="537305"/>
                  </a:lnTo>
                  <a:lnTo>
                    <a:pt x="29225" y="568991"/>
                  </a:lnTo>
                  <a:lnTo>
                    <a:pt x="60918" y="590343"/>
                  </a:lnTo>
                  <a:lnTo>
                    <a:pt x="99695" y="598170"/>
                  </a:lnTo>
                  <a:lnTo>
                    <a:pt x="498475" y="598170"/>
                  </a:lnTo>
                  <a:lnTo>
                    <a:pt x="537305" y="590343"/>
                  </a:lnTo>
                  <a:lnTo>
                    <a:pt x="568991" y="568991"/>
                  </a:lnTo>
                  <a:lnTo>
                    <a:pt x="590343" y="537305"/>
                  </a:lnTo>
                  <a:lnTo>
                    <a:pt x="598170" y="498475"/>
                  </a:lnTo>
                  <a:lnTo>
                    <a:pt x="598170" y="99695"/>
                  </a:lnTo>
                  <a:lnTo>
                    <a:pt x="590343" y="60918"/>
                  </a:lnTo>
                  <a:lnTo>
                    <a:pt x="568991" y="29225"/>
                  </a:lnTo>
                  <a:lnTo>
                    <a:pt x="537305" y="7844"/>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273" name="CustomShape 16"/>
            <p:cNvSpPr/>
            <p:nvPr/>
          </p:nvSpPr>
          <p:spPr>
            <a:xfrm>
              <a:off x="3948480" y="1572120"/>
              <a:ext cx="597960" cy="597960"/>
            </a:xfrm>
            <a:custGeom>
              <a:avLst/>
              <a:gdLst/>
              <a:ahLst/>
              <a:cxnLst/>
              <a:rect l="l" t="t" r="r" b="b"/>
              <a:pathLst>
                <a:path w="598170" h="598169">
                  <a:moveTo>
                    <a:pt x="0" y="99695"/>
                  </a:moveTo>
                  <a:lnTo>
                    <a:pt x="7844" y="60918"/>
                  </a:lnTo>
                  <a:lnTo>
                    <a:pt x="29225" y="29225"/>
                  </a:lnTo>
                  <a:lnTo>
                    <a:pt x="60918" y="7844"/>
                  </a:lnTo>
                  <a:lnTo>
                    <a:pt x="99695" y="0"/>
                  </a:lnTo>
                  <a:lnTo>
                    <a:pt x="498475" y="0"/>
                  </a:lnTo>
                  <a:lnTo>
                    <a:pt x="537305" y="7844"/>
                  </a:lnTo>
                  <a:lnTo>
                    <a:pt x="568991" y="29225"/>
                  </a:lnTo>
                  <a:lnTo>
                    <a:pt x="590343" y="60918"/>
                  </a:lnTo>
                  <a:lnTo>
                    <a:pt x="598170" y="99695"/>
                  </a:lnTo>
                  <a:lnTo>
                    <a:pt x="598170" y="498475"/>
                  </a:lnTo>
                  <a:lnTo>
                    <a:pt x="590343" y="537305"/>
                  </a:lnTo>
                  <a:lnTo>
                    <a:pt x="568991" y="568991"/>
                  </a:lnTo>
                  <a:lnTo>
                    <a:pt x="537305" y="590343"/>
                  </a:lnTo>
                  <a:lnTo>
                    <a:pt x="498475" y="598170"/>
                  </a:lnTo>
                  <a:lnTo>
                    <a:pt x="99695" y="598170"/>
                  </a:lnTo>
                  <a:lnTo>
                    <a:pt x="60918" y="590343"/>
                  </a:lnTo>
                  <a:lnTo>
                    <a:pt x="29225" y="568991"/>
                  </a:lnTo>
                  <a:lnTo>
                    <a:pt x="7844" y="537305"/>
                  </a:lnTo>
                  <a:lnTo>
                    <a:pt x="0" y="498475"/>
                  </a:lnTo>
                  <a:lnTo>
                    <a:pt x="0" y="99695"/>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74" name="object 48"/>
            <p:cNvPicPr/>
            <p:nvPr/>
          </p:nvPicPr>
          <p:blipFill>
            <a:blip r:embed="rId26"/>
            <a:stretch/>
          </p:blipFill>
          <p:spPr>
            <a:xfrm>
              <a:off x="4146840" y="1684080"/>
              <a:ext cx="402480" cy="371880"/>
            </a:xfrm>
            <a:prstGeom prst="rect">
              <a:avLst/>
            </a:prstGeom>
            <a:ln>
              <a:noFill/>
            </a:ln>
          </p:spPr>
        </p:pic>
        <p:pic>
          <p:nvPicPr>
            <p:cNvPr id="275" name="object 49"/>
            <p:cNvPicPr/>
            <p:nvPr/>
          </p:nvPicPr>
          <p:blipFill>
            <a:blip r:embed="rId29"/>
            <a:stretch/>
          </p:blipFill>
          <p:spPr>
            <a:xfrm>
              <a:off x="4704480" y="1540800"/>
              <a:ext cx="711360" cy="711360"/>
            </a:xfrm>
            <a:prstGeom prst="rect">
              <a:avLst/>
            </a:prstGeom>
            <a:ln>
              <a:noFill/>
            </a:ln>
          </p:spPr>
        </p:pic>
        <p:pic>
          <p:nvPicPr>
            <p:cNvPr id="276" name="object 50"/>
            <p:cNvPicPr/>
            <p:nvPr/>
          </p:nvPicPr>
          <p:blipFill>
            <a:blip r:embed="rId30"/>
            <a:stretch/>
          </p:blipFill>
          <p:spPr>
            <a:xfrm>
              <a:off x="4733640" y="1580400"/>
              <a:ext cx="720360" cy="725040"/>
            </a:xfrm>
            <a:prstGeom prst="rect">
              <a:avLst/>
            </a:prstGeom>
            <a:ln>
              <a:noFill/>
            </a:ln>
          </p:spPr>
        </p:pic>
        <p:sp>
          <p:nvSpPr>
            <p:cNvPr id="277" name="CustomShape 17"/>
            <p:cNvSpPr/>
            <p:nvPr/>
          </p:nvSpPr>
          <p:spPr>
            <a:xfrm>
              <a:off x="4761360" y="1574640"/>
              <a:ext cx="598320" cy="597960"/>
            </a:xfrm>
            <a:custGeom>
              <a:avLst/>
              <a:gdLst/>
              <a:ahLst/>
              <a:cxnLst/>
              <a:rect l="l" t="t" r="r" b="b"/>
              <a:pathLst>
                <a:path w="598804" h="598169">
                  <a:moveTo>
                    <a:pt x="498601" y="0"/>
                  </a:moveTo>
                  <a:lnTo>
                    <a:pt x="99694" y="0"/>
                  </a:lnTo>
                  <a:lnTo>
                    <a:pt x="60918" y="7826"/>
                  </a:lnTo>
                  <a:lnTo>
                    <a:pt x="29225" y="29178"/>
                  </a:lnTo>
                  <a:lnTo>
                    <a:pt x="7844" y="60864"/>
                  </a:lnTo>
                  <a:lnTo>
                    <a:pt x="0" y="99695"/>
                  </a:lnTo>
                  <a:lnTo>
                    <a:pt x="0" y="498475"/>
                  </a:lnTo>
                  <a:lnTo>
                    <a:pt x="7844" y="537305"/>
                  </a:lnTo>
                  <a:lnTo>
                    <a:pt x="29225" y="568991"/>
                  </a:lnTo>
                  <a:lnTo>
                    <a:pt x="60918" y="590343"/>
                  </a:lnTo>
                  <a:lnTo>
                    <a:pt x="99694" y="598169"/>
                  </a:lnTo>
                  <a:lnTo>
                    <a:pt x="498601" y="598169"/>
                  </a:lnTo>
                  <a:lnTo>
                    <a:pt x="537378" y="590343"/>
                  </a:lnTo>
                  <a:lnTo>
                    <a:pt x="569071" y="568991"/>
                  </a:lnTo>
                  <a:lnTo>
                    <a:pt x="590452" y="537305"/>
                  </a:lnTo>
                  <a:lnTo>
                    <a:pt x="598296" y="498475"/>
                  </a:lnTo>
                  <a:lnTo>
                    <a:pt x="598296" y="99695"/>
                  </a:lnTo>
                  <a:lnTo>
                    <a:pt x="590452" y="60864"/>
                  </a:lnTo>
                  <a:lnTo>
                    <a:pt x="569071" y="29178"/>
                  </a:lnTo>
                  <a:lnTo>
                    <a:pt x="537378" y="7826"/>
                  </a:lnTo>
                  <a:lnTo>
                    <a:pt x="498601"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278" name="CustomShape 18"/>
            <p:cNvSpPr/>
            <p:nvPr/>
          </p:nvSpPr>
          <p:spPr>
            <a:xfrm>
              <a:off x="4761360" y="1574640"/>
              <a:ext cx="598320" cy="597960"/>
            </a:xfrm>
            <a:custGeom>
              <a:avLst/>
              <a:gdLst/>
              <a:ahLst/>
              <a:cxnLst/>
              <a:rect l="l" t="t" r="r" b="b"/>
              <a:pathLst>
                <a:path w="598804" h="598169">
                  <a:moveTo>
                    <a:pt x="0" y="99695"/>
                  </a:moveTo>
                  <a:lnTo>
                    <a:pt x="7844" y="60864"/>
                  </a:lnTo>
                  <a:lnTo>
                    <a:pt x="29225" y="29178"/>
                  </a:lnTo>
                  <a:lnTo>
                    <a:pt x="60918" y="7826"/>
                  </a:lnTo>
                  <a:lnTo>
                    <a:pt x="99694" y="0"/>
                  </a:lnTo>
                  <a:lnTo>
                    <a:pt x="498601" y="0"/>
                  </a:lnTo>
                  <a:lnTo>
                    <a:pt x="537378" y="7826"/>
                  </a:lnTo>
                  <a:lnTo>
                    <a:pt x="569071" y="29178"/>
                  </a:lnTo>
                  <a:lnTo>
                    <a:pt x="590452" y="60864"/>
                  </a:lnTo>
                  <a:lnTo>
                    <a:pt x="598296" y="99695"/>
                  </a:lnTo>
                  <a:lnTo>
                    <a:pt x="598296" y="498475"/>
                  </a:lnTo>
                  <a:lnTo>
                    <a:pt x="590452" y="537305"/>
                  </a:lnTo>
                  <a:lnTo>
                    <a:pt x="569071" y="568991"/>
                  </a:lnTo>
                  <a:lnTo>
                    <a:pt x="537378" y="590343"/>
                  </a:lnTo>
                  <a:lnTo>
                    <a:pt x="498601" y="598169"/>
                  </a:lnTo>
                  <a:lnTo>
                    <a:pt x="99694" y="598169"/>
                  </a:lnTo>
                  <a:lnTo>
                    <a:pt x="60918" y="590343"/>
                  </a:lnTo>
                  <a:lnTo>
                    <a:pt x="29225" y="568991"/>
                  </a:lnTo>
                  <a:lnTo>
                    <a:pt x="7844" y="537305"/>
                  </a:lnTo>
                  <a:lnTo>
                    <a:pt x="0" y="498475"/>
                  </a:lnTo>
                  <a:lnTo>
                    <a:pt x="0" y="99695"/>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79" name="object 53"/>
            <p:cNvPicPr/>
            <p:nvPr/>
          </p:nvPicPr>
          <p:blipFill>
            <a:blip r:embed="rId26"/>
            <a:stretch/>
          </p:blipFill>
          <p:spPr>
            <a:xfrm>
              <a:off x="4959720" y="1686600"/>
              <a:ext cx="402120" cy="371880"/>
            </a:xfrm>
            <a:prstGeom prst="rect">
              <a:avLst/>
            </a:prstGeom>
            <a:ln>
              <a:noFill/>
            </a:ln>
          </p:spPr>
        </p:pic>
        <p:sp>
          <p:nvSpPr>
            <p:cNvPr id="280" name="CustomShape 19"/>
            <p:cNvSpPr/>
            <p:nvPr/>
          </p:nvSpPr>
          <p:spPr>
            <a:xfrm>
              <a:off x="4546440" y="1870920"/>
              <a:ext cx="214920" cy="2880"/>
            </a:xfrm>
            <a:custGeom>
              <a:avLst/>
              <a:gdLst/>
              <a:ahLst/>
              <a:cxnLst/>
              <a:rect l="l" t="t" r="r" b="b"/>
              <a:pathLst>
                <a:path w="215264" h="3175">
                  <a:moveTo>
                    <a:pt x="0" y="0"/>
                  </a:moveTo>
                  <a:lnTo>
                    <a:pt x="214757" y="2794"/>
                  </a:lnTo>
                </a:path>
              </a:pathLst>
            </a:custGeom>
            <a:noFill/>
            <a:ln w="19080">
              <a:solidFill>
                <a:srgbClr val="1F487C"/>
              </a:solidFill>
              <a:round/>
            </a:ln>
          </p:spPr>
          <p:style>
            <a:lnRef idx="0">
              <a:scrgbClr r="0" g="0" b="0"/>
            </a:lnRef>
            <a:fillRef idx="0">
              <a:scrgbClr r="0" g="0" b="0"/>
            </a:fillRef>
            <a:effectRef idx="0">
              <a:scrgbClr r="0" g="0" b="0"/>
            </a:effectRef>
            <a:fontRef idx="minor"/>
          </p:style>
        </p:sp>
        <p:sp>
          <p:nvSpPr>
            <p:cNvPr id="281" name="CustomShape 20"/>
            <p:cNvSpPr/>
            <p:nvPr/>
          </p:nvSpPr>
          <p:spPr>
            <a:xfrm>
              <a:off x="4546440" y="2617560"/>
              <a:ext cx="209160" cy="3600"/>
            </a:xfrm>
            <a:custGeom>
              <a:avLst/>
              <a:gdLst/>
              <a:ahLst/>
              <a:cxnLst/>
              <a:rect l="l" t="t" r="r" b="b"/>
              <a:pathLst>
                <a:path w="209550" h="3810">
                  <a:moveTo>
                    <a:pt x="-9525" y="1905"/>
                  </a:moveTo>
                  <a:lnTo>
                    <a:pt x="218948" y="1905"/>
                  </a:lnTo>
                </a:path>
              </a:pathLst>
            </a:custGeom>
            <a:noFill/>
            <a:ln w="23040">
              <a:solidFill>
                <a:srgbClr val="1F487C"/>
              </a:solidFill>
              <a:round/>
            </a:ln>
          </p:spPr>
          <p:style>
            <a:lnRef idx="0">
              <a:scrgbClr r="0" g="0" b="0"/>
            </a:lnRef>
            <a:fillRef idx="0">
              <a:scrgbClr r="0" g="0" b="0"/>
            </a:fillRef>
            <a:effectRef idx="0">
              <a:scrgbClr r="0" g="0" b="0"/>
            </a:effectRef>
            <a:fontRef idx="minor"/>
          </p:style>
        </p:sp>
        <p:sp>
          <p:nvSpPr>
            <p:cNvPr id="282" name="CustomShape 21"/>
            <p:cNvSpPr/>
            <p:nvPr/>
          </p:nvSpPr>
          <p:spPr>
            <a:xfrm>
              <a:off x="4247640" y="2170080"/>
              <a:ext cx="360" cy="148320"/>
            </a:xfrm>
            <a:custGeom>
              <a:avLst/>
              <a:gdLst/>
              <a:ahLst/>
              <a:cxnLst/>
              <a:rect l="l" t="t" r="r" b="b"/>
              <a:pathLst>
                <a:path h="148589">
                  <a:moveTo>
                    <a:pt x="0" y="0"/>
                  </a:moveTo>
                  <a:lnTo>
                    <a:pt x="0" y="148209"/>
                  </a:lnTo>
                </a:path>
              </a:pathLst>
            </a:custGeom>
            <a:noFill/>
            <a:ln w="19080">
              <a:solidFill>
                <a:srgbClr val="1F487C"/>
              </a:solidFill>
              <a:round/>
            </a:ln>
          </p:spPr>
          <p:style>
            <a:lnRef idx="0">
              <a:scrgbClr r="0" g="0" b="0"/>
            </a:lnRef>
            <a:fillRef idx="0">
              <a:scrgbClr r="0" g="0" b="0"/>
            </a:fillRef>
            <a:effectRef idx="0">
              <a:scrgbClr r="0" g="0" b="0"/>
            </a:effectRef>
            <a:fontRef idx="minor"/>
          </p:style>
        </p:sp>
        <p:sp>
          <p:nvSpPr>
            <p:cNvPr id="283" name="CustomShape 22"/>
            <p:cNvSpPr/>
            <p:nvPr/>
          </p:nvSpPr>
          <p:spPr>
            <a:xfrm>
              <a:off x="5055120" y="2172960"/>
              <a:ext cx="5400" cy="149040"/>
            </a:xfrm>
            <a:custGeom>
              <a:avLst/>
              <a:gdLst/>
              <a:ahLst/>
              <a:cxnLst/>
              <a:rect l="l" t="t" r="r" b="b"/>
              <a:pathLst>
                <a:path w="5714" h="149225">
                  <a:moveTo>
                    <a:pt x="2666" y="-9525"/>
                  </a:moveTo>
                  <a:lnTo>
                    <a:pt x="2666" y="158750"/>
                  </a:lnTo>
                </a:path>
              </a:pathLst>
            </a:custGeom>
            <a:noFill/>
            <a:ln w="24480">
              <a:solidFill>
                <a:srgbClr val="1F487C"/>
              </a:solidFill>
              <a:round/>
            </a:ln>
          </p:spPr>
          <p:style>
            <a:lnRef idx="0">
              <a:scrgbClr r="0" g="0" b="0"/>
            </a:lnRef>
            <a:fillRef idx="0">
              <a:scrgbClr r="0" g="0" b="0"/>
            </a:fillRef>
            <a:effectRef idx="0">
              <a:scrgbClr r="0" g="0" b="0"/>
            </a:effectRef>
            <a:fontRef idx="minor"/>
          </p:style>
        </p:sp>
        <p:sp>
          <p:nvSpPr>
            <p:cNvPr id="284" name="CustomShape 23"/>
            <p:cNvSpPr/>
            <p:nvPr/>
          </p:nvSpPr>
          <p:spPr>
            <a:xfrm>
              <a:off x="4522320" y="2138040"/>
              <a:ext cx="288000" cy="220680"/>
            </a:xfrm>
            <a:custGeom>
              <a:avLst/>
              <a:gdLst/>
              <a:ahLst/>
              <a:cxnLst/>
              <a:rect l="l" t="t" r="r" b="b"/>
              <a:pathLst>
                <a:path w="288289" h="220980">
                  <a:moveTo>
                    <a:pt x="0" y="5968"/>
                  </a:moveTo>
                  <a:lnTo>
                    <a:pt x="288163" y="220725"/>
                  </a:lnTo>
                  <a:moveTo>
                    <a:pt x="0" y="220725"/>
                  </a:moveTo>
                  <a:lnTo>
                    <a:pt x="281305" y="0"/>
                  </a:lnTo>
                </a:path>
              </a:pathLst>
            </a:custGeom>
            <a:noFill/>
            <a:ln w="19080">
              <a:solidFill>
                <a:srgbClr val="1F487C"/>
              </a:solidFill>
              <a:round/>
            </a:ln>
          </p:spPr>
          <p:style>
            <a:lnRef idx="0">
              <a:scrgbClr r="0" g="0" b="0"/>
            </a:lnRef>
            <a:fillRef idx="0">
              <a:scrgbClr r="0" g="0" b="0"/>
            </a:fillRef>
            <a:effectRef idx="0">
              <a:scrgbClr r="0" g="0" b="0"/>
            </a:effectRef>
            <a:fontRef idx="minor"/>
          </p:style>
        </p:sp>
        <p:pic>
          <p:nvPicPr>
            <p:cNvPr id="285" name="object 59"/>
            <p:cNvPicPr/>
            <p:nvPr/>
          </p:nvPicPr>
          <p:blipFill>
            <a:blip r:embed="rId31"/>
            <a:stretch/>
          </p:blipFill>
          <p:spPr>
            <a:xfrm>
              <a:off x="4698360" y="2287440"/>
              <a:ext cx="712800" cy="712800"/>
            </a:xfrm>
            <a:prstGeom prst="rect">
              <a:avLst/>
            </a:prstGeom>
            <a:ln>
              <a:noFill/>
            </a:ln>
          </p:spPr>
        </p:pic>
        <p:pic>
          <p:nvPicPr>
            <p:cNvPr id="286" name="object 60"/>
            <p:cNvPicPr/>
            <p:nvPr/>
          </p:nvPicPr>
          <p:blipFill>
            <a:blip r:embed="rId32"/>
            <a:stretch/>
          </p:blipFill>
          <p:spPr>
            <a:xfrm>
              <a:off x="4727520" y="2327040"/>
              <a:ext cx="720360" cy="725040"/>
            </a:xfrm>
            <a:prstGeom prst="rect">
              <a:avLst/>
            </a:prstGeom>
            <a:ln>
              <a:noFill/>
            </a:ln>
          </p:spPr>
        </p:pic>
        <p:sp>
          <p:nvSpPr>
            <p:cNvPr id="287" name="CustomShape 24"/>
            <p:cNvSpPr/>
            <p:nvPr/>
          </p:nvSpPr>
          <p:spPr>
            <a:xfrm>
              <a:off x="4755960" y="2322360"/>
              <a:ext cx="597960" cy="597960"/>
            </a:xfrm>
            <a:custGeom>
              <a:avLst/>
              <a:gdLst/>
              <a:ahLst/>
              <a:cxnLst/>
              <a:rect l="l" t="t" r="r" b="b"/>
              <a:pathLst>
                <a:path w="598170" h="598169">
                  <a:moveTo>
                    <a:pt x="498475" y="0"/>
                  </a:moveTo>
                  <a:lnTo>
                    <a:pt x="99694" y="0"/>
                  </a:lnTo>
                  <a:lnTo>
                    <a:pt x="60864" y="7826"/>
                  </a:lnTo>
                  <a:lnTo>
                    <a:pt x="29178" y="29178"/>
                  </a:lnTo>
                  <a:lnTo>
                    <a:pt x="7826" y="60864"/>
                  </a:lnTo>
                  <a:lnTo>
                    <a:pt x="0" y="99694"/>
                  </a:lnTo>
                  <a:lnTo>
                    <a:pt x="0" y="498475"/>
                  </a:lnTo>
                  <a:lnTo>
                    <a:pt x="7826" y="537305"/>
                  </a:lnTo>
                  <a:lnTo>
                    <a:pt x="29178" y="568991"/>
                  </a:lnTo>
                  <a:lnTo>
                    <a:pt x="60864"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288" name="CustomShape 25"/>
            <p:cNvSpPr/>
            <p:nvPr/>
          </p:nvSpPr>
          <p:spPr>
            <a:xfrm>
              <a:off x="4755960" y="2322360"/>
              <a:ext cx="597960" cy="597960"/>
            </a:xfrm>
            <a:custGeom>
              <a:avLst/>
              <a:gdLst/>
              <a:ahLst/>
              <a:cxnLst/>
              <a:rect l="l" t="t" r="r" b="b"/>
              <a:pathLst>
                <a:path w="598170" h="598169">
                  <a:moveTo>
                    <a:pt x="0" y="99694"/>
                  </a:moveTo>
                  <a:lnTo>
                    <a:pt x="7826" y="60864"/>
                  </a:lnTo>
                  <a:lnTo>
                    <a:pt x="29178" y="29178"/>
                  </a:lnTo>
                  <a:lnTo>
                    <a:pt x="60864"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864" y="590343"/>
                  </a:lnTo>
                  <a:lnTo>
                    <a:pt x="29178" y="568991"/>
                  </a:lnTo>
                  <a:lnTo>
                    <a:pt x="7826"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289" name="object 63"/>
            <p:cNvPicPr/>
            <p:nvPr/>
          </p:nvPicPr>
          <p:blipFill>
            <a:blip r:embed="rId26"/>
            <a:stretch/>
          </p:blipFill>
          <p:spPr>
            <a:xfrm>
              <a:off x="4954320" y="2434320"/>
              <a:ext cx="402480" cy="371520"/>
            </a:xfrm>
            <a:prstGeom prst="rect">
              <a:avLst/>
            </a:prstGeom>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0" name="Group 1"/>
          <p:cNvGrpSpPr/>
          <p:nvPr/>
        </p:nvGrpSpPr>
        <p:grpSpPr>
          <a:xfrm>
            <a:off x="2718720" y="121320"/>
            <a:ext cx="3871800" cy="403560"/>
            <a:chOff x="2718720" y="121320"/>
            <a:chExt cx="3871800" cy="403560"/>
          </a:xfrm>
        </p:grpSpPr>
        <p:pic>
          <p:nvPicPr>
            <p:cNvPr id="291" name="object 3"/>
            <p:cNvPicPr/>
            <p:nvPr/>
          </p:nvPicPr>
          <p:blipFill>
            <a:blip r:embed="rId2"/>
            <a:stretch/>
          </p:blipFill>
          <p:spPr>
            <a:xfrm>
              <a:off x="2718720" y="121320"/>
              <a:ext cx="2340720" cy="403560"/>
            </a:xfrm>
            <a:prstGeom prst="rect">
              <a:avLst/>
            </a:prstGeom>
            <a:ln>
              <a:noFill/>
            </a:ln>
          </p:spPr>
        </p:pic>
        <p:pic>
          <p:nvPicPr>
            <p:cNvPr id="292" name="object 4"/>
            <p:cNvPicPr/>
            <p:nvPr/>
          </p:nvPicPr>
          <p:blipFill>
            <a:blip r:embed="rId3"/>
            <a:stretch/>
          </p:blipFill>
          <p:spPr>
            <a:xfrm>
              <a:off x="4936320" y="121320"/>
              <a:ext cx="1654200" cy="403560"/>
            </a:xfrm>
            <a:prstGeom prst="rect">
              <a:avLst/>
            </a:prstGeom>
            <a:ln>
              <a:noFill/>
            </a:ln>
          </p:spPr>
        </p:pic>
      </p:grpSp>
      <p:grpSp>
        <p:nvGrpSpPr>
          <p:cNvPr id="293" name="Group 2"/>
          <p:cNvGrpSpPr/>
          <p:nvPr/>
        </p:nvGrpSpPr>
        <p:grpSpPr>
          <a:xfrm>
            <a:off x="96840" y="666720"/>
            <a:ext cx="8994960" cy="3735360"/>
            <a:chOff x="96840" y="666720"/>
            <a:chExt cx="8994960" cy="3735360"/>
          </a:xfrm>
        </p:grpSpPr>
        <p:sp>
          <p:nvSpPr>
            <p:cNvPr id="294" name="CustomShape 3"/>
            <p:cNvSpPr/>
            <p:nvPr/>
          </p:nvSpPr>
          <p:spPr>
            <a:xfrm>
              <a:off x="96840" y="666720"/>
              <a:ext cx="8994960" cy="3199320"/>
            </a:xfrm>
            <a:custGeom>
              <a:avLst/>
              <a:gdLst/>
              <a:ahLst/>
              <a:cxnLst/>
              <a:rect l="l" t="t" r="r" b="b"/>
              <a:pathLst>
                <a:path w="8995410" h="3199765">
                  <a:moveTo>
                    <a:pt x="8461613" y="0"/>
                  </a:moveTo>
                  <a:lnTo>
                    <a:pt x="533308" y="0"/>
                  </a:lnTo>
                  <a:lnTo>
                    <a:pt x="484766" y="2179"/>
                  </a:lnTo>
                  <a:lnTo>
                    <a:pt x="437445" y="8591"/>
                  </a:lnTo>
                  <a:lnTo>
                    <a:pt x="391533" y="19049"/>
                  </a:lnTo>
                  <a:lnTo>
                    <a:pt x="347219" y="33363"/>
                  </a:lnTo>
                  <a:lnTo>
                    <a:pt x="304691" y="51346"/>
                  </a:lnTo>
                  <a:lnTo>
                    <a:pt x="264137" y="72808"/>
                  </a:lnTo>
                  <a:lnTo>
                    <a:pt x="225745" y="97563"/>
                  </a:lnTo>
                  <a:lnTo>
                    <a:pt x="189704" y="125420"/>
                  </a:lnTo>
                  <a:lnTo>
                    <a:pt x="156202" y="156194"/>
                  </a:lnTo>
                  <a:lnTo>
                    <a:pt x="125427" y="189694"/>
                  </a:lnTo>
                  <a:lnTo>
                    <a:pt x="97567" y="225733"/>
                  </a:lnTo>
                  <a:lnTo>
                    <a:pt x="72812" y="264122"/>
                  </a:lnTo>
                  <a:lnTo>
                    <a:pt x="51348" y="304673"/>
                  </a:lnTo>
                  <a:lnTo>
                    <a:pt x="33365" y="347199"/>
                  </a:lnTo>
                  <a:lnTo>
                    <a:pt x="19050" y="391509"/>
                  </a:lnTo>
                  <a:lnTo>
                    <a:pt x="8592" y="437417"/>
                  </a:lnTo>
                  <a:lnTo>
                    <a:pt x="2179" y="484735"/>
                  </a:lnTo>
                  <a:lnTo>
                    <a:pt x="0" y="533273"/>
                  </a:lnTo>
                  <a:lnTo>
                    <a:pt x="0" y="2666492"/>
                  </a:lnTo>
                  <a:lnTo>
                    <a:pt x="2179" y="2715029"/>
                  </a:lnTo>
                  <a:lnTo>
                    <a:pt x="8592" y="2762347"/>
                  </a:lnTo>
                  <a:lnTo>
                    <a:pt x="19050" y="2808255"/>
                  </a:lnTo>
                  <a:lnTo>
                    <a:pt x="33365" y="2852565"/>
                  </a:lnTo>
                  <a:lnTo>
                    <a:pt x="51348" y="2895091"/>
                  </a:lnTo>
                  <a:lnTo>
                    <a:pt x="72812" y="2935642"/>
                  </a:lnTo>
                  <a:lnTo>
                    <a:pt x="97567" y="2974031"/>
                  </a:lnTo>
                  <a:lnTo>
                    <a:pt x="125427" y="3010070"/>
                  </a:lnTo>
                  <a:lnTo>
                    <a:pt x="156202" y="3043570"/>
                  </a:lnTo>
                  <a:lnTo>
                    <a:pt x="189704" y="3074344"/>
                  </a:lnTo>
                  <a:lnTo>
                    <a:pt x="225745" y="3102201"/>
                  </a:lnTo>
                  <a:lnTo>
                    <a:pt x="264137" y="3126956"/>
                  </a:lnTo>
                  <a:lnTo>
                    <a:pt x="304691" y="3148418"/>
                  </a:lnTo>
                  <a:lnTo>
                    <a:pt x="347219" y="3166401"/>
                  </a:lnTo>
                  <a:lnTo>
                    <a:pt x="391533" y="3180715"/>
                  </a:lnTo>
                  <a:lnTo>
                    <a:pt x="437445" y="3191173"/>
                  </a:lnTo>
                  <a:lnTo>
                    <a:pt x="484766" y="3197585"/>
                  </a:lnTo>
                  <a:lnTo>
                    <a:pt x="533308" y="3199765"/>
                  </a:lnTo>
                  <a:lnTo>
                    <a:pt x="8461613" y="3199765"/>
                  </a:lnTo>
                  <a:lnTo>
                    <a:pt x="8510151" y="3197585"/>
                  </a:lnTo>
                  <a:lnTo>
                    <a:pt x="8557468" y="3191173"/>
                  </a:lnTo>
                  <a:lnTo>
                    <a:pt x="8603376" y="3180715"/>
                  </a:lnTo>
                  <a:lnTo>
                    <a:pt x="8647687" y="3166401"/>
                  </a:lnTo>
                  <a:lnTo>
                    <a:pt x="8690212" y="3148418"/>
                  </a:lnTo>
                  <a:lnTo>
                    <a:pt x="8730764" y="3126956"/>
                  </a:lnTo>
                  <a:lnTo>
                    <a:pt x="8769153" y="3102201"/>
                  </a:lnTo>
                  <a:lnTo>
                    <a:pt x="8805192" y="3074344"/>
                  </a:lnTo>
                  <a:lnTo>
                    <a:pt x="8838692" y="3043570"/>
                  </a:lnTo>
                  <a:lnTo>
                    <a:pt x="8869465" y="3010070"/>
                  </a:lnTo>
                  <a:lnTo>
                    <a:pt x="8897323" y="2974031"/>
                  </a:lnTo>
                  <a:lnTo>
                    <a:pt x="8922078" y="2935642"/>
                  </a:lnTo>
                  <a:lnTo>
                    <a:pt x="8943540" y="2895091"/>
                  </a:lnTo>
                  <a:lnTo>
                    <a:pt x="8961523" y="2852565"/>
                  </a:lnTo>
                  <a:lnTo>
                    <a:pt x="8975837" y="2808255"/>
                  </a:lnTo>
                  <a:lnTo>
                    <a:pt x="8986294" y="2762347"/>
                  </a:lnTo>
                  <a:lnTo>
                    <a:pt x="8992707" y="2715029"/>
                  </a:lnTo>
                  <a:lnTo>
                    <a:pt x="8994886" y="2666492"/>
                  </a:lnTo>
                  <a:lnTo>
                    <a:pt x="8994886" y="533273"/>
                  </a:lnTo>
                  <a:lnTo>
                    <a:pt x="8992707" y="484735"/>
                  </a:lnTo>
                  <a:lnTo>
                    <a:pt x="8986294" y="437417"/>
                  </a:lnTo>
                  <a:lnTo>
                    <a:pt x="8975837" y="391509"/>
                  </a:lnTo>
                  <a:lnTo>
                    <a:pt x="8961523" y="347199"/>
                  </a:lnTo>
                  <a:lnTo>
                    <a:pt x="8943540" y="304673"/>
                  </a:lnTo>
                  <a:lnTo>
                    <a:pt x="8922078" y="264122"/>
                  </a:lnTo>
                  <a:lnTo>
                    <a:pt x="8897323" y="225733"/>
                  </a:lnTo>
                  <a:lnTo>
                    <a:pt x="8869465" y="189694"/>
                  </a:lnTo>
                  <a:lnTo>
                    <a:pt x="8838692" y="156194"/>
                  </a:lnTo>
                  <a:lnTo>
                    <a:pt x="8805192" y="125420"/>
                  </a:lnTo>
                  <a:lnTo>
                    <a:pt x="8769153" y="97563"/>
                  </a:lnTo>
                  <a:lnTo>
                    <a:pt x="8730764" y="72808"/>
                  </a:lnTo>
                  <a:lnTo>
                    <a:pt x="8690212" y="51346"/>
                  </a:lnTo>
                  <a:lnTo>
                    <a:pt x="8647687" y="33363"/>
                  </a:lnTo>
                  <a:lnTo>
                    <a:pt x="8603376" y="19049"/>
                  </a:lnTo>
                  <a:lnTo>
                    <a:pt x="8557468" y="8591"/>
                  </a:lnTo>
                  <a:lnTo>
                    <a:pt x="8510151" y="2179"/>
                  </a:lnTo>
                  <a:lnTo>
                    <a:pt x="8461613" y="0"/>
                  </a:lnTo>
                  <a:close/>
                </a:path>
              </a:pathLst>
            </a:custGeom>
            <a:solidFill>
              <a:srgbClr val="E6DFEB"/>
            </a:solidFill>
            <a:ln>
              <a:noFill/>
            </a:ln>
          </p:spPr>
          <p:style>
            <a:lnRef idx="0">
              <a:scrgbClr r="0" g="0" b="0"/>
            </a:lnRef>
            <a:fillRef idx="0">
              <a:scrgbClr r="0" g="0" b="0"/>
            </a:fillRef>
            <a:effectRef idx="0">
              <a:scrgbClr r="0" g="0" b="0"/>
            </a:effectRef>
            <a:fontRef idx="minor"/>
          </p:style>
        </p:sp>
        <p:pic>
          <p:nvPicPr>
            <p:cNvPr id="295" name="object 8"/>
            <p:cNvPicPr/>
            <p:nvPr/>
          </p:nvPicPr>
          <p:blipFill>
            <a:blip r:embed="rId4"/>
            <a:stretch/>
          </p:blipFill>
          <p:spPr>
            <a:xfrm>
              <a:off x="6899400" y="3634560"/>
              <a:ext cx="834120" cy="185400"/>
            </a:xfrm>
            <a:prstGeom prst="rect">
              <a:avLst/>
            </a:prstGeom>
            <a:ln>
              <a:noFill/>
            </a:ln>
          </p:spPr>
        </p:pic>
        <p:pic>
          <p:nvPicPr>
            <p:cNvPr id="296" name="object 9"/>
            <p:cNvPicPr/>
            <p:nvPr/>
          </p:nvPicPr>
          <p:blipFill>
            <a:blip r:embed="rId5"/>
            <a:stretch/>
          </p:blipFill>
          <p:spPr>
            <a:xfrm>
              <a:off x="7695000" y="3634560"/>
              <a:ext cx="1007280" cy="185400"/>
            </a:xfrm>
            <a:prstGeom prst="rect">
              <a:avLst/>
            </a:prstGeom>
            <a:ln>
              <a:noFill/>
            </a:ln>
          </p:spPr>
        </p:pic>
        <p:pic>
          <p:nvPicPr>
            <p:cNvPr id="297" name="object 10"/>
            <p:cNvPicPr/>
            <p:nvPr/>
          </p:nvPicPr>
          <p:blipFill>
            <a:blip r:embed="rId6"/>
            <a:stretch/>
          </p:blipFill>
          <p:spPr>
            <a:xfrm>
              <a:off x="1020960" y="1205640"/>
              <a:ext cx="711360" cy="711360"/>
            </a:xfrm>
            <a:prstGeom prst="rect">
              <a:avLst/>
            </a:prstGeom>
            <a:ln>
              <a:noFill/>
            </a:ln>
          </p:spPr>
        </p:pic>
        <p:pic>
          <p:nvPicPr>
            <p:cNvPr id="298" name="object 11"/>
            <p:cNvPicPr/>
            <p:nvPr/>
          </p:nvPicPr>
          <p:blipFill>
            <a:blip r:embed="rId7"/>
            <a:stretch/>
          </p:blipFill>
          <p:spPr>
            <a:xfrm>
              <a:off x="1025640" y="1245240"/>
              <a:ext cx="770760" cy="725040"/>
            </a:xfrm>
            <a:prstGeom prst="rect">
              <a:avLst/>
            </a:prstGeom>
            <a:ln>
              <a:noFill/>
            </a:ln>
          </p:spPr>
        </p:pic>
        <p:sp>
          <p:nvSpPr>
            <p:cNvPr id="299" name="CustomShape 4"/>
            <p:cNvSpPr/>
            <p:nvPr/>
          </p:nvSpPr>
          <p:spPr>
            <a:xfrm>
              <a:off x="1077480" y="1239480"/>
              <a:ext cx="598320" cy="597960"/>
            </a:xfrm>
            <a:custGeom>
              <a:avLst/>
              <a:gdLst/>
              <a:ahLst/>
              <a:cxnLst/>
              <a:rect l="l" t="t" r="r" b="b"/>
              <a:pathLst>
                <a:path w="598805" h="598169">
                  <a:moveTo>
                    <a:pt x="498538" y="0"/>
                  </a:moveTo>
                  <a:lnTo>
                    <a:pt x="99707" y="0"/>
                  </a:lnTo>
                  <a:lnTo>
                    <a:pt x="60896" y="7826"/>
                  </a:lnTo>
                  <a:lnTo>
                    <a:pt x="29203" y="29178"/>
                  </a:lnTo>
                  <a:lnTo>
                    <a:pt x="7835" y="60864"/>
                  </a:lnTo>
                  <a:lnTo>
                    <a:pt x="0" y="99694"/>
                  </a:lnTo>
                  <a:lnTo>
                    <a:pt x="0" y="498475"/>
                  </a:lnTo>
                  <a:lnTo>
                    <a:pt x="7835" y="537251"/>
                  </a:lnTo>
                  <a:lnTo>
                    <a:pt x="29203" y="568944"/>
                  </a:lnTo>
                  <a:lnTo>
                    <a:pt x="60896" y="590325"/>
                  </a:lnTo>
                  <a:lnTo>
                    <a:pt x="99707" y="598169"/>
                  </a:lnTo>
                  <a:lnTo>
                    <a:pt x="498538" y="598169"/>
                  </a:lnTo>
                  <a:lnTo>
                    <a:pt x="537315" y="590325"/>
                  </a:lnTo>
                  <a:lnTo>
                    <a:pt x="569007" y="568944"/>
                  </a:lnTo>
                  <a:lnTo>
                    <a:pt x="590389" y="537251"/>
                  </a:lnTo>
                  <a:lnTo>
                    <a:pt x="598233" y="498475"/>
                  </a:lnTo>
                  <a:lnTo>
                    <a:pt x="598233" y="99694"/>
                  </a:lnTo>
                  <a:lnTo>
                    <a:pt x="590389" y="60864"/>
                  </a:lnTo>
                  <a:lnTo>
                    <a:pt x="569007" y="29178"/>
                  </a:lnTo>
                  <a:lnTo>
                    <a:pt x="537315" y="7826"/>
                  </a:lnTo>
                  <a:lnTo>
                    <a:pt x="498538"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300" name="CustomShape 5"/>
            <p:cNvSpPr/>
            <p:nvPr/>
          </p:nvSpPr>
          <p:spPr>
            <a:xfrm>
              <a:off x="1077480" y="1239480"/>
              <a:ext cx="598320" cy="597960"/>
            </a:xfrm>
            <a:custGeom>
              <a:avLst/>
              <a:gdLst/>
              <a:ahLst/>
              <a:cxnLst/>
              <a:rect l="l" t="t" r="r" b="b"/>
              <a:pathLst>
                <a:path w="598805" h="598169">
                  <a:moveTo>
                    <a:pt x="0" y="99694"/>
                  </a:moveTo>
                  <a:lnTo>
                    <a:pt x="7835" y="60864"/>
                  </a:lnTo>
                  <a:lnTo>
                    <a:pt x="29203" y="29178"/>
                  </a:lnTo>
                  <a:lnTo>
                    <a:pt x="60896" y="7826"/>
                  </a:lnTo>
                  <a:lnTo>
                    <a:pt x="99707" y="0"/>
                  </a:lnTo>
                  <a:lnTo>
                    <a:pt x="498538" y="0"/>
                  </a:lnTo>
                  <a:lnTo>
                    <a:pt x="537315" y="7826"/>
                  </a:lnTo>
                  <a:lnTo>
                    <a:pt x="569007" y="29178"/>
                  </a:lnTo>
                  <a:lnTo>
                    <a:pt x="590389" y="60864"/>
                  </a:lnTo>
                  <a:lnTo>
                    <a:pt x="598233" y="99694"/>
                  </a:lnTo>
                  <a:lnTo>
                    <a:pt x="598233" y="498475"/>
                  </a:lnTo>
                  <a:lnTo>
                    <a:pt x="590389" y="537251"/>
                  </a:lnTo>
                  <a:lnTo>
                    <a:pt x="569007" y="568944"/>
                  </a:lnTo>
                  <a:lnTo>
                    <a:pt x="537315" y="590325"/>
                  </a:lnTo>
                  <a:lnTo>
                    <a:pt x="498538" y="598169"/>
                  </a:lnTo>
                  <a:lnTo>
                    <a:pt x="99707" y="598169"/>
                  </a:lnTo>
                  <a:lnTo>
                    <a:pt x="60896" y="590325"/>
                  </a:lnTo>
                  <a:lnTo>
                    <a:pt x="29203" y="568944"/>
                  </a:lnTo>
                  <a:lnTo>
                    <a:pt x="7835" y="537251"/>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301" name="object 14"/>
            <p:cNvPicPr/>
            <p:nvPr/>
          </p:nvPicPr>
          <p:blipFill>
            <a:blip r:embed="rId8"/>
            <a:stretch/>
          </p:blipFill>
          <p:spPr>
            <a:xfrm>
              <a:off x="1251000" y="1351440"/>
              <a:ext cx="298440" cy="371880"/>
            </a:xfrm>
            <a:prstGeom prst="rect">
              <a:avLst/>
            </a:prstGeom>
            <a:ln>
              <a:noFill/>
            </a:ln>
          </p:spPr>
        </p:pic>
        <p:pic>
          <p:nvPicPr>
            <p:cNvPr id="302" name="object 15"/>
            <p:cNvPicPr/>
            <p:nvPr/>
          </p:nvPicPr>
          <p:blipFill>
            <a:blip r:embed="rId9"/>
            <a:stretch/>
          </p:blipFill>
          <p:spPr>
            <a:xfrm>
              <a:off x="1400400" y="1522080"/>
              <a:ext cx="203760" cy="248400"/>
            </a:xfrm>
            <a:prstGeom prst="rect">
              <a:avLst/>
            </a:prstGeom>
            <a:ln>
              <a:noFill/>
            </a:ln>
          </p:spPr>
        </p:pic>
        <p:pic>
          <p:nvPicPr>
            <p:cNvPr id="303" name="object 16"/>
            <p:cNvPicPr/>
            <p:nvPr/>
          </p:nvPicPr>
          <p:blipFill>
            <a:blip r:embed="rId10"/>
            <a:stretch/>
          </p:blipFill>
          <p:spPr>
            <a:xfrm>
              <a:off x="1014840" y="2752200"/>
              <a:ext cx="712800" cy="712800"/>
            </a:xfrm>
            <a:prstGeom prst="rect">
              <a:avLst/>
            </a:prstGeom>
            <a:ln>
              <a:noFill/>
            </a:ln>
          </p:spPr>
        </p:pic>
        <p:pic>
          <p:nvPicPr>
            <p:cNvPr id="304" name="object 17"/>
            <p:cNvPicPr/>
            <p:nvPr/>
          </p:nvPicPr>
          <p:blipFill>
            <a:blip r:embed="rId11"/>
            <a:stretch/>
          </p:blipFill>
          <p:spPr>
            <a:xfrm>
              <a:off x="1019520" y="2791800"/>
              <a:ext cx="770760" cy="725040"/>
            </a:xfrm>
            <a:prstGeom prst="rect">
              <a:avLst/>
            </a:prstGeom>
            <a:ln>
              <a:noFill/>
            </a:ln>
          </p:spPr>
        </p:pic>
        <p:sp>
          <p:nvSpPr>
            <p:cNvPr id="305" name="CustomShape 6"/>
            <p:cNvSpPr/>
            <p:nvPr/>
          </p:nvSpPr>
          <p:spPr>
            <a:xfrm>
              <a:off x="1072440" y="2786760"/>
              <a:ext cx="598320" cy="597960"/>
            </a:xfrm>
            <a:custGeom>
              <a:avLst/>
              <a:gdLst/>
              <a:ahLst/>
              <a:cxnLst/>
              <a:rect l="l" t="t" r="r" b="b"/>
              <a:pathLst>
                <a:path w="598805" h="598170">
                  <a:moveTo>
                    <a:pt x="498436" y="0"/>
                  </a:moveTo>
                  <a:lnTo>
                    <a:pt x="99707" y="0"/>
                  </a:lnTo>
                  <a:lnTo>
                    <a:pt x="60896" y="7826"/>
                  </a:lnTo>
                  <a:lnTo>
                    <a:pt x="29203" y="29178"/>
                  </a:lnTo>
                  <a:lnTo>
                    <a:pt x="7835" y="60864"/>
                  </a:lnTo>
                  <a:lnTo>
                    <a:pt x="0" y="99694"/>
                  </a:lnTo>
                  <a:lnTo>
                    <a:pt x="0" y="498475"/>
                  </a:lnTo>
                  <a:lnTo>
                    <a:pt x="7835" y="537305"/>
                  </a:lnTo>
                  <a:lnTo>
                    <a:pt x="29203" y="568991"/>
                  </a:lnTo>
                  <a:lnTo>
                    <a:pt x="60896" y="590343"/>
                  </a:lnTo>
                  <a:lnTo>
                    <a:pt x="99707" y="598169"/>
                  </a:lnTo>
                  <a:lnTo>
                    <a:pt x="498436" y="598169"/>
                  </a:lnTo>
                  <a:lnTo>
                    <a:pt x="537286" y="590343"/>
                  </a:lnTo>
                  <a:lnTo>
                    <a:pt x="569017" y="568991"/>
                  </a:lnTo>
                  <a:lnTo>
                    <a:pt x="590412" y="537305"/>
                  </a:lnTo>
                  <a:lnTo>
                    <a:pt x="598258" y="498475"/>
                  </a:lnTo>
                  <a:lnTo>
                    <a:pt x="598258" y="99694"/>
                  </a:lnTo>
                  <a:lnTo>
                    <a:pt x="590412" y="60864"/>
                  </a:lnTo>
                  <a:lnTo>
                    <a:pt x="569017" y="29178"/>
                  </a:lnTo>
                  <a:lnTo>
                    <a:pt x="537286" y="7826"/>
                  </a:lnTo>
                  <a:lnTo>
                    <a:pt x="498436"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306" name="CustomShape 7"/>
            <p:cNvSpPr/>
            <p:nvPr/>
          </p:nvSpPr>
          <p:spPr>
            <a:xfrm>
              <a:off x="1072440" y="2786760"/>
              <a:ext cx="598320" cy="597960"/>
            </a:xfrm>
            <a:custGeom>
              <a:avLst/>
              <a:gdLst/>
              <a:ahLst/>
              <a:cxnLst/>
              <a:rect l="l" t="t" r="r" b="b"/>
              <a:pathLst>
                <a:path w="598805" h="598170">
                  <a:moveTo>
                    <a:pt x="0" y="99694"/>
                  </a:moveTo>
                  <a:lnTo>
                    <a:pt x="7835" y="60864"/>
                  </a:lnTo>
                  <a:lnTo>
                    <a:pt x="29203" y="29178"/>
                  </a:lnTo>
                  <a:lnTo>
                    <a:pt x="60896" y="7826"/>
                  </a:lnTo>
                  <a:lnTo>
                    <a:pt x="99707" y="0"/>
                  </a:lnTo>
                  <a:lnTo>
                    <a:pt x="498436" y="0"/>
                  </a:lnTo>
                  <a:lnTo>
                    <a:pt x="537286" y="7826"/>
                  </a:lnTo>
                  <a:lnTo>
                    <a:pt x="569017" y="29178"/>
                  </a:lnTo>
                  <a:lnTo>
                    <a:pt x="590412" y="60864"/>
                  </a:lnTo>
                  <a:lnTo>
                    <a:pt x="598258" y="99694"/>
                  </a:lnTo>
                  <a:lnTo>
                    <a:pt x="598258" y="498475"/>
                  </a:lnTo>
                  <a:lnTo>
                    <a:pt x="590412" y="537305"/>
                  </a:lnTo>
                  <a:lnTo>
                    <a:pt x="569017" y="568991"/>
                  </a:lnTo>
                  <a:lnTo>
                    <a:pt x="537286" y="590343"/>
                  </a:lnTo>
                  <a:lnTo>
                    <a:pt x="498436" y="598169"/>
                  </a:lnTo>
                  <a:lnTo>
                    <a:pt x="99707" y="598169"/>
                  </a:lnTo>
                  <a:lnTo>
                    <a:pt x="60896" y="590343"/>
                  </a:lnTo>
                  <a:lnTo>
                    <a:pt x="29203" y="568991"/>
                  </a:lnTo>
                  <a:lnTo>
                    <a:pt x="7835"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307" name="object 20"/>
            <p:cNvPicPr/>
            <p:nvPr/>
          </p:nvPicPr>
          <p:blipFill>
            <a:blip r:embed="rId8"/>
            <a:stretch/>
          </p:blipFill>
          <p:spPr>
            <a:xfrm>
              <a:off x="1245600" y="2899440"/>
              <a:ext cx="298440" cy="371520"/>
            </a:xfrm>
            <a:prstGeom prst="rect">
              <a:avLst/>
            </a:prstGeom>
            <a:ln>
              <a:noFill/>
            </a:ln>
          </p:spPr>
        </p:pic>
        <p:pic>
          <p:nvPicPr>
            <p:cNvPr id="308" name="object 21"/>
            <p:cNvPicPr/>
            <p:nvPr/>
          </p:nvPicPr>
          <p:blipFill>
            <a:blip r:embed="rId12"/>
            <a:stretch/>
          </p:blipFill>
          <p:spPr>
            <a:xfrm>
              <a:off x="1395000" y="3070080"/>
              <a:ext cx="203760" cy="248040"/>
            </a:xfrm>
            <a:prstGeom prst="rect">
              <a:avLst/>
            </a:prstGeom>
            <a:ln>
              <a:noFill/>
            </a:ln>
          </p:spPr>
        </p:pic>
        <p:pic>
          <p:nvPicPr>
            <p:cNvPr id="309" name="object 22"/>
            <p:cNvPicPr/>
            <p:nvPr/>
          </p:nvPicPr>
          <p:blipFill>
            <a:blip r:embed="rId13"/>
            <a:stretch/>
          </p:blipFill>
          <p:spPr>
            <a:xfrm>
              <a:off x="7481160" y="1193400"/>
              <a:ext cx="711360" cy="711360"/>
            </a:xfrm>
            <a:prstGeom prst="rect">
              <a:avLst/>
            </a:prstGeom>
            <a:ln>
              <a:noFill/>
            </a:ln>
          </p:spPr>
        </p:pic>
        <p:pic>
          <p:nvPicPr>
            <p:cNvPr id="310" name="object 23"/>
            <p:cNvPicPr/>
            <p:nvPr/>
          </p:nvPicPr>
          <p:blipFill>
            <a:blip r:embed="rId14"/>
            <a:stretch/>
          </p:blipFill>
          <p:spPr>
            <a:xfrm>
              <a:off x="7485840" y="1231560"/>
              <a:ext cx="770760" cy="725040"/>
            </a:xfrm>
            <a:prstGeom prst="rect">
              <a:avLst/>
            </a:prstGeom>
            <a:ln>
              <a:noFill/>
            </a:ln>
          </p:spPr>
        </p:pic>
        <p:sp>
          <p:nvSpPr>
            <p:cNvPr id="311" name="CustomShape 8"/>
            <p:cNvSpPr/>
            <p:nvPr/>
          </p:nvSpPr>
          <p:spPr>
            <a:xfrm>
              <a:off x="7538400" y="1226880"/>
              <a:ext cx="597960" cy="597960"/>
            </a:xfrm>
            <a:custGeom>
              <a:avLst/>
              <a:gdLst/>
              <a:ahLst/>
              <a:cxnLst/>
              <a:rect l="l" t="t" r="r" b="b"/>
              <a:pathLst>
                <a:path w="598170" h="598169">
                  <a:moveTo>
                    <a:pt x="498475" y="0"/>
                  </a:moveTo>
                  <a:lnTo>
                    <a:pt x="99694" y="0"/>
                  </a:lnTo>
                  <a:lnTo>
                    <a:pt x="60918" y="7826"/>
                  </a:lnTo>
                  <a:lnTo>
                    <a:pt x="29225" y="29178"/>
                  </a:lnTo>
                  <a:lnTo>
                    <a:pt x="7844" y="60864"/>
                  </a:lnTo>
                  <a:lnTo>
                    <a:pt x="0" y="99694"/>
                  </a:lnTo>
                  <a:lnTo>
                    <a:pt x="0" y="498475"/>
                  </a:lnTo>
                  <a:lnTo>
                    <a:pt x="7844" y="537305"/>
                  </a:lnTo>
                  <a:lnTo>
                    <a:pt x="29225" y="568991"/>
                  </a:lnTo>
                  <a:lnTo>
                    <a:pt x="60918"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312" name="CustomShape 9"/>
            <p:cNvSpPr/>
            <p:nvPr/>
          </p:nvSpPr>
          <p:spPr>
            <a:xfrm>
              <a:off x="7538400" y="1226880"/>
              <a:ext cx="597960" cy="597960"/>
            </a:xfrm>
            <a:custGeom>
              <a:avLst/>
              <a:gdLst/>
              <a:ahLst/>
              <a:cxnLst/>
              <a:rect l="l" t="t" r="r" b="b"/>
              <a:pathLst>
                <a:path w="598170" h="598169">
                  <a:moveTo>
                    <a:pt x="0" y="99694"/>
                  </a:moveTo>
                  <a:lnTo>
                    <a:pt x="7844" y="60864"/>
                  </a:lnTo>
                  <a:lnTo>
                    <a:pt x="29225" y="29178"/>
                  </a:lnTo>
                  <a:lnTo>
                    <a:pt x="60918"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313" name="object 26"/>
            <p:cNvPicPr/>
            <p:nvPr/>
          </p:nvPicPr>
          <p:blipFill>
            <a:blip r:embed="rId8"/>
            <a:stretch/>
          </p:blipFill>
          <p:spPr>
            <a:xfrm>
              <a:off x="7713000" y="1338480"/>
              <a:ext cx="298440" cy="371880"/>
            </a:xfrm>
            <a:prstGeom prst="rect">
              <a:avLst/>
            </a:prstGeom>
            <a:ln>
              <a:noFill/>
            </a:ln>
          </p:spPr>
        </p:pic>
        <p:pic>
          <p:nvPicPr>
            <p:cNvPr id="314" name="object 27"/>
            <p:cNvPicPr/>
            <p:nvPr/>
          </p:nvPicPr>
          <p:blipFill>
            <a:blip r:embed="rId15"/>
            <a:stretch/>
          </p:blipFill>
          <p:spPr>
            <a:xfrm>
              <a:off x="7862400" y="1509480"/>
              <a:ext cx="203760" cy="248400"/>
            </a:xfrm>
            <a:prstGeom prst="rect">
              <a:avLst/>
            </a:prstGeom>
            <a:ln>
              <a:noFill/>
            </a:ln>
          </p:spPr>
        </p:pic>
        <p:pic>
          <p:nvPicPr>
            <p:cNvPr id="315" name="object 28"/>
            <p:cNvPicPr/>
            <p:nvPr/>
          </p:nvPicPr>
          <p:blipFill>
            <a:blip r:embed="rId16"/>
            <a:stretch/>
          </p:blipFill>
          <p:spPr>
            <a:xfrm>
              <a:off x="7487280" y="2744640"/>
              <a:ext cx="712800" cy="711360"/>
            </a:xfrm>
            <a:prstGeom prst="rect">
              <a:avLst/>
            </a:prstGeom>
            <a:ln>
              <a:noFill/>
            </a:ln>
          </p:spPr>
        </p:pic>
        <p:pic>
          <p:nvPicPr>
            <p:cNvPr id="316" name="object 29"/>
            <p:cNvPicPr/>
            <p:nvPr/>
          </p:nvPicPr>
          <p:blipFill>
            <a:blip r:embed="rId17"/>
            <a:stretch/>
          </p:blipFill>
          <p:spPr>
            <a:xfrm>
              <a:off x="7487280" y="2782800"/>
              <a:ext cx="778320" cy="725040"/>
            </a:xfrm>
            <a:prstGeom prst="rect">
              <a:avLst/>
            </a:prstGeom>
            <a:ln>
              <a:noFill/>
            </a:ln>
          </p:spPr>
        </p:pic>
        <p:sp>
          <p:nvSpPr>
            <p:cNvPr id="317" name="CustomShape 10"/>
            <p:cNvSpPr/>
            <p:nvPr/>
          </p:nvSpPr>
          <p:spPr>
            <a:xfrm>
              <a:off x="7544880" y="2778480"/>
              <a:ext cx="597960" cy="597960"/>
            </a:xfrm>
            <a:custGeom>
              <a:avLst/>
              <a:gdLst/>
              <a:ahLst/>
              <a:cxnLst/>
              <a:rect l="l" t="t" r="r" b="b"/>
              <a:pathLst>
                <a:path w="598170" h="598170">
                  <a:moveTo>
                    <a:pt x="498475" y="0"/>
                  </a:moveTo>
                  <a:lnTo>
                    <a:pt x="99694" y="0"/>
                  </a:lnTo>
                  <a:lnTo>
                    <a:pt x="60918" y="7826"/>
                  </a:lnTo>
                  <a:lnTo>
                    <a:pt x="29225" y="29178"/>
                  </a:lnTo>
                  <a:lnTo>
                    <a:pt x="7844" y="60864"/>
                  </a:lnTo>
                  <a:lnTo>
                    <a:pt x="0" y="99694"/>
                  </a:lnTo>
                  <a:lnTo>
                    <a:pt x="0" y="498475"/>
                  </a:lnTo>
                  <a:lnTo>
                    <a:pt x="7844" y="537305"/>
                  </a:lnTo>
                  <a:lnTo>
                    <a:pt x="29225" y="568991"/>
                  </a:lnTo>
                  <a:lnTo>
                    <a:pt x="60918"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9BBA58"/>
            </a:solidFill>
            <a:ln>
              <a:noFill/>
            </a:ln>
          </p:spPr>
          <p:style>
            <a:lnRef idx="0">
              <a:scrgbClr r="0" g="0" b="0"/>
            </a:lnRef>
            <a:fillRef idx="0">
              <a:scrgbClr r="0" g="0" b="0"/>
            </a:fillRef>
            <a:effectRef idx="0">
              <a:scrgbClr r="0" g="0" b="0"/>
            </a:effectRef>
            <a:fontRef idx="minor"/>
          </p:style>
        </p:sp>
        <p:sp>
          <p:nvSpPr>
            <p:cNvPr id="318" name="CustomShape 11"/>
            <p:cNvSpPr/>
            <p:nvPr/>
          </p:nvSpPr>
          <p:spPr>
            <a:xfrm>
              <a:off x="7544880" y="2778480"/>
              <a:ext cx="597960" cy="597960"/>
            </a:xfrm>
            <a:custGeom>
              <a:avLst/>
              <a:gdLst/>
              <a:ahLst/>
              <a:cxnLst/>
              <a:rect l="l" t="t" r="r" b="b"/>
              <a:pathLst>
                <a:path w="598170" h="598170">
                  <a:moveTo>
                    <a:pt x="0" y="99694"/>
                  </a:moveTo>
                  <a:lnTo>
                    <a:pt x="7844" y="60864"/>
                  </a:lnTo>
                  <a:lnTo>
                    <a:pt x="29225" y="29178"/>
                  </a:lnTo>
                  <a:lnTo>
                    <a:pt x="60918"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319" name="object 32"/>
            <p:cNvPicPr/>
            <p:nvPr/>
          </p:nvPicPr>
          <p:blipFill>
            <a:blip r:embed="rId18"/>
            <a:stretch/>
          </p:blipFill>
          <p:spPr>
            <a:xfrm>
              <a:off x="7714800" y="2890800"/>
              <a:ext cx="313560" cy="371880"/>
            </a:xfrm>
            <a:prstGeom prst="rect">
              <a:avLst/>
            </a:prstGeom>
            <a:ln>
              <a:noFill/>
            </a:ln>
          </p:spPr>
        </p:pic>
        <p:pic>
          <p:nvPicPr>
            <p:cNvPr id="320" name="object 33"/>
            <p:cNvPicPr/>
            <p:nvPr/>
          </p:nvPicPr>
          <p:blipFill>
            <a:blip r:embed="rId19"/>
            <a:stretch/>
          </p:blipFill>
          <p:spPr>
            <a:xfrm>
              <a:off x="7871760" y="3061800"/>
              <a:ext cx="203760" cy="248040"/>
            </a:xfrm>
            <a:prstGeom prst="rect">
              <a:avLst/>
            </a:prstGeom>
            <a:ln>
              <a:noFill/>
            </a:ln>
          </p:spPr>
        </p:pic>
        <p:pic>
          <p:nvPicPr>
            <p:cNvPr id="321" name="object 34"/>
            <p:cNvPicPr/>
            <p:nvPr/>
          </p:nvPicPr>
          <p:blipFill>
            <a:blip r:embed="rId20"/>
            <a:stretch/>
          </p:blipFill>
          <p:spPr>
            <a:xfrm>
              <a:off x="7981200" y="1725120"/>
              <a:ext cx="389880" cy="370080"/>
            </a:xfrm>
            <a:prstGeom prst="rect">
              <a:avLst/>
            </a:prstGeom>
            <a:ln>
              <a:noFill/>
            </a:ln>
          </p:spPr>
        </p:pic>
        <p:pic>
          <p:nvPicPr>
            <p:cNvPr id="322" name="object 35"/>
            <p:cNvPicPr/>
            <p:nvPr/>
          </p:nvPicPr>
          <p:blipFill>
            <a:blip r:embed="rId21"/>
            <a:stretch/>
          </p:blipFill>
          <p:spPr>
            <a:xfrm>
              <a:off x="8035920" y="1774080"/>
              <a:ext cx="310680" cy="304560"/>
            </a:xfrm>
            <a:prstGeom prst="rect">
              <a:avLst/>
            </a:prstGeom>
            <a:ln>
              <a:noFill/>
            </a:ln>
          </p:spPr>
        </p:pic>
        <p:sp>
          <p:nvSpPr>
            <p:cNvPr id="323" name="CustomShape 12"/>
            <p:cNvSpPr/>
            <p:nvPr/>
          </p:nvSpPr>
          <p:spPr>
            <a:xfrm>
              <a:off x="8037360" y="1759320"/>
              <a:ext cx="277200" cy="256320"/>
            </a:xfrm>
            <a:custGeom>
              <a:avLst/>
              <a:gdLst/>
              <a:ahLst/>
              <a:cxnLst/>
              <a:rect l="l" t="t" r="r" b="b"/>
              <a:pathLst>
                <a:path w="277495" h="256539">
                  <a:moveTo>
                    <a:pt x="234823" y="0"/>
                  </a:moveTo>
                  <a:lnTo>
                    <a:pt x="42672" y="0"/>
                  </a:lnTo>
                  <a:lnTo>
                    <a:pt x="26092" y="3365"/>
                  </a:lnTo>
                  <a:lnTo>
                    <a:pt x="12525" y="12541"/>
                  </a:lnTo>
                  <a:lnTo>
                    <a:pt x="3363" y="26146"/>
                  </a:lnTo>
                  <a:lnTo>
                    <a:pt x="0" y="42799"/>
                  </a:lnTo>
                  <a:lnTo>
                    <a:pt x="0" y="213487"/>
                  </a:lnTo>
                  <a:lnTo>
                    <a:pt x="3363" y="230120"/>
                  </a:lnTo>
                  <a:lnTo>
                    <a:pt x="12525" y="243681"/>
                  </a:lnTo>
                  <a:lnTo>
                    <a:pt x="26092" y="252813"/>
                  </a:lnTo>
                  <a:lnTo>
                    <a:pt x="42672" y="256159"/>
                  </a:lnTo>
                  <a:lnTo>
                    <a:pt x="234823" y="256159"/>
                  </a:lnTo>
                  <a:lnTo>
                    <a:pt x="251456" y="252813"/>
                  </a:lnTo>
                  <a:lnTo>
                    <a:pt x="265017" y="243681"/>
                  </a:lnTo>
                  <a:lnTo>
                    <a:pt x="274149" y="230120"/>
                  </a:lnTo>
                  <a:lnTo>
                    <a:pt x="277495" y="213487"/>
                  </a:lnTo>
                  <a:lnTo>
                    <a:pt x="277495" y="42799"/>
                  </a:lnTo>
                  <a:lnTo>
                    <a:pt x="274149" y="26146"/>
                  </a:lnTo>
                  <a:lnTo>
                    <a:pt x="265017" y="12541"/>
                  </a:lnTo>
                  <a:lnTo>
                    <a:pt x="251456" y="3365"/>
                  </a:lnTo>
                  <a:lnTo>
                    <a:pt x="234823"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324" name="CustomShape 13"/>
            <p:cNvSpPr/>
            <p:nvPr/>
          </p:nvSpPr>
          <p:spPr>
            <a:xfrm>
              <a:off x="8037360" y="1759320"/>
              <a:ext cx="277200" cy="256320"/>
            </a:xfrm>
            <a:custGeom>
              <a:avLst/>
              <a:gdLst/>
              <a:ahLst/>
              <a:cxnLst/>
              <a:rect l="l" t="t" r="r" b="b"/>
              <a:pathLst>
                <a:path w="277495" h="256539">
                  <a:moveTo>
                    <a:pt x="0" y="42799"/>
                  </a:moveTo>
                  <a:lnTo>
                    <a:pt x="3363" y="26146"/>
                  </a:lnTo>
                  <a:lnTo>
                    <a:pt x="12525" y="12541"/>
                  </a:lnTo>
                  <a:lnTo>
                    <a:pt x="26092" y="3365"/>
                  </a:lnTo>
                  <a:lnTo>
                    <a:pt x="42672" y="0"/>
                  </a:lnTo>
                  <a:lnTo>
                    <a:pt x="234823" y="0"/>
                  </a:lnTo>
                  <a:lnTo>
                    <a:pt x="251456" y="3365"/>
                  </a:lnTo>
                  <a:lnTo>
                    <a:pt x="265017" y="12541"/>
                  </a:lnTo>
                  <a:lnTo>
                    <a:pt x="274149" y="26146"/>
                  </a:lnTo>
                  <a:lnTo>
                    <a:pt x="277495" y="42799"/>
                  </a:lnTo>
                  <a:lnTo>
                    <a:pt x="277495" y="213487"/>
                  </a:lnTo>
                  <a:lnTo>
                    <a:pt x="274149" y="230120"/>
                  </a:lnTo>
                  <a:lnTo>
                    <a:pt x="265017" y="243681"/>
                  </a:lnTo>
                  <a:lnTo>
                    <a:pt x="251456" y="252813"/>
                  </a:lnTo>
                  <a:lnTo>
                    <a:pt x="234823" y="256159"/>
                  </a:lnTo>
                  <a:lnTo>
                    <a:pt x="42672" y="256159"/>
                  </a:lnTo>
                  <a:lnTo>
                    <a:pt x="26092" y="252813"/>
                  </a:lnTo>
                  <a:lnTo>
                    <a:pt x="12525" y="243681"/>
                  </a:lnTo>
                  <a:lnTo>
                    <a:pt x="3363" y="230120"/>
                  </a:lnTo>
                  <a:lnTo>
                    <a:pt x="0" y="213487"/>
                  </a:lnTo>
                  <a:lnTo>
                    <a:pt x="0" y="42799"/>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325" name="object 38"/>
            <p:cNvPicPr/>
            <p:nvPr/>
          </p:nvPicPr>
          <p:blipFill>
            <a:blip r:embed="rId22"/>
            <a:stretch/>
          </p:blipFill>
          <p:spPr>
            <a:xfrm>
              <a:off x="8142840" y="1832760"/>
              <a:ext cx="139680" cy="117000"/>
            </a:xfrm>
            <a:prstGeom prst="rect">
              <a:avLst/>
            </a:prstGeom>
            <a:ln>
              <a:noFill/>
            </a:ln>
          </p:spPr>
        </p:pic>
        <p:pic>
          <p:nvPicPr>
            <p:cNvPr id="326" name="object 39"/>
            <p:cNvPicPr/>
            <p:nvPr/>
          </p:nvPicPr>
          <p:blipFill>
            <a:blip r:embed="rId23"/>
            <a:stretch/>
          </p:blipFill>
          <p:spPr>
            <a:xfrm>
              <a:off x="8181000" y="1793880"/>
              <a:ext cx="366840" cy="370080"/>
            </a:xfrm>
            <a:prstGeom prst="rect">
              <a:avLst/>
            </a:prstGeom>
            <a:ln>
              <a:noFill/>
            </a:ln>
          </p:spPr>
        </p:pic>
        <p:pic>
          <p:nvPicPr>
            <p:cNvPr id="327" name="object 40"/>
            <p:cNvPicPr/>
            <p:nvPr/>
          </p:nvPicPr>
          <p:blipFill>
            <a:blip r:embed="rId24"/>
            <a:stretch/>
          </p:blipFill>
          <p:spPr>
            <a:xfrm>
              <a:off x="8224920" y="1842480"/>
              <a:ext cx="310680" cy="304560"/>
            </a:xfrm>
            <a:prstGeom prst="rect">
              <a:avLst/>
            </a:prstGeom>
            <a:ln>
              <a:noFill/>
            </a:ln>
          </p:spPr>
        </p:pic>
        <p:sp>
          <p:nvSpPr>
            <p:cNvPr id="328" name="CustomShape 14"/>
            <p:cNvSpPr/>
            <p:nvPr/>
          </p:nvSpPr>
          <p:spPr>
            <a:xfrm>
              <a:off x="8238600" y="1827360"/>
              <a:ext cx="252360" cy="256320"/>
            </a:xfrm>
            <a:custGeom>
              <a:avLst/>
              <a:gdLst/>
              <a:ahLst/>
              <a:cxnLst/>
              <a:rect l="l" t="t" r="r" b="b"/>
              <a:pathLst>
                <a:path w="252729" h="256539">
                  <a:moveTo>
                    <a:pt x="210311" y="0"/>
                  </a:moveTo>
                  <a:lnTo>
                    <a:pt x="42036" y="0"/>
                  </a:lnTo>
                  <a:lnTo>
                    <a:pt x="25663" y="3300"/>
                  </a:lnTo>
                  <a:lnTo>
                    <a:pt x="12303" y="12303"/>
                  </a:lnTo>
                  <a:lnTo>
                    <a:pt x="3300" y="25663"/>
                  </a:lnTo>
                  <a:lnTo>
                    <a:pt x="0" y="42037"/>
                  </a:lnTo>
                  <a:lnTo>
                    <a:pt x="0" y="213995"/>
                  </a:lnTo>
                  <a:lnTo>
                    <a:pt x="3300" y="230387"/>
                  </a:lnTo>
                  <a:lnTo>
                    <a:pt x="12303" y="243792"/>
                  </a:lnTo>
                  <a:lnTo>
                    <a:pt x="25663" y="252839"/>
                  </a:lnTo>
                  <a:lnTo>
                    <a:pt x="42036" y="256159"/>
                  </a:lnTo>
                  <a:lnTo>
                    <a:pt x="210311" y="256159"/>
                  </a:lnTo>
                  <a:lnTo>
                    <a:pt x="226631" y="252839"/>
                  </a:lnTo>
                  <a:lnTo>
                    <a:pt x="239998" y="243792"/>
                  </a:lnTo>
                  <a:lnTo>
                    <a:pt x="249031" y="230387"/>
                  </a:lnTo>
                  <a:lnTo>
                    <a:pt x="252349" y="213995"/>
                  </a:lnTo>
                  <a:lnTo>
                    <a:pt x="252349" y="42037"/>
                  </a:lnTo>
                  <a:lnTo>
                    <a:pt x="249031" y="25663"/>
                  </a:lnTo>
                  <a:lnTo>
                    <a:pt x="239998" y="12303"/>
                  </a:lnTo>
                  <a:lnTo>
                    <a:pt x="226631" y="3300"/>
                  </a:lnTo>
                  <a:lnTo>
                    <a:pt x="210311"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329" name="CustomShape 15"/>
            <p:cNvSpPr/>
            <p:nvPr/>
          </p:nvSpPr>
          <p:spPr>
            <a:xfrm>
              <a:off x="8238600" y="1827360"/>
              <a:ext cx="252360" cy="256320"/>
            </a:xfrm>
            <a:custGeom>
              <a:avLst/>
              <a:gdLst/>
              <a:ahLst/>
              <a:cxnLst/>
              <a:rect l="l" t="t" r="r" b="b"/>
              <a:pathLst>
                <a:path w="252729" h="256539">
                  <a:moveTo>
                    <a:pt x="0" y="42037"/>
                  </a:moveTo>
                  <a:lnTo>
                    <a:pt x="3300" y="25663"/>
                  </a:lnTo>
                  <a:lnTo>
                    <a:pt x="12303" y="12303"/>
                  </a:lnTo>
                  <a:lnTo>
                    <a:pt x="25663" y="3300"/>
                  </a:lnTo>
                  <a:lnTo>
                    <a:pt x="42036" y="0"/>
                  </a:lnTo>
                  <a:lnTo>
                    <a:pt x="210311" y="0"/>
                  </a:lnTo>
                  <a:lnTo>
                    <a:pt x="226631" y="3300"/>
                  </a:lnTo>
                  <a:lnTo>
                    <a:pt x="239998" y="12303"/>
                  </a:lnTo>
                  <a:lnTo>
                    <a:pt x="249031" y="25663"/>
                  </a:lnTo>
                  <a:lnTo>
                    <a:pt x="252349" y="42037"/>
                  </a:lnTo>
                  <a:lnTo>
                    <a:pt x="252349" y="213995"/>
                  </a:lnTo>
                  <a:lnTo>
                    <a:pt x="249031" y="230387"/>
                  </a:lnTo>
                  <a:lnTo>
                    <a:pt x="239998" y="243792"/>
                  </a:lnTo>
                  <a:lnTo>
                    <a:pt x="226631" y="252839"/>
                  </a:lnTo>
                  <a:lnTo>
                    <a:pt x="210311" y="256159"/>
                  </a:lnTo>
                  <a:lnTo>
                    <a:pt x="42036" y="256159"/>
                  </a:lnTo>
                  <a:lnTo>
                    <a:pt x="25663" y="252839"/>
                  </a:lnTo>
                  <a:lnTo>
                    <a:pt x="12303" y="243792"/>
                  </a:lnTo>
                  <a:lnTo>
                    <a:pt x="3300" y="230387"/>
                  </a:lnTo>
                  <a:lnTo>
                    <a:pt x="0" y="213995"/>
                  </a:lnTo>
                  <a:lnTo>
                    <a:pt x="0" y="42037"/>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330" name="object 43"/>
            <p:cNvPicPr/>
            <p:nvPr/>
          </p:nvPicPr>
          <p:blipFill>
            <a:blip r:embed="rId25"/>
            <a:stretch/>
          </p:blipFill>
          <p:spPr>
            <a:xfrm>
              <a:off x="8331120" y="1900800"/>
              <a:ext cx="139680" cy="117000"/>
            </a:xfrm>
            <a:prstGeom prst="rect">
              <a:avLst/>
            </a:prstGeom>
            <a:ln>
              <a:noFill/>
            </a:ln>
          </p:spPr>
        </p:pic>
        <p:pic>
          <p:nvPicPr>
            <p:cNvPr id="331" name="object 44"/>
            <p:cNvPicPr/>
            <p:nvPr/>
          </p:nvPicPr>
          <p:blipFill>
            <a:blip r:embed="rId26"/>
            <a:stretch/>
          </p:blipFill>
          <p:spPr>
            <a:xfrm>
              <a:off x="1542240" y="1744920"/>
              <a:ext cx="391320" cy="370080"/>
            </a:xfrm>
            <a:prstGeom prst="rect">
              <a:avLst/>
            </a:prstGeom>
            <a:ln>
              <a:noFill/>
            </a:ln>
          </p:spPr>
        </p:pic>
        <p:pic>
          <p:nvPicPr>
            <p:cNvPr id="332" name="object 45"/>
            <p:cNvPicPr/>
            <p:nvPr/>
          </p:nvPicPr>
          <p:blipFill>
            <a:blip r:embed="rId27"/>
            <a:stretch/>
          </p:blipFill>
          <p:spPr>
            <a:xfrm>
              <a:off x="1598760" y="1795320"/>
              <a:ext cx="310680" cy="304560"/>
            </a:xfrm>
            <a:prstGeom prst="rect">
              <a:avLst/>
            </a:prstGeom>
            <a:ln>
              <a:noFill/>
            </a:ln>
          </p:spPr>
        </p:pic>
        <p:sp>
          <p:nvSpPr>
            <p:cNvPr id="333" name="CustomShape 16"/>
            <p:cNvSpPr/>
            <p:nvPr/>
          </p:nvSpPr>
          <p:spPr>
            <a:xfrm>
              <a:off x="1599840" y="1779480"/>
              <a:ext cx="277920" cy="256320"/>
            </a:xfrm>
            <a:custGeom>
              <a:avLst/>
              <a:gdLst/>
              <a:ahLst/>
              <a:cxnLst/>
              <a:rect l="l" t="t" r="r" b="b"/>
              <a:pathLst>
                <a:path w="278130" h="256539">
                  <a:moveTo>
                    <a:pt x="234823" y="0"/>
                  </a:moveTo>
                  <a:lnTo>
                    <a:pt x="42672" y="0"/>
                  </a:lnTo>
                  <a:lnTo>
                    <a:pt x="26092" y="3363"/>
                  </a:lnTo>
                  <a:lnTo>
                    <a:pt x="12525" y="12525"/>
                  </a:lnTo>
                  <a:lnTo>
                    <a:pt x="3363" y="26092"/>
                  </a:lnTo>
                  <a:lnTo>
                    <a:pt x="0" y="42672"/>
                  </a:lnTo>
                  <a:lnTo>
                    <a:pt x="0" y="213487"/>
                  </a:lnTo>
                  <a:lnTo>
                    <a:pt x="3363" y="230120"/>
                  </a:lnTo>
                  <a:lnTo>
                    <a:pt x="12525" y="243681"/>
                  </a:lnTo>
                  <a:lnTo>
                    <a:pt x="26092" y="252813"/>
                  </a:lnTo>
                  <a:lnTo>
                    <a:pt x="42672" y="256158"/>
                  </a:lnTo>
                  <a:lnTo>
                    <a:pt x="234823" y="256158"/>
                  </a:lnTo>
                  <a:lnTo>
                    <a:pt x="251475" y="252813"/>
                  </a:lnTo>
                  <a:lnTo>
                    <a:pt x="265080" y="243681"/>
                  </a:lnTo>
                  <a:lnTo>
                    <a:pt x="274256" y="230120"/>
                  </a:lnTo>
                  <a:lnTo>
                    <a:pt x="277622" y="213487"/>
                  </a:lnTo>
                  <a:lnTo>
                    <a:pt x="277622" y="42672"/>
                  </a:lnTo>
                  <a:lnTo>
                    <a:pt x="274256" y="26092"/>
                  </a:lnTo>
                  <a:lnTo>
                    <a:pt x="265080" y="12525"/>
                  </a:lnTo>
                  <a:lnTo>
                    <a:pt x="251475" y="3363"/>
                  </a:lnTo>
                  <a:lnTo>
                    <a:pt x="234823"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334" name="CustomShape 17"/>
            <p:cNvSpPr/>
            <p:nvPr/>
          </p:nvSpPr>
          <p:spPr>
            <a:xfrm>
              <a:off x="1599840" y="1779480"/>
              <a:ext cx="277920" cy="256320"/>
            </a:xfrm>
            <a:custGeom>
              <a:avLst/>
              <a:gdLst/>
              <a:ahLst/>
              <a:cxnLst/>
              <a:rect l="l" t="t" r="r" b="b"/>
              <a:pathLst>
                <a:path w="278130" h="256539">
                  <a:moveTo>
                    <a:pt x="0" y="42672"/>
                  </a:moveTo>
                  <a:lnTo>
                    <a:pt x="3363" y="26092"/>
                  </a:lnTo>
                  <a:lnTo>
                    <a:pt x="12525" y="12525"/>
                  </a:lnTo>
                  <a:lnTo>
                    <a:pt x="26092" y="3363"/>
                  </a:lnTo>
                  <a:lnTo>
                    <a:pt x="42672" y="0"/>
                  </a:lnTo>
                  <a:lnTo>
                    <a:pt x="234823" y="0"/>
                  </a:lnTo>
                  <a:lnTo>
                    <a:pt x="251475" y="3363"/>
                  </a:lnTo>
                  <a:lnTo>
                    <a:pt x="265080" y="12525"/>
                  </a:lnTo>
                  <a:lnTo>
                    <a:pt x="274256" y="26092"/>
                  </a:lnTo>
                  <a:lnTo>
                    <a:pt x="277622" y="42672"/>
                  </a:lnTo>
                  <a:lnTo>
                    <a:pt x="277622" y="213487"/>
                  </a:lnTo>
                  <a:lnTo>
                    <a:pt x="274256" y="230120"/>
                  </a:lnTo>
                  <a:lnTo>
                    <a:pt x="265080" y="243681"/>
                  </a:lnTo>
                  <a:lnTo>
                    <a:pt x="251475" y="252813"/>
                  </a:lnTo>
                  <a:lnTo>
                    <a:pt x="234823" y="256158"/>
                  </a:lnTo>
                  <a:lnTo>
                    <a:pt x="42672" y="256158"/>
                  </a:lnTo>
                  <a:lnTo>
                    <a:pt x="26092" y="252813"/>
                  </a:lnTo>
                  <a:lnTo>
                    <a:pt x="12525" y="243681"/>
                  </a:lnTo>
                  <a:lnTo>
                    <a:pt x="3363" y="230120"/>
                  </a:lnTo>
                  <a:lnTo>
                    <a:pt x="0" y="213487"/>
                  </a:lnTo>
                  <a:lnTo>
                    <a:pt x="0" y="42672"/>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335" name="object 48"/>
            <p:cNvPicPr/>
            <p:nvPr/>
          </p:nvPicPr>
          <p:blipFill>
            <a:blip r:embed="rId22"/>
            <a:stretch/>
          </p:blipFill>
          <p:spPr>
            <a:xfrm>
              <a:off x="1703880" y="1852920"/>
              <a:ext cx="140400" cy="117000"/>
            </a:xfrm>
            <a:prstGeom prst="rect">
              <a:avLst/>
            </a:prstGeom>
            <a:ln>
              <a:noFill/>
            </a:ln>
          </p:spPr>
        </p:pic>
        <p:pic>
          <p:nvPicPr>
            <p:cNvPr id="336" name="object 49"/>
            <p:cNvPicPr/>
            <p:nvPr/>
          </p:nvPicPr>
          <p:blipFill>
            <a:blip r:embed="rId28"/>
            <a:stretch/>
          </p:blipFill>
          <p:spPr>
            <a:xfrm>
              <a:off x="1743480" y="1813680"/>
              <a:ext cx="366840" cy="370080"/>
            </a:xfrm>
            <a:prstGeom prst="rect">
              <a:avLst/>
            </a:prstGeom>
            <a:ln>
              <a:noFill/>
            </a:ln>
          </p:spPr>
        </p:pic>
        <p:pic>
          <p:nvPicPr>
            <p:cNvPr id="337" name="object 50"/>
            <p:cNvPicPr/>
            <p:nvPr/>
          </p:nvPicPr>
          <p:blipFill>
            <a:blip r:embed="rId29"/>
            <a:stretch/>
          </p:blipFill>
          <p:spPr>
            <a:xfrm>
              <a:off x="1787760" y="1862280"/>
              <a:ext cx="310680" cy="304560"/>
            </a:xfrm>
            <a:prstGeom prst="rect">
              <a:avLst/>
            </a:prstGeom>
            <a:ln>
              <a:noFill/>
            </a:ln>
          </p:spPr>
        </p:pic>
        <p:sp>
          <p:nvSpPr>
            <p:cNvPr id="338" name="CustomShape 18"/>
            <p:cNvSpPr/>
            <p:nvPr/>
          </p:nvSpPr>
          <p:spPr>
            <a:xfrm>
              <a:off x="1800720" y="1847520"/>
              <a:ext cx="252360" cy="256320"/>
            </a:xfrm>
            <a:custGeom>
              <a:avLst/>
              <a:gdLst/>
              <a:ahLst/>
              <a:cxnLst/>
              <a:rect l="l" t="t" r="r" b="b"/>
              <a:pathLst>
                <a:path w="252730" h="256539">
                  <a:moveTo>
                    <a:pt x="210312" y="0"/>
                  </a:moveTo>
                  <a:lnTo>
                    <a:pt x="42163" y="0"/>
                  </a:lnTo>
                  <a:lnTo>
                    <a:pt x="25771" y="3300"/>
                  </a:lnTo>
                  <a:lnTo>
                    <a:pt x="12366" y="12303"/>
                  </a:lnTo>
                  <a:lnTo>
                    <a:pt x="3319" y="25663"/>
                  </a:lnTo>
                  <a:lnTo>
                    <a:pt x="0" y="42036"/>
                  </a:lnTo>
                  <a:lnTo>
                    <a:pt x="0" y="214121"/>
                  </a:lnTo>
                  <a:lnTo>
                    <a:pt x="3319" y="230495"/>
                  </a:lnTo>
                  <a:lnTo>
                    <a:pt x="12366" y="243855"/>
                  </a:lnTo>
                  <a:lnTo>
                    <a:pt x="25771" y="252858"/>
                  </a:lnTo>
                  <a:lnTo>
                    <a:pt x="42163" y="256158"/>
                  </a:lnTo>
                  <a:lnTo>
                    <a:pt x="210312" y="256158"/>
                  </a:lnTo>
                  <a:lnTo>
                    <a:pt x="226685" y="252858"/>
                  </a:lnTo>
                  <a:lnTo>
                    <a:pt x="240045" y="243855"/>
                  </a:lnTo>
                  <a:lnTo>
                    <a:pt x="249048" y="230495"/>
                  </a:lnTo>
                  <a:lnTo>
                    <a:pt x="252348" y="214121"/>
                  </a:lnTo>
                  <a:lnTo>
                    <a:pt x="252348" y="42036"/>
                  </a:lnTo>
                  <a:lnTo>
                    <a:pt x="249048" y="25663"/>
                  </a:lnTo>
                  <a:lnTo>
                    <a:pt x="240045" y="12303"/>
                  </a:lnTo>
                  <a:lnTo>
                    <a:pt x="226685" y="3300"/>
                  </a:lnTo>
                  <a:lnTo>
                    <a:pt x="210312"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339" name="CustomShape 19"/>
            <p:cNvSpPr/>
            <p:nvPr/>
          </p:nvSpPr>
          <p:spPr>
            <a:xfrm>
              <a:off x="1800720" y="1847520"/>
              <a:ext cx="252360" cy="256320"/>
            </a:xfrm>
            <a:custGeom>
              <a:avLst/>
              <a:gdLst/>
              <a:ahLst/>
              <a:cxnLst/>
              <a:rect l="l" t="t" r="r" b="b"/>
              <a:pathLst>
                <a:path w="252730" h="256539">
                  <a:moveTo>
                    <a:pt x="0" y="42036"/>
                  </a:moveTo>
                  <a:lnTo>
                    <a:pt x="3319" y="25663"/>
                  </a:lnTo>
                  <a:lnTo>
                    <a:pt x="12366" y="12303"/>
                  </a:lnTo>
                  <a:lnTo>
                    <a:pt x="25771" y="3300"/>
                  </a:lnTo>
                  <a:lnTo>
                    <a:pt x="42163" y="0"/>
                  </a:lnTo>
                  <a:lnTo>
                    <a:pt x="210312" y="0"/>
                  </a:lnTo>
                  <a:lnTo>
                    <a:pt x="226685" y="3300"/>
                  </a:lnTo>
                  <a:lnTo>
                    <a:pt x="240045" y="12303"/>
                  </a:lnTo>
                  <a:lnTo>
                    <a:pt x="249048" y="25663"/>
                  </a:lnTo>
                  <a:lnTo>
                    <a:pt x="252348" y="42036"/>
                  </a:lnTo>
                  <a:lnTo>
                    <a:pt x="252348" y="214121"/>
                  </a:lnTo>
                  <a:lnTo>
                    <a:pt x="249048" y="230495"/>
                  </a:lnTo>
                  <a:lnTo>
                    <a:pt x="240045" y="243855"/>
                  </a:lnTo>
                  <a:lnTo>
                    <a:pt x="226685" y="252858"/>
                  </a:lnTo>
                  <a:lnTo>
                    <a:pt x="210312" y="256158"/>
                  </a:lnTo>
                  <a:lnTo>
                    <a:pt x="42163" y="256158"/>
                  </a:lnTo>
                  <a:lnTo>
                    <a:pt x="25771" y="252858"/>
                  </a:lnTo>
                  <a:lnTo>
                    <a:pt x="12366" y="243855"/>
                  </a:lnTo>
                  <a:lnTo>
                    <a:pt x="3319" y="230495"/>
                  </a:lnTo>
                  <a:lnTo>
                    <a:pt x="0" y="214121"/>
                  </a:lnTo>
                  <a:lnTo>
                    <a:pt x="0" y="42036"/>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340" name="object 53"/>
            <p:cNvPicPr/>
            <p:nvPr/>
          </p:nvPicPr>
          <p:blipFill>
            <a:blip r:embed="rId25"/>
            <a:stretch/>
          </p:blipFill>
          <p:spPr>
            <a:xfrm>
              <a:off x="1892520" y="1920960"/>
              <a:ext cx="139680" cy="117000"/>
            </a:xfrm>
            <a:prstGeom prst="rect">
              <a:avLst/>
            </a:prstGeom>
            <a:ln>
              <a:noFill/>
            </a:ln>
          </p:spPr>
        </p:pic>
        <p:pic>
          <p:nvPicPr>
            <p:cNvPr id="341" name="object 54"/>
            <p:cNvPicPr/>
            <p:nvPr/>
          </p:nvPicPr>
          <p:blipFill>
            <a:blip r:embed="rId30"/>
            <a:stretch/>
          </p:blipFill>
          <p:spPr>
            <a:xfrm>
              <a:off x="1536120" y="3207960"/>
              <a:ext cx="389880" cy="368280"/>
            </a:xfrm>
            <a:prstGeom prst="rect">
              <a:avLst/>
            </a:prstGeom>
            <a:ln>
              <a:noFill/>
            </a:ln>
          </p:spPr>
        </p:pic>
        <p:pic>
          <p:nvPicPr>
            <p:cNvPr id="342" name="object 55"/>
            <p:cNvPicPr/>
            <p:nvPr/>
          </p:nvPicPr>
          <p:blipFill>
            <a:blip r:embed="rId31"/>
            <a:stretch/>
          </p:blipFill>
          <p:spPr>
            <a:xfrm>
              <a:off x="1591200" y="3256920"/>
              <a:ext cx="310680" cy="304560"/>
            </a:xfrm>
            <a:prstGeom prst="rect">
              <a:avLst/>
            </a:prstGeom>
            <a:ln>
              <a:noFill/>
            </a:ln>
          </p:spPr>
        </p:pic>
        <p:sp>
          <p:nvSpPr>
            <p:cNvPr id="343" name="CustomShape 20"/>
            <p:cNvSpPr/>
            <p:nvPr/>
          </p:nvSpPr>
          <p:spPr>
            <a:xfrm>
              <a:off x="1592640" y="3241440"/>
              <a:ext cx="277200" cy="256320"/>
            </a:xfrm>
            <a:custGeom>
              <a:avLst/>
              <a:gdLst/>
              <a:ahLst/>
              <a:cxnLst/>
              <a:rect l="l" t="t" r="r" b="b"/>
              <a:pathLst>
                <a:path w="277494" h="256539">
                  <a:moveTo>
                    <a:pt x="234822" y="0"/>
                  </a:moveTo>
                  <a:lnTo>
                    <a:pt x="42671" y="0"/>
                  </a:lnTo>
                  <a:lnTo>
                    <a:pt x="26038" y="3345"/>
                  </a:lnTo>
                  <a:lnTo>
                    <a:pt x="12477" y="12477"/>
                  </a:lnTo>
                  <a:lnTo>
                    <a:pt x="3345" y="26038"/>
                  </a:lnTo>
                  <a:lnTo>
                    <a:pt x="0" y="42672"/>
                  </a:lnTo>
                  <a:lnTo>
                    <a:pt x="0" y="213487"/>
                  </a:lnTo>
                  <a:lnTo>
                    <a:pt x="3345" y="230066"/>
                  </a:lnTo>
                  <a:lnTo>
                    <a:pt x="12477" y="243633"/>
                  </a:lnTo>
                  <a:lnTo>
                    <a:pt x="26038" y="252795"/>
                  </a:lnTo>
                  <a:lnTo>
                    <a:pt x="42671" y="256159"/>
                  </a:lnTo>
                  <a:lnTo>
                    <a:pt x="234822" y="256159"/>
                  </a:lnTo>
                  <a:lnTo>
                    <a:pt x="251456" y="252795"/>
                  </a:lnTo>
                  <a:lnTo>
                    <a:pt x="265017" y="243633"/>
                  </a:lnTo>
                  <a:lnTo>
                    <a:pt x="274149" y="230066"/>
                  </a:lnTo>
                  <a:lnTo>
                    <a:pt x="277494" y="213487"/>
                  </a:lnTo>
                  <a:lnTo>
                    <a:pt x="277494" y="42672"/>
                  </a:lnTo>
                  <a:lnTo>
                    <a:pt x="274149" y="26038"/>
                  </a:lnTo>
                  <a:lnTo>
                    <a:pt x="265017" y="12477"/>
                  </a:lnTo>
                  <a:lnTo>
                    <a:pt x="251456" y="3345"/>
                  </a:lnTo>
                  <a:lnTo>
                    <a:pt x="234822"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344" name="CustomShape 21"/>
            <p:cNvSpPr/>
            <p:nvPr/>
          </p:nvSpPr>
          <p:spPr>
            <a:xfrm>
              <a:off x="1592640" y="3241440"/>
              <a:ext cx="277200" cy="256320"/>
            </a:xfrm>
            <a:custGeom>
              <a:avLst/>
              <a:gdLst/>
              <a:ahLst/>
              <a:cxnLst/>
              <a:rect l="l" t="t" r="r" b="b"/>
              <a:pathLst>
                <a:path w="277494" h="256539">
                  <a:moveTo>
                    <a:pt x="0" y="42672"/>
                  </a:moveTo>
                  <a:lnTo>
                    <a:pt x="3345" y="26038"/>
                  </a:lnTo>
                  <a:lnTo>
                    <a:pt x="12477" y="12477"/>
                  </a:lnTo>
                  <a:lnTo>
                    <a:pt x="26038" y="3345"/>
                  </a:lnTo>
                  <a:lnTo>
                    <a:pt x="42671" y="0"/>
                  </a:lnTo>
                  <a:lnTo>
                    <a:pt x="234822" y="0"/>
                  </a:lnTo>
                  <a:lnTo>
                    <a:pt x="251456" y="3345"/>
                  </a:lnTo>
                  <a:lnTo>
                    <a:pt x="265017" y="12477"/>
                  </a:lnTo>
                  <a:lnTo>
                    <a:pt x="274149" y="26038"/>
                  </a:lnTo>
                  <a:lnTo>
                    <a:pt x="277494" y="42672"/>
                  </a:lnTo>
                  <a:lnTo>
                    <a:pt x="277494" y="213487"/>
                  </a:lnTo>
                  <a:lnTo>
                    <a:pt x="274149" y="230066"/>
                  </a:lnTo>
                  <a:lnTo>
                    <a:pt x="265017" y="243633"/>
                  </a:lnTo>
                  <a:lnTo>
                    <a:pt x="251456" y="252795"/>
                  </a:lnTo>
                  <a:lnTo>
                    <a:pt x="234822" y="256159"/>
                  </a:lnTo>
                  <a:lnTo>
                    <a:pt x="42671" y="256159"/>
                  </a:lnTo>
                  <a:lnTo>
                    <a:pt x="26038" y="252795"/>
                  </a:lnTo>
                  <a:lnTo>
                    <a:pt x="12477" y="243633"/>
                  </a:lnTo>
                  <a:lnTo>
                    <a:pt x="3345" y="230066"/>
                  </a:lnTo>
                  <a:lnTo>
                    <a:pt x="0" y="213487"/>
                  </a:lnTo>
                  <a:lnTo>
                    <a:pt x="0" y="42672"/>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345" name="object 58"/>
            <p:cNvPicPr/>
            <p:nvPr/>
          </p:nvPicPr>
          <p:blipFill>
            <a:blip r:embed="rId22"/>
            <a:stretch/>
          </p:blipFill>
          <p:spPr>
            <a:xfrm>
              <a:off x="1696680" y="3314880"/>
              <a:ext cx="139680" cy="117000"/>
            </a:xfrm>
            <a:prstGeom prst="rect">
              <a:avLst/>
            </a:prstGeom>
            <a:ln>
              <a:noFill/>
            </a:ln>
          </p:spPr>
        </p:pic>
        <p:pic>
          <p:nvPicPr>
            <p:cNvPr id="346" name="object 59"/>
            <p:cNvPicPr/>
            <p:nvPr/>
          </p:nvPicPr>
          <p:blipFill>
            <a:blip r:embed="rId32"/>
            <a:stretch/>
          </p:blipFill>
          <p:spPr>
            <a:xfrm>
              <a:off x="1737360" y="3274920"/>
              <a:ext cx="365400" cy="370080"/>
            </a:xfrm>
            <a:prstGeom prst="rect">
              <a:avLst/>
            </a:prstGeom>
            <a:ln>
              <a:noFill/>
            </a:ln>
          </p:spPr>
        </p:pic>
        <p:pic>
          <p:nvPicPr>
            <p:cNvPr id="347" name="object 60"/>
            <p:cNvPicPr/>
            <p:nvPr/>
          </p:nvPicPr>
          <p:blipFill>
            <a:blip r:embed="rId33"/>
            <a:stretch/>
          </p:blipFill>
          <p:spPr>
            <a:xfrm>
              <a:off x="1780200" y="3323880"/>
              <a:ext cx="310680" cy="304560"/>
            </a:xfrm>
            <a:prstGeom prst="rect">
              <a:avLst/>
            </a:prstGeom>
            <a:ln>
              <a:noFill/>
            </a:ln>
          </p:spPr>
        </p:pic>
        <p:sp>
          <p:nvSpPr>
            <p:cNvPr id="348" name="CustomShape 22"/>
            <p:cNvSpPr/>
            <p:nvPr/>
          </p:nvSpPr>
          <p:spPr>
            <a:xfrm>
              <a:off x="1793520" y="3309480"/>
              <a:ext cx="252360" cy="256320"/>
            </a:xfrm>
            <a:custGeom>
              <a:avLst/>
              <a:gdLst/>
              <a:ahLst/>
              <a:cxnLst/>
              <a:rect l="l" t="t" r="r" b="b"/>
              <a:pathLst>
                <a:path w="252730" h="256539">
                  <a:moveTo>
                    <a:pt x="210312" y="0"/>
                  </a:moveTo>
                  <a:lnTo>
                    <a:pt x="42037" y="0"/>
                  </a:lnTo>
                  <a:lnTo>
                    <a:pt x="25663" y="3300"/>
                  </a:lnTo>
                  <a:lnTo>
                    <a:pt x="12303" y="12303"/>
                  </a:lnTo>
                  <a:lnTo>
                    <a:pt x="3300" y="25663"/>
                  </a:lnTo>
                  <a:lnTo>
                    <a:pt x="0" y="42036"/>
                  </a:lnTo>
                  <a:lnTo>
                    <a:pt x="0" y="214121"/>
                  </a:lnTo>
                  <a:lnTo>
                    <a:pt x="3300" y="230495"/>
                  </a:lnTo>
                  <a:lnTo>
                    <a:pt x="12303" y="243855"/>
                  </a:lnTo>
                  <a:lnTo>
                    <a:pt x="25663" y="252858"/>
                  </a:lnTo>
                  <a:lnTo>
                    <a:pt x="42037" y="256158"/>
                  </a:lnTo>
                  <a:lnTo>
                    <a:pt x="210312" y="256158"/>
                  </a:lnTo>
                  <a:lnTo>
                    <a:pt x="226631" y="252858"/>
                  </a:lnTo>
                  <a:lnTo>
                    <a:pt x="239998" y="243855"/>
                  </a:lnTo>
                  <a:lnTo>
                    <a:pt x="249031" y="230495"/>
                  </a:lnTo>
                  <a:lnTo>
                    <a:pt x="252349" y="214121"/>
                  </a:lnTo>
                  <a:lnTo>
                    <a:pt x="252349" y="42036"/>
                  </a:lnTo>
                  <a:lnTo>
                    <a:pt x="249031" y="25663"/>
                  </a:lnTo>
                  <a:lnTo>
                    <a:pt x="239998" y="12303"/>
                  </a:lnTo>
                  <a:lnTo>
                    <a:pt x="226631" y="3300"/>
                  </a:lnTo>
                  <a:lnTo>
                    <a:pt x="210312"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349" name="CustomShape 23"/>
            <p:cNvSpPr/>
            <p:nvPr/>
          </p:nvSpPr>
          <p:spPr>
            <a:xfrm>
              <a:off x="1793520" y="3309480"/>
              <a:ext cx="252360" cy="256320"/>
            </a:xfrm>
            <a:custGeom>
              <a:avLst/>
              <a:gdLst/>
              <a:ahLst/>
              <a:cxnLst/>
              <a:rect l="l" t="t" r="r" b="b"/>
              <a:pathLst>
                <a:path w="252730" h="256539">
                  <a:moveTo>
                    <a:pt x="0" y="42036"/>
                  </a:moveTo>
                  <a:lnTo>
                    <a:pt x="3300" y="25663"/>
                  </a:lnTo>
                  <a:lnTo>
                    <a:pt x="12303" y="12303"/>
                  </a:lnTo>
                  <a:lnTo>
                    <a:pt x="25663" y="3300"/>
                  </a:lnTo>
                  <a:lnTo>
                    <a:pt x="42037" y="0"/>
                  </a:lnTo>
                  <a:lnTo>
                    <a:pt x="210312" y="0"/>
                  </a:lnTo>
                  <a:lnTo>
                    <a:pt x="226631" y="3300"/>
                  </a:lnTo>
                  <a:lnTo>
                    <a:pt x="239998" y="12303"/>
                  </a:lnTo>
                  <a:lnTo>
                    <a:pt x="249031" y="25663"/>
                  </a:lnTo>
                  <a:lnTo>
                    <a:pt x="252349" y="42036"/>
                  </a:lnTo>
                  <a:lnTo>
                    <a:pt x="252349" y="214121"/>
                  </a:lnTo>
                  <a:lnTo>
                    <a:pt x="249031" y="230495"/>
                  </a:lnTo>
                  <a:lnTo>
                    <a:pt x="239998" y="243855"/>
                  </a:lnTo>
                  <a:lnTo>
                    <a:pt x="226631" y="252858"/>
                  </a:lnTo>
                  <a:lnTo>
                    <a:pt x="210312" y="256158"/>
                  </a:lnTo>
                  <a:lnTo>
                    <a:pt x="42037" y="256158"/>
                  </a:lnTo>
                  <a:lnTo>
                    <a:pt x="25663" y="252858"/>
                  </a:lnTo>
                  <a:lnTo>
                    <a:pt x="12303" y="243855"/>
                  </a:lnTo>
                  <a:lnTo>
                    <a:pt x="3300" y="230495"/>
                  </a:lnTo>
                  <a:lnTo>
                    <a:pt x="0" y="214121"/>
                  </a:lnTo>
                  <a:lnTo>
                    <a:pt x="0" y="42036"/>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350" name="object 63"/>
            <p:cNvPicPr/>
            <p:nvPr/>
          </p:nvPicPr>
          <p:blipFill>
            <a:blip r:embed="rId25"/>
            <a:stretch/>
          </p:blipFill>
          <p:spPr>
            <a:xfrm>
              <a:off x="1885320" y="3382920"/>
              <a:ext cx="139680" cy="117000"/>
            </a:xfrm>
            <a:prstGeom prst="rect">
              <a:avLst/>
            </a:prstGeom>
            <a:ln>
              <a:noFill/>
            </a:ln>
          </p:spPr>
        </p:pic>
        <p:pic>
          <p:nvPicPr>
            <p:cNvPr id="351" name="object 64"/>
            <p:cNvPicPr/>
            <p:nvPr/>
          </p:nvPicPr>
          <p:blipFill>
            <a:blip r:embed="rId34"/>
            <a:stretch/>
          </p:blipFill>
          <p:spPr>
            <a:xfrm>
              <a:off x="1110960" y="3910320"/>
              <a:ext cx="959760" cy="248040"/>
            </a:xfrm>
            <a:prstGeom prst="rect">
              <a:avLst/>
            </a:prstGeom>
            <a:ln>
              <a:noFill/>
            </a:ln>
          </p:spPr>
        </p:pic>
        <p:pic>
          <p:nvPicPr>
            <p:cNvPr id="352" name="object 65"/>
            <p:cNvPicPr/>
            <p:nvPr/>
          </p:nvPicPr>
          <p:blipFill>
            <a:blip r:embed="rId35"/>
            <a:stretch/>
          </p:blipFill>
          <p:spPr>
            <a:xfrm>
              <a:off x="2020680" y="3910320"/>
              <a:ext cx="5145120" cy="248040"/>
            </a:xfrm>
            <a:prstGeom prst="rect">
              <a:avLst/>
            </a:prstGeom>
            <a:ln>
              <a:noFill/>
            </a:ln>
          </p:spPr>
        </p:pic>
        <p:pic>
          <p:nvPicPr>
            <p:cNvPr id="353" name="object 66"/>
            <p:cNvPicPr/>
            <p:nvPr/>
          </p:nvPicPr>
          <p:blipFill>
            <a:blip r:embed="rId36"/>
            <a:stretch/>
          </p:blipFill>
          <p:spPr>
            <a:xfrm>
              <a:off x="1110960" y="4154040"/>
              <a:ext cx="663120" cy="248040"/>
            </a:xfrm>
            <a:prstGeom prst="rect">
              <a:avLst/>
            </a:prstGeom>
            <a:ln>
              <a:noFill/>
            </a:ln>
          </p:spPr>
        </p:pic>
        <p:pic>
          <p:nvPicPr>
            <p:cNvPr id="354" name="object 67"/>
            <p:cNvPicPr/>
            <p:nvPr/>
          </p:nvPicPr>
          <p:blipFill>
            <a:blip r:embed="rId37"/>
            <a:stretch/>
          </p:blipFill>
          <p:spPr>
            <a:xfrm>
              <a:off x="1691640" y="4154040"/>
              <a:ext cx="951120" cy="248040"/>
            </a:xfrm>
            <a:prstGeom prst="rect">
              <a:avLst/>
            </a:prstGeom>
            <a:ln>
              <a:noFill/>
            </a:ln>
          </p:spPr>
        </p:pic>
        <p:pic>
          <p:nvPicPr>
            <p:cNvPr id="355" name="object 68"/>
            <p:cNvPicPr/>
            <p:nvPr/>
          </p:nvPicPr>
          <p:blipFill>
            <a:blip r:embed="rId38"/>
            <a:stretch/>
          </p:blipFill>
          <p:spPr>
            <a:xfrm>
              <a:off x="2597040" y="4154040"/>
              <a:ext cx="779400" cy="248040"/>
            </a:xfrm>
            <a:prstGeom prst="rect">
              <a:avLst/>
            </a:prstGeom>
            <a:ln>
              <a:noFill/>
            </a:ln>
          </p:spPr>
        </p:pic>
        <p:pic>
          <p:nvPicPr>
            <p:cNvPr id="356" name="object 69"/>
            <p:cNvPicPr/>
            <p:nvPr/>
          </p:nvPicPr>
          <p:blipFill>
            <a:blip r:embed="rId39"/>
            <a:stretch/>
          </p:blipFill>
          <p:spPr>
            <a:xfrm>
              <a:off x="4212360" y="3108960"/>
              <a:ext cx="460800" cy="138240"/>
            </a:xfrm>
            <a:prstGeom prst="rect">
              <a:avLst/>
            </a:prstGeom>
            <a:ln>
              <a:noFill/>
            </a:ln>
          </p:spPr>
        </p:pic>
        <p:pic>
          <p:nvPicPr>
            <p:cNvPr id="357" name="object 70"/>
            <p:cNvPicPr/>
            <p:nvPr/>
          </p:nvPicPr>
          <p:blipFill>
            <a:blip r:embed="rId40"/>
            <a:stretch/>
          </p:blipFill>
          <p:spPr>
            <a:xfrm>
              <a:off x="4622400" y="3108960"/>
              <a:ext cx="412560" cy="138240"/>
            </a:xfrm>
            <a:prstGeom prst="rect">
              <a:avLst/>
            </a:prstGeom>
            <a:ln>
              <a:noFill/>
            </a:ln>
          </p:spPr>
        </p:pic>
        <p:sp>
          <p:nvSpPr>
            <p:cNvPr id="358" name="CustomShape 24"/>
            <p:cNvSpPr/>
            <p:nvPr/>
          </p:nvSpPr>
          <p:spPr>
            <a:xfrm>
              <a:off x="3801240" y="1454760"/>
              <a:ext cx="1708920" cy="1608840"/>
            </a:xfrm>
            <a:custGeom>
              <a:avLst/>
              <a:gdLst/>
              <a:ahLst/>
              <a:cxnLst/>
              <a:rect l="l" t="t" r="r" b="b"/>
              <a:pathLst>
                <a:path w="1709420" h="1609089">
                  <a:moveTo>
                    <a:pt x="1441196" y="0"/>
                  </a:moveTo>
                  <a:lnTo>
                    <a:pt x="268224" y="0"/>
                  </a:lnTo>
                  <a:lnTo>
                    <a:pt x="219991" y="4318"/>
                  </a:lnTo>
                  <a:lnTo>
                    <a:pt x="174602" y="16770"/>
                  </a:lnTo>
                  <a:lnTo>
                    <a:pt x="132813" y="36599"/>
                  </a:lnTo>
                  <a:lnTo>
                    <a:pt x="95380" y="63047"/>
                  </a:lnTo>
                  <a:lnTo>
                    <a:pt x="63058" y="95358"/>
                  </a:lnTo>
                  <a:lnTo>
                    <a:pt x="36604" y="132776"/>
                  </a:lnTo>
                  <a:lnTo>
                    <a:pt x="16772" y="174542"/>
                  </a:lnTo>
                  <a:lnTo>
                    <a:pt x="4319" y="219901"/>
                  </a:lnTo>
                  <a:lnTo>
                    <a:pt x="0" y="268097"/>
                  </a:lnTo>
                  <a:lnTo>
                    <a:pt x="0" y="1340865"/>
                  </a:lnTo>
                  <a:lnTo>
                    <a:pt x="4319" y="1389061"/>
                  </a:lnTo>
                  <a:lnTo>
                    <a:pt x="16772" y="1434420"/>
                  </a:lnTo>
                  <a:lnTo>
                    <a:pt x="36604" y="1476186"/>
                  </a:lnTo>
                  <a:lnTo>
                    <a:pt x="63058" y="1513604"/>
                  </a:lnTo>
                  <a:lnTo>
                    <a:pt x="95380" y="1545915"/>
                  </a:lnTo>
                  <a:lnTo>
                    <a:pt x="132813" y="1572363"/>
                  </a:lnTo>
                  <a:lnTo>
                    <a:pt x="174602" y="1592192"/>
                  </a:lnTo>
                  <a:lnTo>
                    <a:pt x="219991" y="1604644"/>
                  </a:lnTo>
                  <a:lnTo>
                    <a:pt x="268224" y="1608963"/>
                  </a:lnTo>
                  <a:lnTo>
                    <a:pt x="1441196" y="1608963"/>
                  </a:lnTo>
                  <a:lnTo>
                    <a:pt x="1489391" y="1604644"/>
                  </a:lnTo>
                  <a:lnTo>
                    <a:pt x="1534750" y="1592192"/>
                  </a:lnTo>
                  <a:lnTo>
                    <a:pt x="1576516" y="1572363"/>
                  </a:lnTo>
                  <a:lnTo>
                    <a:pt x="1613934" y="1545915"/>
                  </a:lnTo>
                  <a:lnTo>
                    <a:pt x="1646245" y="1513604"/>
                  </a:lnTo>
                  <a:lnTo>
                    <a:pt x="1672693" y="1476186"/>
                  </a:lnTo>
                  <a:lnTo>
                    <a:pt x="1692522" y="1434420"/>
                  </a:lnTo>
                  <a:lnTo>
                    <a:pt x="1704974" y="1389061"/>
                  </a:lnTo>
                  <a:lnTo>
                    <a:pt x="1709293" y="1340865"/>
                  </a:lnTo>
                  <a:lnTo>
                    <a:pt x="1709293" y="268097"/>
                  </a:lnTo>
                  <a:lnTo>
                    <a:pt x="1704974" y="219901"/>
                  </a:lnTo>
                  <a:lnTo>
                    <a:pt x="1692522" y="174542"/>
                  </a:lnTo>
                  <a:lnTo>
                    <a:pt x="1672693" y="132776"/>
                  </a:lnTo>
                  <a:lnTo>
                    <a:pt x="1646245" y="95358"/>
                  </a:lnTo>
                  <a:lnTo>
                    <a:pt x="1613934" y="63047"/>
                  </a:lnTo>
                  <a:lnTo>
                    <a:pt x="1576516" y="36599"/>
                  </a:lnTo>
                  <a:lnTo>
                    <a:pt x="1534750" y="16770"/>
                  </a:lnTo>
                  <a:lnTo>
                    <a:pt x="1489391" y="4318"/>
                  </a:lnTo>
                  <a:lnTo>
                    <a:pt x="1441196" y="0"/>
                  </a:lnTo>
                  <a:close/>
                </a:path>
              </a:pathLst>
            </a:custGeom>
            <a:solidFill>
              <a:srgbClr val="CCC1DA"/>
            </a:solidFill>
            <a:ln>
              <a:noFill/>
            </a:ln>
          </p:spPr>
          <p:style>
            <a:lnRef idx="0">
              <a:scrgbClr r="0" g="0" b="0"/>
            </a:lnRef>
            <a:fillRef idx="0">
              <a:scrgbClr r="0" g="0" b="0"/>
            </a:fillRef>
            <a:effectRef idx="0">
              <a:scrgbClr r="0" g="0" b="0"/>
            </a:effectRef>
            <a:fontRef idx="minor"/>
          </p:style>
        </p:sp>
        <p:pic>
          <p:nvPicPr>
            <p:cNvPr id="359" name="object 72"/>
            <p:cNvPicPr/>
            <p:nvPr/>
          </p:nvPicPr>
          <p:blipFill>
            <a:blip r:embed="rId41"/>
            <a:stretch/>
          </p:blipFill>
          <p:spPr>
            <a:xfrm>
              <a:off x="3890880" y="2284560"/>
              <a:ext cx="712800" cy="711360"/>
            </a:xfrm>
            <a:prstGeom prst="rect">
              <a:avLst/>
            </a:prstGeom>
            <a:ln>
              <a:noFill/>
            </a:ln>
          </p:spPr>
        </p:pic>
        <p:pic>
          <p:nvPicPr>
            <p:cNvPr id="360" name="object 73"/>
            <p:cNvPicPr/>
            <p:nvPr/>
          </p:nvPicPr>
          <p:blipFill>
            <a:blip r:embed="rId42"/>
            <a:stretch/>
          </p:blipFill>
          <p:spPr>
            <a:xfrm>
              <a:off x="3919680" y="2324160"/>
              <a:ext cx="720360" cy="725040"/>
            </a:xfrm>
            <a:prstGeom prst="rect">
              <a:avLst/>
            </a:prstGeom>
            <a:ln>
              <a:noFill/>
            </a:ln>
          </p:spPr>
        </p:pic>
        <p:sp>
          <p:nvSpPr>
            <p:cNvPr id="361" name="CustomShape 25"/>
            <p:cNvSpPr/>
            <p:nvPr/>
          </p:nvSpPr>
          <p:spPr>
            <a:xfrm>
              <a:off x="3948480" y="2318400"/>
              <a:ext cx="597960" cy="597960"/>
            </a:xfrm>
            <a:custGeom>
              <a:avLst/>
              <a:gdLst/>
              <a:ahLst/>
              <a:cxnLst/>
              <a:rect l="l" t="t" r="r" b="b"/>
              <a:pathLst>
                <a:path w="598170" h="598169">
                  <a:moveTo>
                    <a:pt x="498475" y="0"/>
                  </a:moveTo>
                  <a:lnTo>
                    <a:pt x="99695" y="0"/>
                  </a:lnTo>
                  <a:lnTo>
                    <a:pt x="60918" y="7826"/>
                  </a:lnTo>
                  <a:lnTo>
                    <a:pt x="29225" y="29178"/>
                  </a:lnTo>
                  <a:lnTo>
                    <a:pt x="7844" y="60864"/>
                  </a:lnTo>
                  <a:lnTo>
                    <a:pt x="0" y="99694"/>
                  </a:lnTo>
                  <a:lnTo>
                    <a:pt x="0" y="498475"/>
                  </a:lnTo>
                  <a:lnTo>
                    <a:pt x="7844" y="537305"/>
                  </a:lnTo>
                  <a:lnTo>
                    <a:pt x="29225" y="568991"/>
                  </a:lnTo>
                  <a:lnTo>
                    <a:pt x="60918" y="590343"/>
                  </a:lnTo>
                  <a:lnTo>
                    <a:pt x="99695" y="598169"/>
                  </a:lnTo>
                  <a:lnTo>
                    <a:pt x="498475" y="598169"/>
                  </a:lnTo>
                  <a:lnTo>
                    <a:pt x="537305" y="590343"/>
                  </a:lnTo>
                  <a:lnTo>
                    <a:pt x="568991" y="568991"/>
                  </a:lnTo>
                  <a:lnTo>
                    <a:pt x="590343" y="537305"/>
                  </a:lnTo>
                  <a:lnTo>
                    <a:pt x="598170" y="498475"/>
                  </a:lnTo>
                  <a:lnTo>
                    <a:pt x="598170" y="99694"/>
                  </a:lnTo>
                  <a:lnTo>
                    <a:pt x="590343" y="60864"/>
                  </a:lnTo>
                  <a:lnTo>
                    <a:pt x="568991" y="29178"/>
                  </a:lnTo>
                  <a:lnTo>
                    <a:pt x="537305" y="7826"/>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362" name="CustomShape 26"/>
            <p:cNvSpPr/>
            <p:nvPr/>
          </p:nvSpPr>
          <p:spPr>
            <a:xfrm>
              <a:off x="3948480" y="2318400"/>
              <a:ext cx="597960" cy="597960"/>
            </a:xfrm>
            <a:custGeom>
              <a:avLst/>
              <a:gdLst/>
              <a:ahLst/>
              <a:cxnLst/>
              <a:rect l="l" t="t" r="r" b="b"/>
              <a:pathLst>
                <a:path w="598170" h="598169">
                  <a:moveTo>
                    <a:pt x="0" y="99694"/>
                  </a:moveTo>
                  <a:lnTo>
                    <a:pt x="7844" y="60864"/>
                  </a:lnTo>
                  <a:lnTo>
                    <a:pt x="29225" y="29178"/>
                  </a:lnTo>
                  <a:lnTo>
                    <a:pt x="60918" y="7826"/>
                  </a:lnTo>
                  <a:lnTo>
                    <a:pt x="99695" y="0"/>
                  </a:lnTo>
                  <a:lnTo>
                    <a:pt x="498475" y="0"/>
                  </a:lnTo>
                  <a:lnTo>
                    <a:pt x="537305" y="7826"/>
                  </a:lnTo>
                  <a:lnTo>
                    <a:pt x="568991" y="29178"/>
                  </a:lnTo>
                  <a:lnTo>
                    <a:pt x="590343" y="60864"/>
                  </a:lnTo>
                  <a:lnTo>
                    <a:pt x="598170" y="99694"/>
                  </a:lnTo>
                  <a:lnTo>
                    <a:pt x="598170" y="498475"/>
                  </a:lnTo>
                  <a:lnTo>
                    <a:pt x="590343" y="537305"/>
                  </a:lnTo>
                  <a:lnTo>
                    <a:pt x="568991" y="568991"/>
                  </a:lnTo>
                  <a:lnTo>
                    <a:pt x="537305" y="590343"/>
                  </a:lnTo>
                  <a:lnTo>
                    <a:pt x="498475" y="598169"/>
                  </a:lnTo>
                  <a:lnTo>
                    <a:pt x="99695"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363" name="object 76"/>
            <p:cNvPicPr/>
            <p:nvPr/>
          </p:nvPicPr>
          <p:blipFill>
            <a:blip r:embed="rId43"/>
            <a:stretch/>
          </p:blipFill>
          <p:spPr>
            <a:xfrm>
              <a:off x="4146840" y="2430720"/>
              <a:ext cx="402480" cy="371520"/>
            </a:xfrm>
            <a:prstGeom prst="rect">
              <a:avLst/>
            </a:prstGeom>
            <a:ln>
              <a:noFill/>
            </a:ln>
          </p:spPr>
        </p:pic>
        <p:pic>
          <p:nvPicPr>
            <p:cNvPr id="364" name="object 77"/>
            <p:cNvPicPr/>
            <p:nvPr/>
          </p:nvPicPr>
          <p:blipFill>
            <a:blip r:embed="rId44"/>
            <a:stretch/>
          </p:blipFill>
          <p:spPr>
            <a:xfrm>
              <a:off x="3890880" y="1537560"/>
              <a:ext cx="712800" cy="712800"/>
            </a:xfrm>
            <a:prstGeom prst="rect">
              <a:avLst/>
            </a:prstGeom>
            <a:ln>
              <a:noFill/>
            </a:ln>
          </p:spPr>
        </p:pic>
        <p:pic>
          <p:nvPicPr>
            <p:cNvPr id="365" name="object 78"/>
            <p:cNvPicPr/>
            <p:nvPr/>
          </p:nvPicPr>
          <p:blipFill>
            <a:blip r:embed="rId45"/>
            <a:stretch/>
          </p:blipFill>
          <p:spPr>
            <a:xfrm>
              <a:off x="3919680" y="1577160"/>
              <a:ext cx="720360" cy="725040"/>
            </a:xfrm>
            <a:prstGeom prst="rect">
              <a:avLst/>
            </a:prstGeom>
            <a:ln>
              <a:noFill/>
            </a:ln>
          </p:spPr>
        </p:pic>
        <p:sp>
          <p:nvSpPr>
            <p:cNvPr id="366" name="CustomShape 27"/>
            <p:cNvSpPr/>
            <p:nvPr/>
          </p:nvSpPr>
          <p:spPr>
            <a:xfrm>
              <a:off x="3948480" y="1572120"/>
              <a:ext cx="597960" cy="597960"/>
            </a:xfrm>
            <a:custGeom>
              <a:avLst/>
              <a:gdLst/>
              <a:ahLst/>
              <a:cxnLst/>
              <a:rect l="l" t="t" r="r" b="b"/>
              <a:pathLst>
                <a:path w="598170" h="598169">
                  <a:moveTo>
                    <a:pt x="498475" y="0"/>
                  </a:moveTo>
                  <a:lnTo>
                    <a:pt x="99695" y="0"/>
                  </a:lnTo>
                  <a:lnTo>
                    <a:pt x="60918" y="7844"/>
                  </a:lnTo>
                  <a:lnTo>
                    <a:pt x="29225" y="29225"/>
                  </a:lnTo>
                  <a:lnTo>
                    <a:pt x="7844" y="60918"/>
                  </a:lnTo>
                  <a:lnTo>
                    <a:pt x="0" y="99695"/>
                  </a:lnTo>
                  <a:lnTo>
                    <a:pt x="0" y="498475"/>
                  </a:lnTo>
                  <a:lnTo>
                    <a:pt x="7844" y="537305"/>
                  </a:lnTo>
                  <a:lnTo>
                    <a:pt x="29225" y="568991"/>
                  </a:lnTo>
                  <a:lnTo>
                    <a:pt x="60918" y="590343"/>
                  </a:lnTo>
                  <a:lnTo>
                    <a:pt x="99695" y="598170"/>
                  </a:lnTo>
                  <a:lnTo>
                    <a:pt x="498475" y="598170"/>
                  </a:lnTo>
                  <a:lnTo>
                    <a:pt x="537305" y="590343"/>
                  </a:lnTo>
                  <a:lnTo>
                    <a:pt x="568991" y="568991"/>
                  </a:lnTo>
                  <a:lnTo>
                    <a:pt x="590343" y="537305"/>
                  </a:lnTo>
                  <a:lnTo>
                    <a:pt x="598170" y="498475"/>
                  </a:lnTo>
                  <a:lnTo>
                    <a:pt x="598170" y="99695"/>
                  </a:lnTo>
                  <a:lnTo>
                    <a:pt x="590343" y="60918"/>
                  </a:lnTo>
                  <a:lnTo>
                    <a:pt x="568991" y="29225"/>
                  </a:lnTo>
                  <a:lnTo>
                    <a:pt x="537305" y="7844"/>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367" name="CustomShape 28"/>
            <p:cNvSpPr/>
            <p:nvPr/>
          </p:nvSpPr>
          <p:spPr>
            <a:xfrm>
              <a:off x="3948480" y="1572120"/>
              <a:ext cx="597960" cy="597960"/>
            </a:xfrm>
            <a:custGeom>
              <a:avLst/>
              <a:gdLst/>
              <a:ahLst/>
              <a:cxnLst/>
              <a:rect l="l" t="t" r="r" b="b"/>
              <a:pathLst>
                <a:path w="598170" h="598169">
                  <a:moveTo>
                    <a:pt x="0" y="99695"/>
                  </a:moveTo>
                  <a:lnTo>
                    <a:pt x="7844" y="60918"/>
                  </a:lnTo>
                  <a:lnTo>
                    <a:pt x="29225" y="29225"/>
                  </a:lnTo>
                  <a:lnTo>
                    <a:pt x="60918" y="7844"/>
                  </a:lnTo>
                  <a:lnTo>
                    <a:pt x="99695" y="0"/>
                  </a:lnTo>
                  <a:lnTo>
                    <a:pt x="498475" y="0"/>
                  </a:lnTo>
                  <a:lnTo>
                    <a:pt x="537305" y="7844"/>
                  </a:lnTo>
                  <a:lnTo>
                    <a:pt x="568991" y="29225"/>
                  </a:lnTo>
                  <a:lnTo>
                    <a:pt x="590343" y="60918"/>
                  </a:lnTo>
                  <a:lnTo>
                    <a:pt x="598170" y="99695"/>
                  </a:lnTo>
                  <a:lnTo>
                    <a:pt x="598170" y="498475"/>
                  </a:lnTo>
                  <a:lnTo>
                    <a:pt x="590343" y="537305"/>
                  </a:lnTo>
                  <a:lnTo>
                    <a:pt x="568991" y="568991"/>
                  </a:lnTo>
                  <a:lnTo>
                    <a:pt x="537305" y="590343"/>
                  </a:lnTo>
                  <a:lnTo>
                    <a:pt x="498475" y="598170"/>
                  </a:lnTo>
                  <a:lnTo>
                    <a:pt x="99695" y="598170"/>
                  </a:lnTo>
                  <a:lnTo>
                    <a:pt x="60918" y="590343"/>
                  </a:lnTo>
                  <a:lnTo>
                    <a:pt x="29225" y="568991"/>
                  </a:lnTo>
                  <a:lnTo>
                    <a:pt x="7844" y="537305"/>
                  </a:lnTo>
                  <a:lnTo>
                    <a:pt x="0" y="498475"/>
                  </a:lnTo>
                  <a:lnTo>
                    <a:pt x="0" y="99695"/>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368" name="object 81"/>
            <p:cNvPicPr/>
            <p:nvPr/>
          </p:nvPicPr>
          <p:blipFill>
            <a:blip r:embed="rId43"/>
            <a:stretch/>
          </p:blipFill>
          <p:spPr>
            <a:xfrm>
              <a:off x="4146840" y="1684080"/>
              <a:ext cx="402480" cy="371880"/>
            </a:xfrm>
            <a:prstGeom prst="rect">
              <a:avLst/>
            </a:prstGeom>
            <a:ln>
              <a:noFill/>
            </a:ln>
          </p:spPr>
        </p:pic>
        <p:pic>
          <p:nvPicPr>
            <p:cNvPr id="369" name="object 82"/>
            <p:cNvPicPr/>
            <p:nvPr/>
          </p:nvPicPr>
          <p:blipFill>
            <a:blip r:embed="rId46"/>
            <a:stretch/>
          </p:blipFill>
          <p:spPr>
            <a:xfrm>
              <a:off x="4704480" y="1540800"/>
              <a:ext cx="711360" cy="711360"/>
            </a:xfrm>
            <a:prstGeom prst="rect">
              <a:avLst/>
            </a:prstGeom>
            <a:ln>
              <a:noFill/>
            </a:ln>
          </p:spPr>
        </p:pic>
        <p:pic>
          <p:nvPicPr>
            <p:cNvPr id="370" name="object 83"/>
            <p:cNvPicPr/>
            <p:nvPr/>
          </p:nvPicPr>
          <p:blipFill>
            <a:blip r:embed="rId47"/>
            <a:stretch/>
          </p:blipFill>
          <p:spPr>
            <a:xfrm>
              <a:off x="4733640" y="1580400"/>
              <a:ext cx="720360" cy="725040"/>
            </a:xfrm>
            <a:prstGeom prst="rect">
              <a:avLst/>
            </a:prstGeom>
            <a:ln>
              <a:noFill/>
            </a:ln>
          </p:spPr>
        </p:pic>
        <p:sp>
          <p:nvSpPr>
            <p:cNvPr id="371" name="CustomShape 29"/>
            <p:cNvSpPr/>
            <p:nvPr/>
          </p:nvSpPr>
          <p:spPr>
            <a:xfrm>
              <a:off x="4761360" y="1574640"/>
              <a:ext cx="598320" cy="597960"/>
            </a:xfrm>
            <a:custGeom>
              <a:avLst/>
              <a:gdLst/>
              <a:ahLst/>
              <a:cxnLst/>
              <a:rect l="l" t="t" r="r" b="b"/>
              <a:pathLst>
                <a:path w="598804" h="598169">
                  <a:moveTo>
                    <a:pt x="498601" y="0"/>
                  </a:moveTo>
                  <a:lnTo>
                    <a:pt x="99694" y="0"/>
                  </a:lnTo>
                  <a:lnTo>
                    <a:pt x="60918" y="7826"/>
                  </a:lnTo>
                  <a:lnTo>
                    <a:pt x="29225" y="29178"/>
                  </a:lnTo>
                  <a:lnTo>
                    <a:pt x="7844" y="60864"/>
                  </a:lnTo>
                  <a:lnTo>
                    <a:pt x="0" y="99695"/>
                  </a:lnTo>
                  <a:lnTo>
                    <a:pt x="0" y="498475"/>
                  </a:lnTo>
                  <a:lnTo>
                    <a:pt x="7844" y="537305"/>
                  </a:lnTo>
                  <a:lnTo>
                    <a:pt x="29225" y="568991"/>
                  </a:lnTo>
                  <a:lnTo>
                    <a:pt x="60918" y="590343"/>
                  </a:lnTo>
                  <a:lnTo>
                    <a:pt x="99694" y="598169"/>
                  </a:lnTo>
                  <a:lnTo>
                    <a:pt x="498601" y="598169"/>
                  </a:lnTo>
                  <a:lnTo>
                    <a:pt x="537378" y="590343"/>
                  </a:lnTo>
                  <a:lnTo>
                    <a:pt x="569071" y="568991"/>
                  </a:lnTo>
                  <a:lnTo>
                    <a:pt x="590452" y="537305"/>
                  </a:lnTo>
                  <a:lnTo>
                    <a:pt x="598296" y="498475"/>
                  </a:lnTo>
                  <a:lnTo>
                    <a:pt x="598296" y="99695"/>
                  </a:lnTo>
                  <a:lnTo>
                    <a:pt x="590452" y="60864"/>
                  </a:lnTo>
                  <a:lnTo>
                    <a:pt x="569071" y="29178"/>
                  </a:lnTo>
                  <a:lnTo>
                    <a:pt x="537378" y="7826"/>
                  </a:lnTo>
                  <a:lnTo>
                    <a:pt x="498601"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372" name="CustomShape 30"/>
            <p:cNvSpPr/>
            <p:nvPr/>
          </p:nvSpPr>
          <p:spPr>
            <a:xfrm>
              <a:off x="4761360" y="1574640"/>
              <a:ext cx="598320" cy="597960"/>
            </a:xfrm>
            <a:custGeom>
              <a:avLst/>
              <a:gdLst/>
              <a:ahLst/>
              <a:cxnLst/>
              <a:rect l="l" t="t" r="r" b="b"/>
              <a:pathLst>
                <a:path w="598804" h="598169">
                  <a:moveTo>
                    <a:pt x="0" y="99695"/>
                  </a:moveTo>
                  <a:lnTo>
                    <a:pt x="7844" y="60864"/>
                  </a:lnTo>
                  <a:lnTo>
                    <a:pt x="29225" y="29178"/>
                  </a:lnTo>
                  <a:lnTo>
                    <a:pt x="60918" y="7826"/>
                  </a:lnTo>
                  <a:lnTo>
                    <a:pt x="99694" y="0"/>
                  </a:lnTo>
                  <a:lnTo>
                    <a:pt x="498601" y="0"/>
                  </a:lnTo>
                  <a:lnTo>
                    <a:pt x="537378" y="7826"/>
                  </a:lnTo>
                  <a:lnTo>
                    <a:pt x="569071" y="29178"/>
                  </a:lnTo>
                  <a:lnTo>
                    <a:pt x="590452" y="60864"/>
                  </a:lnTo>
                  <a:lnTo>
                    <a:pt x="598296" y="99695"/>
                  </a:lnTo>
                  <a:lnTo>
                    <a:pt x="598296" y="498475"/>
                  </a:lnTo>
                  <a:lnTo>
                    <a:pt x="590452" y="537305"/>
                  </a:lnTo>
                  <a:lnTo>
                    <a:pt x="569071" y="568991"/>
                  </a:lnTo>
                  <a:lnTo>
                    <a:pt x="537378" y="590343"/>
                  </a:lnTo>
                  <a:lnTo>
                    <a:pt x="498601" y="598169"/>
                  </a:lnTo>
                  <a:lnTo>
                    <a:pt x="99694" y="598169"/>
                  </a:lnTo>
                  <a:lnTo>
                    <a:pt x="60918" y="590343"/>
                  </a:lnTo>
                  <a:lnTo>
                    <a:pt x="29225" y="568991"/>
                  </a:lnTo>
                  <a:lnTo>
                    <a:pt x="7844" y="537305"/>
                  </a:lnTo>
                  <a:lnTo>
                    <a:pt x="0" y="498475"/>
                  </a:lnTo>
                  <a:lnTo>
                    <a:pt x="0" y="99695"/>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373" name="object 86"/>
            <p:cNvPicPr/>
            <p:nvPr/>
          </p:nvPicPr>
          <p:blipFill>
            <a:blip r:embed="rId43"/>
            <a:stretch/>
          </p:blipFill>
          <p:spPr>
            <a:xfrm>
              <a:off x="4959720" y="1686600"/>
              <a:ext cx="402120" cy="371880"/>
            </a:xfrm>
            <a:prstGeom prst="rect">
              <a:avLst/>
            </a:prstGeom>
            <a:ln>
              <a:noFill/>
            </a:ln>
          </p:spPr>
        </p:pic>
        <p:sp>
          <p:nvSpPr>
            <p:cNvPr id="374" name="CustomShape 31"/>
            <p:cNvSpPr/>
            <p:nvPr/>
          </p:nvSpPr>
          <p:spPr>
            <a:xfrm>
              <a:off x="4546440" y="1870920"/>
              <a:ext cx="214920" cy="2880"/>
            </a:xfrm>
            <a:custGeom>
              <a:avLst/>
              <a:gdLst/>
              <a:ahLst/>
              <a:cxnLst/>
              <a:rect l="l" t="t" r="r" b="b"/>
              <a:pathLst>
                <a:path w="215264" h="3175">
                  <a:moveTo>
                    <a:pt x="0" y="0"/>
                  </a:moveTo>
                  <a:lnTo>
                    <a:pt x="214757" y="2794"/>
                  </a:lnTo>
                </a:path>
              </a:pathLst>
            </a:custGeom>
            <a:noFill/>
            <a:ln w="19080">
              <a:solidFill>
                <a:srgbClr val="1F487C"/>
              </a:solidFill>
              <a:round/>
            </a:ln>
          </p:spPr>
          <p:style>
            <a:lnRef idx="0">
              <a:scrgbClr r="0" g="0" b="0"/>
            </a:lnRef>
            <a:fillRef idx="0">
              <a:scrgbClr r="0" g="0" b="0"/>
            </a:fillRef>
            <a:effectRef idx="0">
              <a:scrgbClr r="0" g="0" b="0"/>
            </a:effectRef>
            <a:fontRef idx="minor"/>
          </p:style>
        </p:sp>
        <p:sp>
          <p:nvSpPr>
            <p:cNvPr id="375" name="CustomShape 32"/>
            <p:cNvSpPr/>
            <p:nvPr/>
          </p:nvSpPr>
          <p:spPr>
            <a:xfrm>
              <a:off x="4546440" y="2617560"/>
              <a:ext cx="209160" cy="3600"/>
            </a:xfrm>
            <a:custGeom>
              <a:avLst/>
              <a:gdLst/>
              <a:ahLst/>
              <a:cxnLst/>
              <a:rect l="l" t="t" r="r" b="b"/>
              <a:pathLst>
                <a:path w="209550" h="3810">
                  <a:moveTo>
                    <a:pt x="-9525" y="1905"/>
                  </a:moveTo>
                  <a:lnTo>
                    <a:pt x="218948" y="1905"/>
                  </a:lnTo>
                </a:path>
              </a:pathLst>
            </a:custGeom>
            <a:noFill/>
            <a:ln w="23040">
              <a:solidFill>
                <a:srgbClr val="1F487C"/>
              </a:solidFill>
              <a:round/>
            </a:ln>
          </p:spPr>
          <p:style>
            <a:lnRef idx="0">
              <a:scrgbClr r="0" g="0" b="0"/>
            </a:lnRef>
            <a:fillRef idx="0">
              <a:scrgbClr r="0" g="0" b="0"/>
            </a:fillRef>
            <a:effectRef idx="0">
              <a:scrgbClr r="0" g="0" b="0"/>
            </a:effectRef>
            <a:fontRef idx="minor"/>
          </p:style>
        </p:sp>
        <p:sp>
          <p:nvSpPr>
            <p:cNvPr id="376" name="CustomShape 33"/>
            <p:cNvSpPr/>
            <p:nvPr/>
          </p:nvSpPr>
          <p:spPr>
            <a:xfrm>
              <a:off x="4247640" y="2170080"/>
              <a:ext cx="360" cy="148320"/>
            </a:xfrm>
            <a:custGeom>
              <a:avLst/>
              <a:gdLst/>
              <a:ahLst/>
              <a:cxnLst/>
              <a:rect l="l" t="t" r="r" b="b"/>
              <a:pathLst>
                <a:path h="148589">
                  <a:moveTo>
                    <a:pt x="0" y="0"/>
                  </a:moveTo>
                  <a:lnTo>
                    <a:pt x="0" y="148209"/>
                  </a:lnTo>
                </a:path>
              </a:pathLst>
            </a:custGeom>
            <a:noFill/>
            <a:ln w="19080">
              <a:solidFill>
                <a:srgbClr val="1F487C"/>
              </a:solidFill>
              <a:round/>
            </a:ln>
          </p:spPr>
          <p:style>
            <a:lnRef idx="0">
              <a:scrgbClr r="0" g="0" b="0"/>
            </a:lnRef>
            <a:fillRef idx="0">
              <a:scrgbClr r="0" g="0" b="0"/>
            </a:fillRef>
            <a:effectRef idx="0">
              <a:scrgbClr r="0" g="0" b="0"/>
            </a:effectRef>
            <a:fontRef idx="minor"/>
          </p:style>
        </p:sp>
        <p:sp>
          <p:nvSpPr>
            <p:cNvPr id="377" name="CustomShape 34"/>
            <p:cNvSpPr/>
            <p:nvPr/>
          </p:nvSpPr>
          <p:spPr>
            <a:xfrm>
              <a:off x="5055120" y="2172960"/>
              <a:ext cx="5400" cy="149040"/>
            </a:xfrm>
            <a:custGeom>
              <a:avLst/>
              <a:gdLst/>
              <a:ahLst/>
              <a:cxnLst/>
              <a:rect l="l" t="t" r="r" b="b"/>
              <a:pathLst>
                <a:path w="5714" h="149225">
                  <a:moveTo>
                    <a:pt x="2666" y="-9525"/>
                  </a:moveTo>
                  <a:lnTo>
                    <a:pt x="2666" y="158750"/>
                  </a:lnTo>
                </a:path>
              </a:pathLst>
            </a:custGeom>
            <a:noFill/>
            <a:ln w="24480">
              <a:solidFill>
                <a:srgbClr val="1F487C"/>
              </a:solidFill>
              <a:round/>
            </a:ln>
          </p:spPr>
          <p:style>
            <a:lnRef idx="0">
              <a:scrgbClr r="0" g="0" b="0"/>
            </a:lnRef>
            <a:fillRef idx="0">
              <a:scrgbClr r="0" g="0" b="0"/>
            </a:fillRef>
            <a:effectRef idx="0">
              <a:scrgbClr r="0" g="0" b="0"/>
            </a:effectRef>
            <a:fontRef idx="minor"/>
          </p:style>
        </p:sp>
        <p:sp>
          <p:nvSpPr>
            <p:cNvPr id="378" name="CustomShape 35"/>
            <p:cNvSpPr/>
            <p:nvPr/>
          </p:nvSpPr>
          <p:spPr>
            <a:xfrm>
              <a:off x="4522320" y="2138040"/>
              <a:ext cx="288000" cy="220680"/>
            </a:xfrm>
            <a:custGeom>
              <a:avLst/>
              <a:gdLst/>
              <a:ahLst/>
              <a:cxnLst/>
              <a:rect l="l" t="t" r="r" b="b"/>
              <a:pathLst>
                <a:path w="288289" h="220980">
                  <a:moveTo>
                    <a:pt x="0" y="5968"/>
                  </a:moveTo>
                  <a:lnTo>
                    <a:pt x="288163" y="220725"/>
                  </a:lnTo>
                  <a:moveTo>
                    <a:pt x="0" y="220725"/>
                  </a:moveTo>
                  <a:lnTo>
                    <a:pt x="281305" y="0"/>
                  </a:lnTo>
                </a:path>
              </a:pathLst>
            </a:custGeom>
            <a:noFill/>
            <a:ln w="19080">
              <a:solidFill>
                <a:srgbClr val="1F487C"/>
              </a:solidFill>
              <a:round/>
            </a:ln>
          </p:spPr>
          <p:style>
            <a:lnRef idx="0">
              <a:scrgbClr r="0" g="0" b="0"/>
            </a:lnRef>
            <a:fillRef idx="0">
              <a:scrgbClr r="0" g="0" b="0"/>
            </a:fillRef>
            <a:effectRef idx="0">
              <a:scrgbClr r="0" g="0" b="0"/>
            </a:effectRef>
            <a:fontRef idx="minor"/>
          </p:style>
        </p:sp>
        <p:pic>
          <p:nvPicPr>
            <p:cNvPr id="379" name="object 92"/>
            <p:cNvPicPr/>
            <p:nvPr/>
          </p:nvPicPr>
          <p:blipFill>
            <a:blip r:embed="rId48"/>
            <a:stretch/>
          </p:blipFill>
          <p:spPr>
            <a:xfrm>
              <a:off x="4698360" y="2287440"/>
              <a:ext cx="712800" cy="712800"/>
            </a:xfrm>
            <a:prstGeom prst="rect">
              <a:avLst/>
            </a:prstGeom>
            <a:ln>
              <a:noFill/>
            </a:ln>
          </p:spPr>
        </p:pic>
        <p:pic>
          <p:nvPicPr>
            <p:cNvPr id="380" name="object 93"/>
            <p:cNvPicPr/>
            <p:nvPr/>
          </p:nvPicPr>
          <p:blipFill>
            <a:blip r:embed="rId49"/>
            <a:stretch/>
          </p:blipFill>
          <p:spPr>
            <a:xfrm>
              <a:off x="4727520" y="2327040"/>
              <a:ext cx="720360" cy="725040"/>
            </a:xfrm>
            <a:prstGeom prst="rect">
              <a:avLst/>
            </a:prstGeom>
            <a:ln>
              <a:noFill/>
            </a:ln>
          </p:spPr>
        </p:pic>
        <p:sp>
          <p:nvSpPr>
            <p:cNvPr id="381" name="CustomShape 36"/>
            <p:cNvSpPr/>
            <p:nvPr/>
          </p:nvSpPr>
          <p:spPr>
            <a:xfrm>
              <a:off x="4755960" y="2322360"/>
              <a:ext cx="597960" cy="597960"/>
            </a:xfrm>
            <a:custGeom>
              <a:avLst/>
              <a:gdLst/>
              <a:ahLst/>
              <a:cxnLst/>
              <a:rect l="l" t="t" r="r" b="b"/>
              <a:pathLst>
                <a:path w="598170" h="598169">
                  <a:moveTo>
                    <a:pt x="498475" y="0"/>
                  </a:moveTo>
                  <a:lnTo>
                    <a:pt x="99694" y="0"/>
                  </a:lnTo>
                  <a:lnTo>
                    <a:pt x="60864" y="7826"/>
                  </a:lnTo>
                  <a:lnTo>
                    <a:pt x="29178" y="29178"/>
                  </a:lnTo>
                  <a:lnTo>
                    <a:pt x="7826" y="60864"/>
                  </a:lnTo>
                  <a:lnTo>
                    <a:pt x="0" y="99694"/>
                  </a:lnTo>
                  <a:lnTo>
                    <a:pt x="0" y="498475"/>
                  </a:lnTo>
                  <a:lnTo>
                    <a:pt x="7826" y="537305"/>
                  </a:lnTo>
                  <a:lnTo>
                    <a:pt x="29178" y="568991"/>
                  </a:lnTo>
                  <a:lnTo>
                    <a:pt x="60864"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382" name="CustomShape 37"/>
            <p:cNvSpPr/>
            <p:nvPr/>
          </p:nvSpPr>
          <p:spPr>
            <a:xfrm>
              <a:off x="4755960" y="2322360"/>
              <a:ext cx="597960" cy="597960"/>
            </a:xfrm>
            <a:custGeom>
              <a:avLst/>
              <a:gdLst/>
              <a:ahLst/>
              <a:cxnLst/>
              <a:rect l="l" t="t" r="r" b="b"/>
              <a:pathLst>
                <a:path w="598170" h="598169">
                  <a:moveTo>
                    <a:pt x="0" y="99694"/>
                  </a:moveTo>
                  <a:lnTo>
                    <a:pt x="7826" y="60864"/>
                  </a:lnTo>
                  <a:lnTo>
                    <a:pt x="29178" y="29178"/>
                  </a:lnTo>
                  <a:lnTo>
                    <a:pt x="60864"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864" y="590343"/>
                  </a:lnTo>
                  <a:lnTo>
                    <a:pt x="29178" y="568991"/>
                  </a:lnTo>
                  <a:lnTo>
                    <a:pt x="7826"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383" name="object 96"/>
            <p:cNvPicPr/>
            <p:nvPr/>
          </p:nvPicPr>
          <p:blipFill>
            <a:blip r:embed="rId43"/>
            <a:stretch/>
          </p:blipFill>
          <p:spPr>
            <a:xfrm>
              <a:off x="4954320" y="2434320"/>
              <a:ext cx="402480" cy="371520"/>
            </a:xfrm>
            <a:prstGeom prst="rect">
              <a:avLst/>
            </a:prstGeom>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84" name="Group 1"/>
          <p:cNvGrpSpPr/>
          <p:nvPr/>
        </p:nvGrpSpPr>
        <p:grpSpPr>
          <a:xfrm>
            <a:off x="2605320" y="121320"/>
            <a:ext cx="4108680" cy="464400"/>
            <a:chOff x="2605320" y="121320"/>
            <a:chExt cx="4108680" cy="464400"/>
          </a:xfrm>
        </p:grpSpPr>
        <p:pic>
          <p:nvPicPr>
            <p:cNvPr id="385" name="object 3"/>
            <p:cNvPicPr/>
            <p:nvPr/>
          </p:nvPicPr>
          <p:blipFill>
            <a:blip r:embed="rId2"/>
            <a:stretch/>
          </p:blipFill>
          <p:spPr>
            <a:xfrm>
              <a:off x="2605320" y="171720"/>
              <a:ext cx="1424880" cy="403560"/>
            </a:xfrm>
            <a:prstGeom prst="rect">
              <a:avLst/>
            </a:prstGeom>
            <a:ln>
              <a:noFill/>
            </a:ln>
          </p:spPr>
        </p:pic>
        <p:pic>
          <p:nvPicPr>
            <p:cNvPr id="386" name="object 4"/>
            <p:cNvPicPr/>
            <p:nvPr/>
          </p:nvPicPr>
          <p:blipFill>
            <a:blip r:embed="rId3"/>
            <a:stretch/>
          </p:blipFill>
          <p:spPr>
            <a:xfrm>
              <a:off x="3901320" y="121320"/>
              <a:ext cx="2812680" cy="464400"/>
            </a:xfrm>
            <a:prstGeom prst="rect">
              <a:avLst/>
            </a:prstGeom>
            <a:ln>
              <a:noFill/>
            </a:ln>
          </p:spPr>
        </p:pic>
      </p:grpSp>
      <p:grpSp>
        <p:nvGrpSpPr>
          <p:cNvPr id="387" name="Group 2"/>
          <p:cNvGrpSpPr/>
          <p:nvPr/>
        </p:nvGrpSpPr>
        <p:grpSpPr>
          <a:xfrm>
            <a:off x="96840" y="666720"/>
            <a:ext cx="8994960" cy="3735360"/>
            <a:chOff x="96840" y="666720"/>
            <a:chExt cx="8994960" cy="3735360"/>
          </a:xfrm>
        </p:grpSpPr>
        <p:sp>
          <p:nvSpPr>
            <p:cNvPr id="388" name="CustomShape 3"/>
            <p:cNvSpPr/>
            <p:nvPr/>
          </p:nvSpPr>
          <p:spPr>
            <a:xfrm>
              <a:off x="96840" y="666720"/>
              <a:ext cx="8994960" cy="3199320"/>
            </a:xfrm>
            <a:custGeom>
              <a:avLst/>
              <a:gdLst/>
              <a:ahLst/>
              <a:cxnLst/>
              <a:rect l="l" t="t" r="r" b="b"/>
              <a:pathLst>
                <a:path w="8995410" h="3199765">
                  <a:moveTo>
                    <a:pt x="8461613" y="0"/>
                  </a:moveTo>
                  <a:lnTo>
                    <a:pt x="533308" y="0"/>
                  </a:lnTo>
                  <a:lnTo>
                    <a:pt x="484766" y="2179"/>
                  </a:lnTo>
                  <a:lnTo>
                    <a:pt x="437445" y="8591"/>
                  </a:lnTo>
                  <a:lnTo>
                    <a:pt x="391533" y="19049"/>
                  </a:lnTo>
                  <a:lnTo>
                    <a:pt x="347219" y="33363"/>
                  </a:lnTo>
                  <a:lnTo>
                    <a:pt x="304691" y="51346"/>
                  </a:lnTo>
                  <a:lnTo>
                    <a:pt x="264137" y="72808"/>
                  </a:lnTo>
                  <a:lnTo>
                    <a:pt x="225745" y="97563"/>
                  </a:lnTo>
                  <a:lnTo>
                    <a:pt x="189704" y="125420"/>
                  </a:lnTo>
                  <a:lnTo>
                    <a:pt x="156202" y="156194"/>
                  </a:lnTo>
                  <a:lnTo>
                    <a:pt x="125427" y="189694"/>
                  </a:lnTo>
                  <a:lnTo>
                    <a:pt x="97567" y="225733"/>
                  </a:lnTo>
                  <a:lnTo>
                    <a:pt x="72812" y="264122"/>
                  </a:lnTo>
                  <a:lnTo>
                    <a:pt x="51348" y="304673"/>
                  </a:lnTo>
                  <a:lnTo>
                    <a:pt x="33365" y="347199"/>
                  </a:lnTo>
                  <a:lnTo>
                    <a:pt x="19050" y="391509"/>
                  </a:lnTo>
                  <a:lnTo>
                    <a:pt x="8592" y="437417"/>
                  </a:lnTo>
                  <a:lnTo>
                    <a:pt x="2179" y="484735"/>
                  </a:lnTo>
                  <a:lnTo>
                    <a:pt x="0" y="533273"/>
                  </a:lnTo>
                  <a:lnTo>
                    <a:pt x="0" y="2666492"/>
                  </a:lnTo>
                  <a:lnTo>
                    <a:pt x="2179" y="2715029"/>
                  </a:lnTo>
                  <a:lnTo>
                    <a:pt x="8592" y="2762347"/>
                  </a:lnTo>
                  <a:lnTo>
                    <a:pt x="19050" y="2808255"/>
                  </a:lnTo>
                  <a:lnTo>
                    <a:pt x="33365" y="2852565"/>
                  </a:lnTo>
                  <a:lnTo>
                    <a:pt x="51348" y="2895091"/>
                  </a:lnTo>
                  <a:lnTo>
                    <a:pt x="72812" y="2935642"/>
                  </a:lnTo>
                  <a:lnTo>
                    <a:pt x="97567" y="2974031"/>
                  </a:lnTo>
                  <a:lnTo>
                    <a:pt x="125427" y="3010070"/>
                  </a:lnTo>
                  <a:lnTo>
                    <a:pt x="156202" y="3043570"/>
                  </a:lnTo>
                  <a:lnTo>
                    <a:pt x="189704" y="3074344"/>
                  </a:lnTo>
                  <a:lnTo>
                    <a:pt x="225745" y="3102201"/>
                  </a:lnTo>
                  <a:lnTo>
                    <a:pt x="264137" y="3126956"/>
                  </a:lnTo>
                  <a:lnTo>
                    <a:pt x="304691" y="3148418"/>
                  </a:lnTo>
                  <a:lnTo>
                    <a:pt x="347219" y="3166401"/>
                  </a:lnTo>
                  <a:lnTo>
                    <a:pt x="391533" y="3180715"/>
                  </a:lnTo>
                  <a:lnTo>
                    <a:pt x="437445" y="3191173"/>
                  </a:lnTo>
                  <a:lnTo>
                    <a:pt x="484766" y="3197585"/>
                  </a:lnTo>
                  <a:lnTo>
                    <a:pt x="533308" y="3199765"/>
                  </a:lnTo>
                  <a:lnTo>
                    <a:pt x="8461613" y="3199765"/>
                  </a:lnTo>
                  <a:lnTo>
                    <a:pt x="8510151" y="3197585"/>
                  </a:lnTo>
                  <a:lnTo>
                    <a:pt x="8557468" y="3191173"/>
                  </a:lnTo>
                  <a:lnTo>
                    <a:pt x="8603376" y="3180715"/>
                  </a:lnTo>
                  <a:lnTo>
                    <a:pt x="8647687" y="3166401"/>
                  </a:lnTo>
                  <a:lnTo>
                    <a:pt x="8690212" y="3148418"/>
                  </a:lnTo>
                  <a:lnTo>
                    <a:pt x="8730764" y="3126956"/>
                  </a:lnTo>
                  <a:lnTo>
                    <a:pt x="8769153" y="3102201"/>
                  </a:lnTo>
                  <a:lnTo>
                    <a:pt x="8805192" y="3074344"/>
                  </a:lnTo>
                  <a:lnTo>
                    <a:pt x="8838692" y="3043570"/>
                  </a:lnTo>
                  <a:lnTo>
                    <a:pt x="8869465" y="3010070"/>
                  </a:lnTo>
                  <a:lnTo>
                    <a:pt x="8897323" y="2974031"/>
                  </a:lnTo>
                  <a:lnTo>
                    <a:pt x="8922078" y="2935642"/>
                  </a:lnTo>
                  <a:lnTo>
                    <a:pt x="8943540" y="2895091"/>
                  </a:lnTo>
                  <a:lnTo>
                    <a:pt x="8961523" y="2852565"/>
                  </a:lnTo>
                  <a:lnTo>
                    <a:pt x="8975837" y="2808255"/>
                  </a:lnTo>
                  <a:lnTo>
                    <a:pt x="8986294" y="2762347"/>
                  </a:lnTo>
                  <a:lnTo>
                    <a:pt x="8992707" y="2715029"/>
                  </a:lnTo>
                  <a:lnTo>
                    <a:pt x="8994886" y="2666492"/>
                  </a:lnTo>
                  <a:lnTo>
                    <a:pt x="8994886" y="533273"/>
                  </a:lnTo>
                  <a:lnTo>
                    <a:pt x="8992707" y="484735"/>
                  </a:lnTo>
                  <a:lnTo>
                    <a:pt x="8986294" y="437417"/>
                  </a:lnTo>
                  <a:lnTo>
                    <a:pt x="8975837" y="391509"/>
                  </a:lnTo>
                  <a:lnTo>
                    <a:pt x="8961523" y="347199"/>
                  </a:lnTo>
                  <a:lnTo>
                    <a:pt x="8943540" y="304673"/>
                  </a:lnTo>
                  <a:lnTo>
                    <a:pt x="8922078" y="264122"/>
                  </a:lnTo>
                  <a:lnTo>
                    <a:pt x="8897323" y="225733"/>
                  </a:lnTo>
                  <a:lnTo>
                    <a:pt x="8869465" y="189694"/>
                  </a:lnTo>
                  <a:lnTo>
                    <a:pt x="8838692" y="156194"/>
                  </a:lnTo>
                  <a:lnTo>
                    <a:pt x="8805192" y="125420"/>
                  </a:lnTo>
                  <a:lnTo>
                    <a:pt x="8769153" y="97563"/>
                  </a:lnTo>
                  <a:lnTo>
                    <a:pt x="8730764" y="72808"/>
                  </a:lnTo>
                  <a:lnTo>
                    <a:pt x="8690212" y="51346"/>
                  </a:lnTo>
                  <a:lnTo>
                    <a:pt x="8647687" y="33363"/>
                  </a:lnTo>
                  <a:lnTo>
                    <a:pt x="8603376" y="19049"/>
                  </a:lnTo>
                  <a:lnTo>
                    <a:pt x="8557468" y="8591"/>
                  </a:lnTo>
                  <a:lnTo>
                    <a:pt x="8510151" y="2179"/>
                  </a:lnTo>
                  <a:lnTo>
                    <a:pt x="8461613" y="0"/>
                  </a:lnTo>
                  <a:close/>
                </a:path>
              </a:pathLst>
            </a:custGeom>
            <a:solidFill>
              <a:srgbClr val="E6DFEB"/>
            </a:solidFill>
            <a:ln>
              <a:noFill/>
            </a:ln>
          </p:spPr>
          <p:style>
            <a:lnRef idx="0">
              <a:scrgbClr r="0" g="0" b="0"/>
            </a:lnRef>
            <a:fillRef idx="0">
              <a:scrgbClr r="0" g="0" b="0"/>
            </a:fillRef>
            <a:effectRef idx="0">
              <a:scrgbClr r="0" g="0" b="0"/>
            </a:effectRef>
            <a:fontRef idx="minor"/>
          </p:style>
        </p:sp>
        <p:pic>
          <p:nvPicPr>
            <p:cNvPr id="389" name="object 8"/>
            <p:cNvPicPr/>
            <p:nvPr/>
          </p:nvPicPr>
          <p:blipFill>
            <a:blip r:embed="rId4"/>
            <a:stretch/>
          </p:blipFill>
          <p:spPr>
            <a:xfrm>
              <a:off x="6899400" y="3634560"/>
              <a:ext cx="834120" cy="185400"/>
            </a:xfrm>
            <a:prstGeom prst="rect">
              <a:avLst/>
            </a:prstGeom>
            <a:ln>
              <a:noFill/>
            </a:ln>
          </p:spPr>
        </p:pic>
        <p:pic>
          <p:nvPicPr>
            <p:cNvPr id="390" name="object 9"/>
            <p:cNvPicPr/>
            <p:nvPr/>
          </p:nvPicPr>
          <p:blipFill>
            <a:blip r:embed="rId5"/>
            <a:stretch/>
          </p:blipFill>
          <p:spPr>
            <a:xfrm>
              <a:off x="7695000" y="3634560"/>
              <a:ext cx="1007280" cy="185400"/>
            </a:xfrm>
            <a:prstGeom prst="rect">
              <a:avLst/>
            </a:prstGeom>
            <a:ln>
              <a:noFill/>
            </a:ln>
          </p:spPr>
        </p:pic>
        <p:pic>
          <p:nvPicPr>
            <p:cNvPr id="391" name="object 10"/>
            <p:cNvPicPr/>
            <p:nvPr/>
          </p:nvPicPr>
          <p:blipFill>
            <a:blip r:embed="rId6"/>
            <a:stretch/>
          </p:blipFill>
          <p:spPr>
            <a:xfrm>
              <a:off x="1020960" y="1205640"/>
              <a:ext cx="711360" cy="711360"/>
            </a:xfrm>
            <a:prstGeom prst="rect">
              <a:avLst/>
            </a:prstGeom>
            <a:ln>
              <a:noFill/>
            </a:ln>
          </p:spPr>
        </p:pic>
        <p:pic>
          <p:nvPicPr>
            <p:cNvPr id="392" name="object 11"/>
            <p:cNvPicPr/>
            <p:nvPr/>
          </p:nvPicPr>
          <p:blipFill>
            <a:blip r:embed="rId7"/>
            <a:stretch/>
          </p:blipFill>
          <p:spPr>
            <a:xfrm>
              <a:off x="1025640" y="1245240"/>
              <a:ext cx="770760" cy="725040"/>
            </a:xfrm>
            <a:prstGeom prst="rect">
              <a:avLst/>
            </a:prstGeom>
            <a:ln>
              <a:noFill/>
            </a:ln>
          </p:spPr>
        </p:pic>
        <p:sp>
          <p:nvSpPr>
            <p:cNvPr id="393" name="CustomShape 4"/>
            <p:cNvSpPr/>
            <p:nvPr/>
          </p:nvSpPr>
          <p:spPr>
            <a:xfrm>
              <a:off x="1077480" y="1239480"/>
              <a:ext cx="598320" cy="597960"/>
            </a:xfrm>
            <a:custGeom>
              <a:avLst/>
              <a:gdLst/>
              <a:ahLst/>
              <a:cxnLst/>
              <a:rect l="l" t="t" r="r" b="b"/>
              <a:pathLst>
                <a:path w="598805" h="598169">
                  <a:moveTo>
                    <a:pt x="498538" y="0"/>
                  </a:moveTo>
                  <a:lnTo>
                    <a:pt x="99707" y="0"/>
                  </a:lnTo>
                  <a:lnTo>
                    <a:pt x="60896" y="7826"/>
                  </a:lnTo>
                  <a:lnTo>
                    <a:pt x="29203" y="29178"/>
                  </a:lnTo>
                  <a:lnTo>
                    <a:pt x="7835" y="60864"/>
                  </a:lnTo>
                  <a:lnTo>
                    <a:pt x="0" y="99694"/>
                  </a:lnTo>
                  <a:lnTo>
                    <a:pt x="0" y="498475"/>
                  </a:lnTo>
                  <a:lnTo>
                    <a:pt x="7835" y="537251"/>
                  </a:lnTo>
                  <a:lnTo>
                    <a:pt x="29203" y="568944"/>
                  </a:lnTo>
                  <a:lnTo>
                    <a:pt x="60896" y="590325"/>
                  </a:lnTo>
                  <a:lnTo>
                    <a:pt x="99707" y="598169"/>
                  </a:lnTo>
                  <a:lnTo>
                    <a:pt x="498538" y="598169"/>
                  </a:lnTo>
                  <a:lnTo>
                    <a:pt x="537315" y="590325"/>
                  </a:lnTo>
                  <a:lnTo>
                    <a:pt x="569007" y="568944"/>
                  </a:lnTo>
                  <a:lnTo>
                    <a:pt x="590389" y="537251"/>
                  </a:lnTo>
                  <a:lnTo>
                    <a:pt x="598233" y="498475"/>
                  </a:lnTo>
                  <a:lnTo>
                    <a:pt x="598233" y="99694"/>
                  </a:lnTo>
                  <a:lnTo>
                    <a:pt x="590389" y="60864"/>
                  </a:lnTo>
                  <a:lnTo>
                    <a:pt x="569007" y="29178"/>
                  </a:lnTo>
                  <a:lnTo>
                    <a:pt x="537315" y="7826"/>
                  </a:lnTo>
                  <a:lnTo>
                    <a:pt x="498538"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394" name="CustomShape 5"/>
            <p:cNvSpPr/>
            <p:nvPr/>
          </p:nvSpPr>
          <p:spPr>
            <a:xfrm>
              <a:off x="1077480" y="1239480"/>
              <a:ext cx="598320" cy="597960"/>
            </a:xfrm>
            <a:custGeom>
              <a:avLst/>
              <a:gdLst/>
              <a:ahLst/>
              <a:cxnLst/>
              <a:rect l="l" t="t" r="r" b="b"/>
              <a:pathLst>
                <a:path w="598805" h="598169">
                  <a:moveTo>
                    <a:pt x="0" y="99694"/>
                  </a:moveTo>
                  <a:lnTo>
                    <a:pt x="7835" y="60864"/>
                  </a:lnTo>
                  <a:lnTo>
                    <a:pt x="29203" y="29178"/>
                  </a:lnTo>
                  <a:lnTo>
                    <a:pt x="60896" y="7826"/>
                  </a:lnTo>
                  <a:lnTo>
                    <a:pt x="99707" y="0"/>
                  </a:lnTo>
                  <a:lnTo>
                    <a:pt x="498538" y="0"/>
                  </a:lnTo>
                  <a:lnTo>
                    <a:pt x="537315" y="7826"/>
                  </a:lnTo>
                  <a:lnTo>
                    <a:pt x="569007" y="29178"/>
                  </a:lnTo>
                  <a:lnTo>
                    <a:pt x="590389" y="60864"/>
                  </a:lnTo>
                  <a:lnTo>
                    <a:pt x="598233" y="99694"/>
                  </a:lnTo>
                  <a:lnTo>
                    <a:pt x="598233" y="498475"/>
                  </a:lnTo>
                  <a:lnTo>
                    <a:pt x="590389" y="537251"/>
                  </a:lnTo>
                  <a:lnTo>
                    <a:pt x="569007" y="568944"/>
                  </a:lnTo>
                  <a:lnTo>
                    <a:pt x="537315" y="590325"/>
                  </a:lnTo>
                  <a:lnTo>
                    <a:pt x="498538" y="598169"/>
                  </a:lnTo>
                  <a:lnTo>
                    <a:pt x="99707" y="598169"/>
                  </a:lnTo>
                  <a:lnTo>
                    <a:pt x="60896" y="590325"/>
                  </a:lnTo>
                  <a:lnTo>
                    <a:pt x="29203" y="568944"/>
                  </a:lnTo>
                  <a:lnTo>
                    <a:pt x="7835" y="537251"/>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395" name="object 14"/>
            <p:cNvPicPr/>
            <p:nvPr/>
          </p:nvPicPr>
          <p:blipFill>
            <a:blip r:embed="rId8"/>
            <a:stretch/>
          </p:blipFill>
          <p:spPr>
            <a:xfrm>
              <a:off x="1251000" y="1351440"/>
              <a:ext cx="298440" cy="371880"/>
            </a:xfrm>
            <a:prstGeom prst="rect">
              <a:avLst/>
            </a:prstGeom>
            <a:ln>
              <a:noFill/>
            </a:ln>
          </p:spPr>
        </p:pic>
        <p:pic>
          <p:nvPicPr>
            <p:cNvPr id="396" name="object 15"/>
            <p:cNvPicPr/>
            <p:nvPr/>
          </p:nvPicPr>
          <p:blipFill>
            <a:blip r:embed="rId9"/>
            <a:stretch/>
          </p:blipFill>
          <p:spPr>
            <a:xfrm>
              <a:off x="1400400" y="1522080"/>
              <a:ext cx="203760" cy="248400"/>
            </a:xfrm>
            <a:prstGeom prst="rect">
              <a:avLst/>
            </a:prstGeom>
            <a:ln>
              <a:noFill/>
            </a:ln>
          </p:spPr>
        </p:pic>
        <p:pic>
          <p:nvPicPr>
            <p:cNvPr id="397" name="object 16"/>
            <p:cNvPicPr/>
            <p:nvPr/>
          </p:nvPicPr>
          <p:blipFill>
            <a:blip r:embed="rId10"/>
            <a:stretch/>
          </p:blipFill>
          <p:spPr>
            <a:xfrm>
              <a:off x="1014840" y="2752200"/>
              <a:ext cx="712800" cy="712800"/>
            </a:xfrm>
            <a:prstGeom prst="rect">
              <a:avLst/>
            </a:prstGeom>
            <a:ln>
              <a:noFill/>
            </a:ln>
          </p:spPr>
        </p:pic>
        <p:pic>
          <p:nvPicPr>
            <p:cNvPr id="398" name="object 17"/>
            <p:cNvPicPr/>
            <p:nvPr/>
          </p:nvPicPr>
          <p:blipFill>
            <a:blip r:embed="rId11"/>
            <a:stretch/>
          </p:blipFill>
          <p:spPr>
            <a:xfrm>
              <a:off x="1019520" y="2791800"/>
              <a:ext cx="770760" cy="725040"/>
            </a:xfrm>
            <a:prstGeom prst="rect">
              <a:avLst/>
            </a:prstGeom>
            <a:ln>
              <a:noFill/>
            </a:ln>
          </p:spPr>
        </p:pic>
        <p:sp>
          <p:nvSpPr>
            <p:cNvPr id="399" name="CustomShape 6"/>
            <p:cNvSpPr/>
            <p:nvPr/>
          </p:nvSpPr>
          <p:spPr>
            <a:xfrm>
              <a:off x="1072440" y="2786760"/>
              <a:ext cx="598320" cy="597960"/>
            </a:xfrm>
            <a:custGeom>
              <a:avLst/>
              <a:gdLst/>
              <a:ahLst/>
              <a:cxnLst/>
              <a:rect l="l" t="t" r="r" b="b"/>
              <a:pathLst>
                <a:path w="598805" h="598170">
                  <a:moveTo>
                    <a:pt x="498436" y="0"/>
                  </a:moveTo>
                  <a:lnTo>
                    <a:pt x="99707" y="0"/>
                  </a:lnTo>
                  <a:lnTo>
                    <a:pt x="60896" y="7826"/>
                  </a:lnTo>
                  <a:lnTo>
                    <a:pt x="29203" y="29178"/>
                  </a:lnTo>
                  <a:lnTo>
                    <a:pt x="7835" y="60864"/>
                  </a:lnTo>
                  <a:lnTo>
                    <a:pt x="0" y="99694"/>
                  </a:lnTo>
                  <a:lnTo>
                    <a:pt x="0" y="498475"/>
                  </a:lnTo>
                  <a:lnTo>
                    <a:pt x="7835" y="537305"/>
                  </a:lnTo>
                  <a:lnTo>
                    <a:pt x="29203" y="568991"/>
                  </a:lnTo>
                  <a:lnTo>
                    <a:pt x="60896" y="590343"/>
                  </a:lnTo>
                  <a:lnTo>
                    <a:pt x="99707" y="598169"/>
                  </a:lnTo>
                  <a:lnTo>
                    <a:pt x="498436" y="598169"/>
                  </a:lnTo>
                  <a:lnTo>
                    <a:pt x="537286" y="590343"/>
                  </a:lnTo>
                  <a:lnTo>
                    <a:pt x="569017" y="568991"/>
                  </a:lnTo>
                  <a:lnTo>
                    <a:pt x="590412" y="537305"/>
                  </a:lnTo>
                  <a:lnTo>
                    <a:pt x="598258" y="498475"/>
                  </a:lnTo>
                  <a:lnTo>
                    <a:pt x="598258" y="99694"/>
                  </a:lnTo>
                  <a:lnTo>
                    <a:pt x="590412" y="60864"/>
                  </a:lnTo>
                  <a:lnTo>
                    <a:pt x="569017" y="29178"/>
                  </a:lnTo>
                  <a:lnTo>
                    <a:pt x="537286" y="7826"/>
                  </a:lnTo>
                  <a:lnTo>
                    <a:pt x="498436"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400" name="CustomShape 7"/>
            <p:cNvSpPr/>
            <p:nvPr/>
          </p:nvSpPr>
          <p:spPr>
            <a:xfrm>
              <a:off x="1072440" y="2786760"/>
              <a:ext cx="598320" cy="597960"/>
            </a:xfrm>
            <a:custGeom>
              <a:avLst/>
              <a:gdLst/>
              <a:ahLst/>
              <a:cxnLst/>
              <a:rect l="l" t="t" r="r" b="b"/>
              <a:pathLst>
                <a:path w="598805" h="598170">
                  <a:moveTo>
                    <a:pt x="0" y="99694"/>
                  </a:moveTo>
                  <a:lnTo>
                    <a:pt x="7835" y="60864"/>
                  </a:lnTo>
                  <a:lnTo>
                    <a:pt x="29203" y="29178"/>
                  </a:lnTo>
                  <a:lnTo>
                    <a:pt x="60896" y="7826"/>
                  </a:lnTo>
                  <a:lnTo>
                    <a:pt x="99707" y="0"/>
                  </a:lnTo>
                  <a:lnTo>
                    <a:pt x="498436" y="0"/>
                  </a:lnTo>
                  <a:lnTo>
                    <a:pt x="537286" y="7826"/>
                  </a:lnTo>
                  <a:lnTo>
                    <a:pt x="569017" y="29178"/>
                  </a:lnTo>
                  <a:lnTo>
                    <a:pt x="590412" y="60864"/>
                  </a:lnTo>
                  <a:lnTo>
                    <a:pt x="598258" y="99694"/>
                  </a:lnTo>
                  <a:lnTo>
                    <a:pt x="598258" y="498475"/>
                  </a:lnTo>
                  <a:lnTo>
                    <a:pt x="590412" y="537305"/>
                  </a:lnTo>
                  <a:lnTo>
                    <a:pt x="569017" y="568991"/>
                  </a:lnTo>
                  <a:lnTo>
                    <a:pt x="537286" y="590343"/>
                  </a:lnTo>
                  <a:lnTo>
                    <a:pt x="498436" y="598169"/>
                  </a:lnTo>
                  <a:lnTo>
                    <a:pt x="99707" y="598169"/>
                  </a:lnTo>
                  <a:lnTo>
                    <a:pt x="60896" y="590343"/>
                  </a:lnTo>
                  <a:lnTo>
                    <a:pt x="29203" y="568991"/>
                  </a:lnTo>
                  <a:lnTo>
                    <a:pt x="7835"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401" name="object 20"/>
            <p:cNvPicPr/>
            <p:nvPr/>
          </p:nvPicPr>
          <p:blipFill>
            <a:blip r:embed="rId8"/>
            <a:stretch/>
          </p:blipFill>
          <p:spPr>
            <a:xfrm>
              <a:off x="1245600" y="2899440"/>
              <a:ext cx="298440" cy="371520"/>
            </a:xfrm>
            <a:prstGeom prst="rect">
              <a:avLst/>
            </a:prstGeom>
            <a:ln>
              <a:noFill/>
            </a:ln>
          </p:spPr>
        </p:pic>
        <p:pic>
          <p:nvPicPr>
            <p:cNvPr id="402" name="object 21"/>
            <p:cNvPicPr/>
            <p:nvPr/>
          </p:nvPicPr>
          <p:blipFill>
            <a:blip r:embed="rId12"/>
            <a:stretch/>
          </p:blipFill>
          <p:spPr>
            <a:xfrm>
              <a:off x="1395000" y="3070080"/>
              <a:ext cx="203760" cy="248040"/>
            </a:xfrm>
            <a:prstGeom prst="rect">
              <a:avLst/>
            </a:prstGeom>
            <a:ln>
              <a:noFill/>
            </a:ln>
          </p:spPr>
        </p:pic>
        <p:pic>
          <p:nvPicPr>
            <p:cNvPr id="403" name="object 22"/>
            <p:cNvPicPr/>
            <p:nvPr/>
          </p:nvPicPr>
          <p:blipFill>
            <a:blip r:embed="rId13"/>
            <a:stretch/>
          </p:blipFill>
          <p:spPr>
            <a:xfrm>
              <a:off x="7481160" y="1193400"/>
              <a:ext cx="711360" cy="711360"/>
            </a:xfrm>
            <a:prstGeom prst="rect">
              <a:avLst/>
            </a:prstGeom>
            <a:ln>
              <a:noFill/>
            </a:ln>
          </p:spPr>
        </p:pic>
        <p:pic>
          <p:nvPicPr>
            <p:cNvPr id="404" name="object 23"/>
            <p:cNvPicPr/>
            <p:nvPr/>
          </p:nvPicPr>
          <p:blipFill>
            <a:blip r:embed="rId14"/>
            <a:stretch/>
          </p:blipFill>
          <p:spPr>
            <a:xfrm>
              <a:off x="7485840" y="1231560"/>
              <a:ext cx="770760" cy="725040"/>
            </a:xfrm>
            <a:prstGeom prst="rect">
              <a:avLst/>
            </a:prstGeom>
            <a:ln>
              <a:noFill/>
            </a:ln>
          </p:spPr>
        </p:pic>
        <p:sp>
          <p:nvSpPr>
            <p:cNvPr id="405" name="CustomShape 8"/>
            <p:cNvSpPr/>
            <p:nvPr/>
          </p:nvSpPr>
          <p:spPr>
            <a:xfrm>
              <a:off x="7538400" y="1226880"/>
              <a:ext cx="597960" cy="597960"/>
            </a:xfrm>
            <a:custGeom>
              <a:avLst/>
              <a:gdLst/>
              <a:ahLst/>
              <a:cxnLst/>
              <a:rect l="l" t="t" r="r" b="b"/>
              <a:pathLst>
                <a:path w="598170" h="598169">
                  <a:moveTo>
                    <a:pt x="498475" y="0"/>
                  </a:moveTo>
                  <a:lnTo>
                    <a:pt x="99694" y="0"/>
                  </a:lnTo>
                  <a:lnTo>
                    <a:pt x="60918" y="7826"/>
                  </a:lnTo>
                  <a:lnTo>
                    <a:pt x="29225" y="29178"/>
                  </a:lnTo>
                  <a:lnTo>
                    <a:pt x="7844" y="60864"/>
                  </a:lnTo>
                  <a:lnTo>
                    <a:pt x="0" y="99694"/>
                  </a:lnTo>
                  <a:lnTo>
                    <a:pt x="0" y="498475"/>
                  </a:lnTo>
                  <a:lnTo>
                    <a:pt x="7844" y="537305"/>
                  </a:lnTo>
                  <a:lnTo>
                    <a:pt x="29225" y="568991"/>
                  </a:lnTo>
                  <a:lnTo>
                    <a:pt x="60918"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406" name="CustomShape 9"/>
            <p:cNvSpPr/>
            <p:nvPr/>
          </p:nvSpPr>
          <p:spPr>
            <a:xfrm>
              <a:off x="7538400" y="1226880"/>
              <a:ext cx="597960" cy="597960"/>
            </a:xfrm>
            <a:custGeom>
              <a:avLst/>
              <a:gdLst/>
              <a:ahLst/>
              <a:cxnLst/>
              <a:rect l="l" t="t" r="r" b="b"/>
              <a:pathLst>
                <a:path w="598170" h="598169">
                  <a:moveTo>
                    <a:pt x="0" y="99694"/>
                  </a:moveTo>
                  <a:lnTo>
                    <a:pt x="7844" y="60864"/>
                  </a:lnTo>
                  <a:lnTo>
                    <a:pt x="29225" y="29178"/>
                  </a:lnTo>
                  <a:lnTo>
                    <a:pt x="60918"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407" name="object 26"/>
            <p:cNvPicPr/>
            <p:nvPr/>
          </p:nvPicPr>
          <p:blipFill>
            <a:blip r:embed="rId8"/>
            <a:stretch/>
          </p:blipFill>
          <p:spPr>
            <a:xfrm>
              <a:off x="7713000" y="1338480"/>
              <a:ext cx="298440" cy="371880"/>
            </a:xfrm>
            <a:prstGeom prst="rect">
              <a:avLst/>
            </a:prstGeom>
            <a:ln>
              <a:noFill/>
            </a:ln>
          </p:spPr>
        </p:pic>
        <p:pic>
          <p:nvPicPr>
            <p:cNvPr id="408" name="object 27"/>
            <p:cNvPicPr/>
            <p:nvPr/>
          </p:nvPicPr>
          <p:blipFill>
            <a:blip r:embed="rId15"/>
            <a:stretch/>
          </p:blipFill>
          <p:spPr>
            <a:xfrm>
              <a:off x="7862400" y="1509480"/>
              <a:ext cx="203760" cy="248400"/>
            </a:xfrm>
            <a:prstGeom prst="rect">
              <a:avLst/>
            </a:prstGeom>
            <a:ln>
              <a:noFill/>
            </a:ln>
          </p:spPr>
        </p:pic>
        <p:pic>
          <p:nvPicPr>
            <p:cNvPr id="409" name="object 28"/>
            <p:cNvPicPr/>
            <p:nvPr/>
          </p:nvPicPr>
          <p:blipFill>
            <a:blip r:embed="rId16"/>
            <a:stretch/>
          </p:blipFill>
          <p:spPr>
            <a:xfrm>
              <a:off x="7487280" y="2744640"/>
              <a:ext cx="712800" cy="711360"/>
            </a:xfrm>
            <a:prstGeom prst="rect">
              <a:avLst/>
            </a:prstGeom>
            <a:ln>
              <a:noFill/>
            </a:ln>
          </p:spPr>
        </p:pic>
        <p:pic>
          <p:nvPicPr>
            <p:cNvPr id="410" name="object 29"/>
            <p:cNvPicPr/>
            <p:nvPr/>
          </p:nvPicPr>
          <p:blipFill>
            <a:blip r:embed="rId17"/>
            <a:stretch/>
          </p:blipFill>
          <p:spPr>
            <a:xfrm>
              <a:off x="7487280" y="2782800"/>
              <a:ext cx="778320" cy="725040"/>
            </a:xfrm>
            <a:prstGeom prst="rect">
              <a:avLst/>
            </a:prstGeom>
            <a:ln>
              <a:noFill/>
            </a:ln>
          </p:spPr>
        </p:pic>
        <p:sp>
          <p:nvSpPr>
            <p:cNvPr id="411" name="CustomShape 10"/>
            <p:cNvSpPr/>
            <p:nvPr/>
          </p:nvSpPr>
          <p:spPr>
            <a:xfrm>
              <a:off x="7544880" y="2778480"/>
              <a:ext cx="597960" cy="597960"/>
            </a:xfrm>
            <a:custGeom>
              <a:avLst/>
              <a:gdLst/>
              <a:ahLst/>
              <a:cxnLst/>
              <a:rect l="l" t="t" r="r" b="b"/>
              <a:pathLst>
                <a:path w="598170" h="598170">
                  <a:moveTo>
                    <a:pt x="498475" y="0"/>
                  </a:moveTo>
                  <a:lnTo>
                    <a:pt x="99694" y="0"/>
                  </a:lnTo>
                  <a:lnTo>
                    <a:pt x="60918" y="7826"/>
                  </a:lnTo>
                  <a:lnTo>
                    <a:pt x="29225" y="29178"/>
                  </a:lnTo>
                  <a:lnTo>
                    <a:pt x="7844" y="60864"/>
                  </a:lnTo>
                  <a:lnTo>
                    <a:pt x="0" y="99694"/>
                  </a:lnTo>
                  <a:lnTo>
                    <a:pt x="0" y="498475"/>
                  </a:lnTo>
                  <a:lnTo>
                    <a:pt x="7844" y="537305"/>
                  </a:lnTo>
                  <a:lnTo>
                    <a:pt x="29225" y="568991"/>
                  </a:lnTo>
                  <a:lnTo>
                    <a:pt x="60918"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9BBA58"/>
            </a:solidFill>
            <a:ln>
              <a:noFill/>
            </a:ln>
          </p:spPr>
          <p:style>
            <a:lnRef idx="0">
              <a:scrgbClr r="0" g="0" b="0"/>
            </a:lnRef>
            <a:fillRef idx="0">
              <a:scrgbClr r="0" g="0" b="0"/>
            </a:fillRef>
            <a:effectRef idx="0">
              <a:scrgbClr r="0" g="0" b="0"/>
            </a:effectRef>
            <a:fontRef idx="minor"/>
          </p:style>
        </p:sp>
        <p:sp>
          <p:nvSpPr>
            <p:cNvPr id="412" name="CustomShape 11"/>
            <p:cNvSpPr/>
            <p:nvPr/>
          </p:nvSpPr>
          <p:spPr>
            <a:xfrm>
              <a:off x="7544880" y="2778480"/>
              <a:ext cx="597960" cy="597960"/>
            </a:xfrm>
            <a:custGeom>
              <a:avLst/>
              <a:gdLst/>
              <a:ahLst/>
              <a:cxnLst/>
              <a:rect l="l" t="t" r="r" b="b"/>
              <a:pathLst>
                <a:path w="598170" h="598170">
                  <a:moveTo>
                    <a:pt x="0" y="99694"/>
                  </a:moveTo>
                  <a:lnTo>
                    <a:pt x="7844" y="60864"/>
                  </a:lnTo>
                  <a:lnTo>
                    <a:pt x="29225" y="29178"/>
                  </a:lnTo>
                  <a:lnTo>
                    <a:pt x="60918"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413" name="object 32"/>
            <p:cNvPicPr/>
            <p:nvPr/>
          </p:nvPicPr>
          <p:blipFill>
            <a:blip r:embed="rId18"/>
            <a:stretch/>
          </p:blipFill>
          <p:spPr>
            <a:xfrm>
              <a:off x="7714800" y="2890800"/>
              <a:ext cx="313560" cy="371880"/>
            </a:xfrm>
            <a:prstGeom prst="rect">
              <a:avLst/>
            </a:prstGeom>
            <a:ln>
              <a:noFill/>
            </a:ln>
          </p:spPr>
        </p:pic>
        <p:pic>
          <p:nvPicPr>
            <p:cNvPr id="414" name="object 33"/>
            <p:cNvPicPr/>
            <p:nvPr/>
          </p:nvPicPr>
          <p:blipFill>
            <a:blip r:embed="rId19"/>
            <a:stretch/>
          </p:blipFill>
          <p:spPr>
            <a:xfrm>
              <a:off x="7871760" y="3061800"/>
              <a:ext cx="203760" cy="248040"/>
            </a:xfrm>
            <a:prstGeom prst="rect">
              <a:avLst/>
            </a:prstGeom>
            <a:ln>
              <a:noFill/>
            </a:ln>
          </p:spPr>
        </p:pic>
        <p:pic>
          <p:nvPicPr>
            <p:cNvPr id="415" name="object 34"/>
            <p:cNvPicPr/>
            <p:nvPr/>
          </p:nvPicPr>
          <p:blipFill>
            <a:blip r:embed="rId20"/>
            <a:stretch/>
          </p:blipFill>
          <p:spPr>
            <a:xfrm>
              <a:off x="7981200" y="1725120"/>
              <a:ext cx="389880" cy="370080"/>
            </a:xfrm>
            <a:prstGeom prst="rect">
              <a:avLst/>
            </a:prstGeom>
            <a:ln>
              <a:noFill/>
            </a:ln>
          </p:spPr>
        </p:pic>
        <p:pic>
          <p:nvPicPr>
            <p:cNvPr id="416" name="object 35"/>
            <p:cNvPicPr/>
            <p:nvPr/>
          </p:nvPicPr>
          <p:blipFill>
            <a:blip r:embed="rId21"/>
            <a:stretch/>
          </p:blipFill>
          <p:spPr>
            <a:xfrm>
              <a:off x="8039160" y="1774080"/>
              <a:ext cx="296640" cy="304560"/>
            </a:xfrm>
            <a:prstGeom prst="rect">
              <a:avLst/>
            </a:prstGeom>
            <a:ln>
              <a:noFill/>
            </a:ln>
          </p:spPr>
        </p:pic>
        <p:sp>
          <p:nvSpPr>
            <p:cNvPr id="417" name="CustomShape 12"/>
            <p:cNvSpPr/>
            <p:nvPr/>
          </p:nvSpPr>
          <p:spPr>
            <a:xfrm>
              <a:off x="8037360" y="1759320"/>
              <a:ext cx="277200" cy="256320"/>
            </a:xfrm>
            <a:custGeom>
              <a:avLst/>
              <a:gdLst/>
              <a:ahLst/>
              <a:cxnLst/>
              <a:rect l="l" t="t" r="r" b="b"/>
              <a:pathLst>
                <a:path w="277495" h="256539">
                  <a:moveTo>
                    <a:pt x="234823" y="0"/>
                  </a:moveTo>
                  <a:lnTo>
                    <a:pt x="42672" y="0"/>
                  </a:lnTo>
                  <a:lnTo>
                    <a:pt x="26092" y="3365"/>
                  </a:lnTo>
                  <a:lnTo>
                    <a:pt x="12525" y="12541"/>
                  </a:lnTo>
                  <a:lnTo>
                    <a:pt x="3363" y="26146"/>
                  </a:lnTo>
                  <a:lnTo>
                    <a:pt x="0" y="42799"/>
                  </a:lnTo>
                  <a:lnTo>
                    <a:pt x="0" y="213487"/>
                  </a:lnTo>
                  <a:lnTo>
                    <a:pt x="3363" y="230120"/>
                  </a:lnTo>
                  <a:lnTo>
                    <a:pt x="12525" y="243681"/>
                  </a:lnTo>
                  <a:lnTo>
                    <a:pt x="26092" y="252813"/>
                  </a:lnTo>
                  <a:lnTo>
                    <a:pt x="42672" y="256159"/>
                  </a:lnTo>
                  <a:lnTo>
                    <a:pt x="234823" y="256159"/>
                  </a:lnTo>
                  <a:lnTo>
                    <a:pt x="251456" y="252813"/>
                  </a:lnTo>
                  <a:lnTo>
                    <a:pt x="265017" y="243681"/>
                  </a:lnTo>
                  <a:lnTo>
                    <a:pt x="274149" y="230120"/>
                  </a:lnTo>
                  <a:lnTo>
                    <a:pt x="277495" y="213487"/>
                  </a:lnTo>
                  <a:lnTo>
                    <a:pt x="277495" y="42799"/>
                  </a:lnTo>
                  <a:lnTo>
                    <a:pt x="274149" y="26146"/>
                  </a:lnTo>
                  <a:lnTo>
                    <a:pt x="265017" y="12541"/>
                  </a:lnTo>
                  <a:lnTo>
                    <a:pt x="251456" y="3365"/>
                  </a:lnTo>
                  <a:lnTo>
                    <a:pt x="234823"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418" name="CustomShape 13"/>
            <p:cNvSpPr/>
            <p:nvPr/>
          </p:nvSpPr>
          <p:spPr>
            <a:xfrm>
              <a:off x="8037360" y="1759320"/>
              <a:ext cx="277200" cy="256320"/>
            </a:xfrm>
            <a:custGeom>
              <a:avLst/>
              <a:gdLst/>
              <a:ahLst/>
              <a:cxnLst/>
              <a:rect l="l" t="t" r="r" b="b"/>
              <a:pathLst>
                <a:path w="277495" h="256539">
                  <a:moveTo>
                    <a:pt x="0" y="42799"/>
                  </a:moveTo>
                  <a:lnTo>
                    <a:pt x="3363" y="26146"/>
                  </a:lnTo>
                  <a:lnTo>
                    <a:pt x="12525" y="12541"/>
                  </a:lnTo>
                  <a:lnTo>
                    <a:pt x="26092" y="3365"/>
                  </a:lnTo>
                  <a:lnTo>
                    <a:pt x="42672" y="0"/>
                  </a:lnTo>
                  <a:lnTo>
                    <a:pt x="234823" y="0"/>
                  </a:lnTo>
                  <a:lnTo>
                    <a:pt x="251456" y="3365"/>
                  </a:lnTo>
                  <a:lnTo>
                    <a:pt x="265017" y="12541"/>
                  </a:lnTo>
                  <a:lnTo>
                    <a:pt x="274149" y="26146"/>
                  </a:lnTo>
                  <a:lnTo>
                    <a:pt x="277495" y="42799"/>
                  </a:lnTo>
                  <a:lnTo>
                    <a:pt x="277495" y="213487"/>
                  </a:lnTo>
                  <a:lnTo>
                    <a:pt x="274149" y="230120"/>
                  </a:lnTo>
                  <a:lnTo>
                    <a:pt x="265017" y="243681"/>
                  </a:lnTo>
                  <a:lnTo>
                    <a:pt x="251456" y="252813"/>
                  </a:lnTo>
                  <a:lnTo>
                    <a:pt x="234823" y="256159"/>
                  </a:lnTo>
                  <a:lnTo>
                    <a:pt x="42672" y="256159"/>
                  </a:lnTo>
                  <a:lnTo>
                    <a:pt x="26092" y="252813"/>
                  </a:lnTo>
                  <a:lnTo>
                    <a:pt x="12525" y="243681"/>
                  </a:lnTo>
                  <a:lnTo>
                    <a:pt x="3363" y="230120"/>
                  </a:lnTo>
                  <a:lnTo>
                    <a:pt x="0" y="213487"/>
                  </a:lnTo>
                  <a:lnTo>
                    <a:pt x="0" y="42799"/>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419" name="object 38"/>
            <p:cNvPicPr/>
            <p:nvPr/>
          </p:nvPicPr>
          <p:blipFill>
            <a:blip r:embed="rId22"/>
            <a:stretch/>
          </p:blipFill>
          <p:spPr>
            <a:xfrm>
              <a:off x="8146440" y="1821960"/>
              <a:ext cx="121680" cy="129240"/>
            </a:xfrm>
            <a:prstGeom prst="rect">
              <a:avLst/>
            </a:prstGeom>
            <a:ln>
              <a:noFill/>
            </a:ln>
          </p:spPr>
        </p:pic>
        <p:pic>
          <p:nvPicPr>
            <p:cNvPr id="420" name="object 39"/>
            <p:cNvPicPr/>
            <p:nvPr/>
          </p:nvPicPr>
          <p:blipFill>
            <a:blip r:embed="rId23"/>
            <a:stretch/>
          </p:blipFill>
          <p:spPr>
            <a:xfrm>
              <a:off x="8181000" y="1793880"/>
              <a:ext cx="366840" cy="370080"/>
            </a:xfrm>
            <a:prstGeom prst="rect">
              <a:avLst/>
            </a:prstGeom>
            <a:ln>
              <a:noFill/>
            </a:ln>
          </p:spPr>
        </p:pic>
        <p:pic>
          <p:nvPicPr>
            <p:cNvPr id="421" name="object 40"/>
            <p:cNvPicPr/>
            <p:nvPr/>
          </p:nvPicPr>
          <p:blipFill>
            <a:blip r:embed="rId24"/>
            <a:stretch/>
          </p:blipFill>
          <p:spPr>
            <a:xfrm>
              <a:off x="8231040" y="1842480"/>
              <a:ext cx="293760" cy="304560"/>
            </a:xfrm>
            <a:prstGeom prst="rect">
              <a:avLst/>
            </a:prstGeom>
            <a:ln>
              <a:noFill/>
            </a:ln>
          </p:spPr>
        </p:pic>
        <p:sp>
          <p:nvSpPr>
            <p:cNvPr id="422" name="CustomShape 14"/>
            <p:cNvSpPr/>
            <p:nvPr/>
          </p:nvSpPr>
          <p:spPr>
            <a:xfrm>
              <a:off x="8238600" y="1827360"/>
              <a:ext cx="252360" cy="256320"/>
            </a:xfrm>
            <a:custGeom>
              <a:avLst/>
              <a:gdLst/>
              <a:ahLst/>
              <a:cxnLst/>
              <a:rect l="l" t="t" r="r" b="b"/>
              <a:pathLst>
                <a:path w="252729" h="256539">
                  <a:moveTo>
                    <a:pt x="210311" y="0"/>
                  </a:moveTo>
                  <a:lnTo>
                    <a:pt x="42036" y="0"/>
                  </a:lnTo>
                  <a:lnTo>
                    <a:pt x="25663" y="3300"/>
                  </a:lnTo>
                  <a:lnTo>
                    <a:pt x="12303" y="12303"/>
                  </a:lnTo>
                  <a:lnTo>
                    <a:pt x="3300" y="25663"/>
                  </a:lnTo>
                  <a:lnTo>
                    <a:pt x="0" y="42037"/>
                  </a:lnTo>
                  <a:lnTo>
                    <a:pt x="0" y="213995"/>
                  </a:lnTo>
                  <a:lnTo>
                    <a:pt x="3300" y="230387"/>
                  </a:lnTo>
                  <a:lnTo>
                    <a:pt x="12303" y="243792"/>
                  </a:lnTo>
                  <a:lnTo>
                    <a:pt x="25663" y="252839"/>
                  </a:lnTo>
                  <a:lnTo>
                    <a:pt x="42036" y="256159"/>
                  </a:lnTo>
                  <a:lnTo>
                    <a:pt x="210311" y="256159"/>
                  </a:lnTo>
                  <a:lnTo>
                    <a:pt x="226631" y="252839"/>
                  </a:lnTo>
                  <a:lnTo>
                    <a:pt x="239998" y="243792"/>
                  </a:lnTo>
                  <a:lnTo>
                    <a:pt x="249031" y="230387"/>
                  </a:lnTo>
                  <a:lnTo>
                    <a:pt x="252349" y="213995"/>
                  </a:lnTo>
                  <a:lnTo>
                    <a:pt x="252349" y="42037"/>
                  </a:lnTo>
                  <a:lnTo>
                    <a:pt x="249031" y="25663"/>
                  </a:lnTo>
                  <a:lnTo>
                    <a:pt x="239998" y="12303"/>
                  </a:lnTo>
                  <a:lnTo>
                    <a:pt x="226631" y="3300"/>
                  </a:lnTo>
                  <a:lnTo>
                    <a:pt x="210311"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423" name="CustomShape 15"/>
            <p:cNvSpPr/>
            <p:nvPr/>
          </p:nvSpPr>
          <p:spPr>
            <a:xfrm>
              <a:off x="8238600" y="1827360"/>
              <a:ext cx="252360" cy="256320"/>
            </a:xfrm>
            <a:custGeom>
              <a:avLst/>
              <a:gdLst/>
              <a:ahLst/>
              <a:cxnLst/>
              <a:rect l="l" t="t" r="r" b="b"/>
              <a:pathLst>
                <a:path w="252729" h="256539">
                  <a:moveTo>
                    <a:pt x="0" y="42037"/>
                  </a:moveTo>
                  <a:lnTo>
                    <a:pt x="3300" y="25663"/>
                  </a:lnTo>
                  <a:lnTo>
                    <a:pt x="12303" y="12303"/>
                  </a:lnTo>
                  <a:lnTo>
                    <a:pt x="25663" y="3300"/>
                  </a:lnTo>
                  <a:lnTo>
                    <a:pt x="42036" y="0"/>
                  </a:lnTo>
                  <a:lnTo>
                    <a:pt x="210311" y="0"/>
                  </a:lnTo>
                  <a:lnTo>
                    <a:pt x="226631" y="3300"/>
                  </a:lnTo>
                  <a:lnTo>
                    <a:pt x="239998" y="12303"/>
                  </a:lnTo>
                  <a:lnTo>
                    <a:pt x="249031" y="25663"/>
                  </a:lnTo>
                  <a:lnTo>
                    <a:pt x="252349" y="42037"/>
                  </a:lnTo>
                  <a:lnTo>
                    <a:pt x="252349" y="213995"/>
                  </a:lnTo>
                  <a:lnTo>
                    <a:pt x="249031" y="230387"/>
                  </a:lnTo>
                  <a:lnTo>
                    <a:pt x="239998" y="243792"/>
                  </a:lnTo>
                  <a:lnTo>
                    <a:pt x="226631" y="252839"/>
                  </a:lnTo>
                  <a:lnTo>
                    <a:pt x="210311" y="256159"/>
                  </a:lnTo>
                  <a:lnTo>
                    <a:pt x="42036" y="256159"/>
                  </a:lnTo>
                  <a:lnTo>
                    <a:pt x="25663" y="252839"/>
                  </a:lnTo>
                  <a:lnTo>
                    <a:pt x="12303" y="243792"/>
                  </a:lnTo>
                  <a:lnTo>
                    <a:pt x="3300" y="230387"/>
                  </a:lnTo>
                  <a:lnTo>
                    <a:pt x="0" y="213995"/>
                  </a:lnTo>
                  <a:lnTo>
                    <a:pt x="0" y="42037"/>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424" name="object 43"/>
            <p:cNvPicPr/>
            <p:nvPr/>
          </p:nvPicPr>
          <p:blipFill>
            <a:blip r:embed="rId25"/>
            <a:stretch/>
          </p:blipFill>
          <p:spPr>
            <a:xfrm>
              <a:off x="8337600" y="1890000"/>
              <a:ext cx="115560" cy="129240"/>
            </a:xfrm>
            <a:prstGeom prst="rect">
              <a:avLst/>
            </a:prstGeom>
            <a:ln>
              <a:noFill/>
            </a:ln>
          </p:spPr>
        </p:pic>
        <p:pic>
          <p:nvPicPr>
            <p:cNvPr id="425" name="object 44"/>
            <p:cNvPicPr/>
            <p:nvPr/>
          </p:nvPicPr>
          <p:blipFill>
            <a:blip r:embed="rId26"/>
            <a:stretch/>
          </p:blipFill>
          <p:spPr>
            <a:xfrm>
              <a:off x="1542240" y="1744920"/>
              <a:ext cx="391320" cy="370080"/>
            </a:xfrm>
            <a:prstGeom prst="rect">
              <a:avLst/>
            </a:prstGeom>
            <a:ln>
              <a:noFill/>
            </a:ln>
          </p:spPr>
        </p:pic>
        <p:pic>
          <p:nvPicPr>
            <p:cNvPr id="426" name="object 45"/>
            <p:cNvPicPr/>
            <p:nvPr/>
          </p:nvPicPr>
          <p:blipFill>
            <a:blip r:embed="rId27"/>
            <a:stretch/>
          </p:blipFill>
          <p:spPr>
            <a:xfrm>
              <a:off x="1601640" y="1795320"/>
              <a:ext cx="297000" cy="304560"/>
            </a:xfrm>
            <a:prstGeom prst="rect">
              <a:avLst/>
            </a:prstGeom>
            <a:ln>
              <a:noFill/>
            </a:ln>
          </p:spPr>
        </p:pic>
        <p:sp>
          <p:nvSpPr>
            <p:cNvPr id="427" name="CustomShape 16"/>
            <p:cNvSpPr/>
            <p:nvPr/>
          </p:nvSpPr>
          <p:spPr>
            <a:xfrm>
              <a:off x="1599840" y="1779480"/>
              <a:ext cx="277920" cy="256320"/>
            </a:xfrm>
            <a:custGeom>
              <a:avLst/>
              <a:gdLst/>
              <a:ahLst/>
              <a:cxnLst/>
              <a:rect l="l" t="t" r="r" b="b"/>
              <a:pathLst>
                <a:path w="278130" h="256539">
                  <a:moveTo>
                    <a:pt x="234823" y="0"/>
                  </a:moveTo>
                  <a:lnTo>
                    <a:pt x="42672" y="0"/>
                  </a:lnTo>
                  <a:lnTo>
                    <a:pt x="26092" y="3363"/>
                  </a:lnTo>
                  <a:lnTo>
                    <a:pt x="12525" y="12525"/>
                  </a:lnTo>
                  <a:lnTo>
                    <a:pt x="3363" y="26092"/>
                  </a:lnTo>
                  <a:lnTo>
                    <a:pt x="0" y="42672"/>
                  </a:lnTo>
                  <a:lnTo>
                    <a:pt x="0" y="213487"/>
                  </a:lnTo>
                  <a:lnTo>
                    <a:pt x="3363" y="230120"/>
                  </a:lnTo>
                  <a:lnTo>
                    <a:pt x="12525" y="243681"/>
                  </a:lnTo>
                  <a:lnTo>
                    <a:pt x="26092" y="252813"/>
                  </a:lnTo>
                  <a:lnTo>
                    <a:pt x="42672" y="256158"/>
                  </a:lnTo>
                  <a:lnTo>
                    <a:pt x="234823" y="256158"/>
                  </a:lnTo>
                  <a:lnTo>
                    <a:pt x="251475" y="252813"/>
                  </a:lnTo>
                  <a:lnTo>
                    <a:pt x="265080" y="243681"/>
                  </a:lnTo>
                  <a:lnTo>
                    <a:pt x="274256" y="230120"/>
                  </a:lnTo>
                  <a:lnTo>
                    <a:pt x="277622" y="213487"/>
                  </a:lnTo>
                  <a:lnTo>
                    <a:pt x="277622" y="42672"/>
                  </a:lnTo>
                  <a:lnTo>
                    <a:pt x="274256" y="26092"/>
                  </a:lnTo>
                  <a:lnTo>
                    <a:pt x="265080" y="12525"/>
                  </a:lnTo>
                  <a:lnTo>
                    <a:pt x="251475" y="3363"/>
                  </a:lnTo>
                  <a:lnTo>
                    <a:pt x="234823"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428" name="CustomShape 17"/>
            <p:cNvSpPr/>
            <p:nvPr/>
          </p:nvSpPr>
          <p:spPr>
            <a:xfrm>
              <a:off x="1599840" y="1779480"/>
              <a:ext cx="277920" cy="256320"/>
            </a:xfrm>
            <a:custGeom>
              <a:avLst/>
              <a:gdLst/>
              <a:ahLst/>
              <a:cxnLst/>
              <a:rect l="l" t="t" r="r" b="b"/>
              <a:pathLst>
                <a:path w="278130" h="256539">
                  <a:moveTo>
                    <a:pt x="0" y="42672"/>
                  </a:moveTo>
                  <a:lnTo>
                    <a:pt x="3363" y="26092"/>
                  </a:lnTo>
                  <a:lnTo>
                    <a:pt x="12525" y="12525"/>
                  </a:lnTo>
                  <a:lnTo>
                    <a:pt x="26092" y="3363"/>
                  </a:lnTo>
                  <a:lnTo>
                    <a:pt x="42672" y="0"/>
                  </a:lnTo>
                  <a:lnTo>
                    <a:pt x="234823" y="0"/>
                  </a:lnTo>
                  <a:lnTo>
                    <a:pt x="251475" y="3363"/>
                  </a:lnTo>
                  <a:lnTo>
                    <a:pt x="265080" y="12525"/>
                  </a:lnTo>
                  <a:lnTo>
                    <a:pt x="274256" y="26092"/>
                  </a:lnTo>
                  <a:lnTo>
                    <a:pt x="277622" y="42672"/>
                  </a:lnTo>
                  <a:lnTo>
                    <a:pt x="277622" y="213487"/>
                  </a:lnTo>
                  <a:lnTo>
                    <a:pt x="274256" y="230120"/>
                  </a:lnTo>
                  <a:lnTo>
                    <a:pt x="265080" y="243681"/>
                  </a:lnTo>
                  <a:lnTo>
                    <a:pt x="251475" y="252813"/>
                  </a:lnTo>
                  <a:lnTo>
                    <a:pt x="234823" y="256158"/>
                  </a:lnTo>
                  <a:lnTo>
                    <a:pt x="42672" y="256158"/>
                  </a:lnTo>
                  <a:lnTo>
                    <a:pt x="26092" y="252813"/>
                  </a:lnTo>
                  <a:lnTo>
                    <a:pt x="12525" y="243681"/>
                  </a:lnTo>
                  <a:lnTo>
                    <a:pt x="3363" y="230120"/>
                  </a:lnTo>
                  <a:lnTo>
                    <a:pt x="0" y="213487"/>
                  </a:lnTo>
                  <a:lnTo>
                    <a:pt x="0" y="42672"/>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429" name="object 48"/>
            <p:cNvPicPr/>
            <p:nvPr/>
          </p:nvPicPr>
          <p:blipFill>
            <a:blip r:embed="rId22"/>
            <a:stretch/>
          </p:blipFill>
          <p:spPr>
            <a:xfrm>
              <a:off x="1707840" y="1842120"/>
              <a:ext cx="121680" cy="129240"/>
            </a:xfrm>
            <a:prstGeom prst="rect">
              <a:avLst/>
            </a:prstGeom>
            <a:ln>
              <a:noFill/>
            </a:ln>
          </p:spPr>
        </p:pic>
        <p:pic>
          <p:nvPicPr>
            <p:cNvPr id="430" name="object 49"/>
            <p:cNvPicPr/>
            <p:nvPr/>
          </p:nvPicPr>
          <p:blipFill>
            <a:blip r:embed="rId28"/>
            <a:stretch/>
          </p:blipFill>
          <p:spPr>
            <a:xfrm>
              <a:off x="1743480" y="1813680"/>
              <a:ext cx="366840" cy="370080"/>
            </a:xfrm>
            <a:prstGeom prst="rect">
              <a:avLst/>
            </a:prstGeom>
            <a:ln>
              <a:noFill/>
            </a:ln>
          </p:spPr>
        </p:pic>
        <p:pic>
          <p:nvPicPr>
            <p:cNvPr id="431" name="object 50"/>
            <p:cNvPicPr/>
            <p:nvPr/>
          </p:nvPicPr>
          <p:blipFill>
            <a:blip r:embed="rId29"/>
            <a:stretch/>
          </p:blipFill>
          <p:spPr>
            <a:xfrm>
              <a:off x="1793880" y="1862280"/>
              <a:ext cx="293760" cy="304560"/>
            </a:xfrm>
            <a:prstGeom prst="rect">
              <a:avLst/>
            </a:prstGeom>
            <a:ln>
              <a:noFill/>
            </a:ln>
          </p:spPr>
        </p:pic>
        <p:sp>
          <p:nvSpPr>
            <p:cNvPr id="432" name="CustomShape 18"/>
            <p:cNvSpPr/>
            <p:nvPr/>
          </p:nvSpPr>
          <p:spPr>
            <a:xfrm>
              <a:off x="1800720" y="1847520"/>
              <a:ext cx="252360" cy="256320"/>
            </a:xfrm>
            <a:custGeom>
              <a:avLst/>
              <a:gdLst/>
              <a:ahLst/>
              <a:cxnLst/>
              <a:rect l="l" t="t" r="r" b="b"/>
              <a:pathLst>
                <a:path w="252730" h="256539">
                  <a:moveTo>
                    <a:pt x="210312" y="0"/>
                  </a:moveTo>
                  <a:lnTo>
                    <a:pt x="42163" y="0"/>
                  </a:lnTo>
                  <a:lnTo>
                    <a:pt x="25771" y="3300"/>
                  </a:lnTo>
                  <a:lnTo>
                    <a:pt x="12366" y="12303"/>
                  </a:lnTo>
                  <a:lnTo>
                    <a:pt x="3319" y="25663"/>
                  </a:lnTo>
                  <a:lnTo>
                    <a:pt x="0" y="42036"/>
                  </a:lnTo>
                  <a:lnTo>
                    <a:pt x="0" y="214121"/>
                  </a:lnTo>
                  <a:lnTo>
                    <a:pt x="3319" y="230495"/>
                  </a:lnTo>
                  <a:lnTo>
                    <a:pt x="12366" y="243855"/>
                  </a:lnTo>
                  <a:lnTo>
                    <a:pt x="25771" y="252858"/>
                  </a:lnTo>
                  <a:lnTo>
                    <a:pt x="42163" y="256158"/>
                  </a:lnTo>
                  <a:lnTo>
                    <a:pt x="210312" y="256158"/>
                  </a:lnTo>
                  <a:lnTo>
                    <a:pt x="226685" y="252858"/>
                  </a:lnTo>
                  <a:lnTo>
                    <a:pt x="240045" y="243855"/>
                  </a:lnTo>
                  <a:lnTo>
                    <a:pt x="249048" y="230495"/>
                  </a:lnTo>
                  <a:lnTo>
                    <a:pt x="252348" y="214121"/>
                  </a:lnTo>
                  <a:lnTo>
                    <a:pt x="252348" y="42036"/>
                  </a:lnTo>
                  <a:lnTo>
                    <a:pt x="249048" y="25663"/>
                  </a:lnTo>
                  <a:lnTo>
                    <a:pt x="240045" y="12303"/>
                  </a:lnTo>
                  <a:lnTo>
                    <a:pt x="226685" y="3300"/>
                  </a:lnTo>
                  <a:lnTo>
                    <a:pt x="210312"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433" name="CustomShape 19"/>
            <p:cNvSpPr/>
            <p:nvPr/>
          </p:nvSpPr>
          <p:spPr>
            <a:xfrm>
              <a:off x="1800720" y="1847520"/>
              <a:ext cx="252360" cy="256320"/>
            </a:xfrm>
            <a:custGeom>
              <a:avLst/>
              <a:gdLst/>
              <a:ahLst/>
              <a:cxnLst/>
              <a:rect l="l" t="t" r="r" b="b"/>
              <a:pathLst>
                <a:path w="252730" h="256539">
                  <a:moveTo>
                    <a:pt x="0" y="42036"/>
                  </a:moveTo>
                  <a:lnTo>
                    <a:pt x="3319" y="25663"/>
                  </a:lnTo>
                  <a:lnTo>
                    <a:pt x="12366" y="12303"/>
                  </a:lnTo>
                  <a:lnTo>
                    <a:pt x="25771" y="3300"/>
                  </a:lnTo>
                  <a:lnTo>
                    <a:pt x="42163" y="0"/>
                  </a:lnTo>
                  <a:lnTo>
                    <a:pt x="210312" y="0"/>
                  </a:lnTo>
                  <a:lnTo>
                    <a:pt x="226685" y="3300"/>
                  </a:lnTo>
                  <a:lnTo>
                    <a:pt x="240045" y="12303"/>
                  </a:lnTo>
                  <a:lnTo>
                    <a:pt x="249048" y="25663"/>
                  </a:lnTo>
                  <a:lnTo>
                    <a:pt x="252348" y="42036"/>
                  </a:lnTo>
                  <a:lnTo>
                    <a:pt x="252348" y="214121"/>
                  </a:lnTo>
                  <a:lnTo>
                    <a:pt x="249048" y="230495"/>
                  </a:lnTo>
                  <a:lnTo>
                    <a:pt x="240045" y="243855"/>
                  </a:lnTo>
                  <a:lnTo>
                    <a:pt x="226685" y="252858"/>
                  </a:lnTo>
                  <a:lnTo>
                    <a:pt x="210312" y="256158"/>
                  </a:lnTo>
                  <a:lnTo>
                    <a:pt x="42163" y="256158"/>
                  </a:lnTo>
                  <a:lnTo>
                    <a:pt x="25771" y="252858"/>
                  </a:lnTo>
                  <a:lnTo>
                    <a:pt x="12366" y="243855"/>
                  </a:lnTo>
                  <a:lnTo>
                    <a:pt x="3319" y="230495"/>
                  </a:lnTo>
                  <a:lnTo>
                    <a:pt x="0" y="214121"/>
                  </a:lnTo>
                  <a:lnTo>
                    <a:pt x="0" y="42036"/>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434" name="object 53"/>
            <p:cNvPicPr/>
            <p:nvPr/>
          </p:nvPicPr>
          <p:blipFill>
            <a:blip r:embed="rId25"/>
            <a:stretch/>
          </p:blipFill>
          <p:spPr>
            <a:xfrm>
              <a:off x="1899000" y="1910160"/>
              <a:ext cx="115560" cy="129240"/>
            </a:xfrm>
            <a:prstGeom prst="rect">
              <a:avLst/>
            </a:prstGeom>
            <a:ln>
              <a:noFill/>
            </a:ln>
          </p:spPr>
        </p:pic>
        <p:pic>
          <p:nvPicPr>
            <p:cNvPr id="435" name="object 54"/>
            <p:cNvPicPr/>
            <p:nvPr/>
          </p:nvPicPr>
          <p:blipFill>
            <a:blip r:embed="rId30"/>
            <a:stretch/>
          </p:blipFill>
          <p:spPr>
            <a:xfrm>
              <a:off x="1536120" y="3207960"/>
              <a:ext cx="389880" cy="368280"/>
            </a:xfrm>
            <a:prstGeom prst="rect">
              <a:avLst/>
            </a:prstGeom>
            <a:ln>
              <a:noFill/>
            </a:ln>
          </p:spPr>
        </p:pic>
        <p:pic>
          <p:nvPicPr>
            <p:cNvPr id="436" name="object 55"/>
            <p:cNvPicPr/>
            <p:nvPr/>
          </p:nvPicPr>
          <p:blipFill>
            <a:blip r:embed="rId31"/>
            <a:stretch/>
          </p:blipFill>
          <p:spPr>
            <a:xfrm>
              <a:off x="1595520" y="3256920"/>
              <a:ext cx="296640" cy="304560"/>
            </a:xfrm>
            <a:prstGeom prst="rect">
              <a:avLst/>
            </a:prstGeom>
            <a:ln>
              <a:noFill/>
            </a:ln>
          </p:spPr>
        </p:pic>
        <p:sp>
          <p:nvSpPr>
            <p:cNvPr id="437" name="CustomShape 20"/>
            <p:cNvSpPr/>
            <p:nvPr/>
          </p:nvSpPr>
          <p:spPr>
            <a:xfrm>
              <a:off x="1592640" y="3241440"/>
              <a:ext cx="277200" cy="256320"/>
            </a:xfrm>
            <a:custGeom>
              <a:avLst/>
              <a:gdLst/>
              <a:ahLst/>
              <a:cxnLst/>
              <a:rect l="l" t="t" r="r" b="b"/>
              <a:pathLst>
                <a:path w="277494" h="256539">
                  <a:moveTo>
                    <a:pt x="234822" y="0"/>
                  </a:moveTo>
                  <a:lnTo>
                    <a:pt x="42671" y="0"/>
                  </a:lnTo>
                  <a:lnTo>
                    <a:pt x="26038" y="3345"/>
                  </a:lnTo>
                  <a:lnTo>
                    <a:pt x="12477" y="12477"/>
                  </a:lnTo>
                  <a:lnTo>
                    <a:pt x="3345" y="26038"/>
                  </a:lnTo>
                  <a:lnTo>
                    <a:pt x="0" y="42672"/>
                  </a:lnTo>
                  <a:lnTo>
                    <a:pt x="0" y="213487"/>
                  </a:lnTo>
                  <a:lnTo>
                    <a:pt x="3345" y="230066"/>
                  </a:lnTo>
                  <a:lnTo>
                    <a:pt x="12477" y="243633"/>
                  </a:lnTo>
                  <a:lnTo>
                    <a:pt x="26038" y="252795"/>
                  </a:lnTo>
                  <a:lnTo>
                    <a:pt x="42671" y="256159"/>
                  </a:lnTo>
                  <a:lnTo>
                    <a:pt x="234822" y="256159"/>
                  </a:lnTo>
                  <a:lnTo>
                    <a:pt x="251456" y="252795"/>
                  </a:lnTo>
                  <a:lnTo>
                    <a:pt x="265017" y="243633"/>
                  </a:lnTo>
                  <a:lnTo>
                    <a:pt x="274149" y="230066"/>
                  </a:lnTo>
                  <a:lnTo>
                    <a:pt x="277494" y="213487"/>
                  </a:lnTo>
                  <a:lnTo>
                    <a:pt x="277494" y="42672"/>
                  </a:lnTo>
                  <a:lnTo>
                    <a:pt x="274149" y="26038"/>
                  </a:lnTo>
                  <a:lnTo>
                    <a:pt x="265017" y="12477"/>
                  </a:lnTo>
                  <a:lnTo>
                    <a:pt x="251456" y="3345"/>
                  </a:lnTo>
                  <a:lnTo>
                    <a:pt x="234822"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438" name="CustomShape 21"/>
            <p:cNvSpPr/>
            <p:nvPr/>
          </p:nvSpPr>
          <p:spPr>
            <a:xfrm>
              <a:off x="1592640" y="3241440"/>
              <a:ext cx="277200" cy="256320"/>
            </a:xfrm>
            <a:custGeom>
              <a:avLst/>
              <a:gdLst/>
              <a:ahLst/>
              <a:cxnLst/>
              <a:rect l="l" t="t" r="r" b="b"/>
              <a:pathLst>
                <a:path w="277494" h="256539">
                  <a:moveTo>
                    <a:pt x="0" y="42672"/>
                  </a:moveTo>
                  <a:lnTo>
                    <a:pt x="3345" y="26038"/>
                  </a:lnTo>
                  <a:lnTo>
                    <a:pt x="12477" y="12477"/>
                  </a:lnTo>
                  <a:lnTo>
                    <a:pt x="26038" y="3345"/>
                  </a:lnTo>
                  <a:lnTo>
                    <a:pt x="42671" y="0"/>
                  </a:lnTo>
                  <a:lnTo>
                    <a:pt x="234822" y="0"/>
                  </a:lnTo>
                  <a:lnTo>
                    <a:pt x="251456" y="3345"/>
                  </a:lnTo>
                  <a:lnTo>
                    <a:pt x="265017" y="12477"/>
                  </a:lnTo>
                  <a:lnTo>
                    <a:pt x="274149" y="26038"/>
                  </a:lnTo>
                  <a:lnTo>
                    <a:pt x="277494" y="42672"/>
                  </a:lnTo>
                  <a:lnTo>
                    <a:pt x="277494" y="213487"/>
                  </a:lnTo>
                  <a:lnTo>
                    <a:pt x="274149" y="230066"/>
                  </a:lnTo>
                  <a:lnTo>
                    <a:pt x="265017" y="243633"/>
                  </a:lnTo>
                  <a:lnTo>
                    <a:pt x="251456" y="252795"/>
                  </a:lnTo>
                  <a:lnTo>
                    <a:pt x="234822" y="256159"/>
                  </a:lnTo>
                  <a:lnTo>
                    <a:pt x="42671" y="256159"/>
                  </a:lnTo>
                  <a:lnTo>
                    <a:pt x="26038" y="252795"/>
                  </a:lnTo>
                  <a:lnTo>
                    <a:pt x="12477" y="243633"/>
                  </a:lnTo>
                  <a:lnTo>
                    <a:pt x="3345" y="230066"/>
                  </a:lnTo>
                  <a:lnTo>
                    <a:pt x="0" y="213487"/>
                  </a:lnTo>
                  <a:lnTo>
                    <a:pt x="0" y="42672"/>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439" name="object 58"/>
            <p:cNvPicPr/>
            <p:nvPr/>
          </p:nvPicPr>
          <p:blipFill>
            <a:blip r:embed="rId22"/>
            <a:stretch/>
          </p:blipFill>
          <p:spPr>
            <a:xfrm>
              <a:off x="1700640" y="3304440"/>
              <a:ext cx="121680" cy="129240"/>
            </a:xfrm>
            <a:prstGeom prst="rect">
              <a:avLst/>
            </a:prstGeom>
            <a:ln>
              <a:noFill/>
            </a:ln>
          </p:spPr>
        </p:pic>
        <p:pic>
          <p:nvPicPr>
            <p:cNvPr id="440" name="object 59"/>
            <p:cNvPicPr/>
            <p:nvPr/>
          </p:nvPicPr>
          <p:blipFill>
            <a:blip r:embed="rId32"/>
            <a:stretch/>
          </p:blipFill>
          <p:spPr>
            <a:xfrm>
              <a:off x="1737360" y="3274920"/>
              <a:ext cx="365400" cy="370080"/>
            </a:xfrm>
            <a:prstGeom prst="rect">
              <a:avLst/>
            </a:prstGeom>
            <a:ln>
              <a:noFill/>
            </a:ln>
          </p:spPr>
        </p:pic>
        <p:pic>
          <p:nvPicPr>
            <p:cNvPr id="441" name="object 60"/>
            <p:cNvPicPr/>
            <p:nvPr/>
          </p:nvPicPr>
          <p:blipFill>
            <a:blip r:embed="rId33"/>
            <a:stretch/>
          </p:blipFill>
          <p:spPr>
            <a:xfrm>
              <a:off x="1785960" y="3323880"/>
              <a:ext cx="293760" cy="304560"/>
            </a:xfrm>
            <a:prstGeom prst="rect">
              <a:avLst/>
            </a:prstGeom>
            <a:ln>
              <a:noFill/>
            </a:ln>
          </p:spPr>
        </p:pic>
        <p:sp>
          <p:nvSpPr>
            <p:cNvPr id="442" name="CustomShape 22"/>
            <p:cNvSpPr/>
            <p:nvPr/>
          </p:nvSpPr>
          <p:spPr>
            <a:xfrm>
              <a:off x="1793520" y="3309480"/>
              <a:ext cx="252360" cy="256320"/>
            </a:xfrm>
            <a:custGeom>
              <a:avLst/>
              <a:gdLst/>
              <a:ahLst/>
              <a:cxnLst/>
              <a:rect l="l" t="t" r="r" b="b"/>
              <a:pathLst>
                <a:path w="252730" h="256539">
                  <a:moveTo>
                    <a:pt x="210312" y="0"/>
                  </a:moveTo>
                  <a:lnTo>
                    <a:pt x="42037" y="0"/>
                  </a:lnTo>
                  <a:lnTo>
                    <a:pt x="25663" y="3300"/>
                  </a:lnTo>
                  <a:lnTo>
                    <a:pt x="12303" y="12303"/>
                  </a:lnTo>
                  <a:lnTo>
                    <a:pt x="3300" y="25663"/>
                  </a:lnTo>
                  <a:lnTo>
                    <a:pt x="0" y="42036"/>
                  </a:lnTo>
                  <a:lnTo>
                    <a:pt x="0" y="214121"/>
                  </a:lnTo>
                  <a:lnTo>
                    <a:pt x="3300" y="230495"/>
                  </a:lnTo>
                  <a:lnTo>
                    <a:pt x="12303" y="243855"/>
                  </a:lnTo>
                  <a:lnTo>
                    <a:pt x="25663" y="252858"/>
                  </a:lnTo>
                  <a:lnTo>
                    <a:pt x="42037" y="256158"/>
                  </a:lnTo>
                  <a:lnTo>
                    <a:pt x="210312" y="256158"/>
                  </a:lnTo>
                  <a:lnTo>
                    <a:pt x="226631" y="252858"/>
                  </a:lnTo>
                  <a:lnTo>
                    <a:pt x="239998" y="243855"/>
                  </a:lnTo>
                  <a:lnTo>
                    <a:pt x="249031" y="230495"/>
                  </a:lnTo>
                  <a:lnTo>
                    <a:pt x="252349" y="214121"/>
                  </a:lnTo>
                  <a:lnTo>
                    <a:pt x="252349" y="42036"/>
                  </a:lnTo>
                  <a:lnTo>
                    <a:pt x="249031" y="25663"/>
                  </a:lnTo>
                  <a:lnTo>
                    <a:pt x="239998" y="12303"/>
                  </a:lnTo>
                  <a:lnTo>
                    <a:pt x="226631" y="3300"/>
                  </a:lnTo>
                  <a:lnTo>
                    <a:pt x="210312"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443" name="CustomShape 23"/>
            <p:cNvSpPr/>
            <p:nvPr/>
          </p:nvSpPr>
          <p:spPr>
            <a:xfrm>
              <a:off x="1793520" y="3309480"/>
              <a:ext cx="252360" cy="256320"/>
            </a:xfrm>
            <a:custGeom>
              <a:avLst/>
              <a:gdLst/>
              <a:ahLst/>
              <a:cxnLst/>
              <a:rect l="l" t="t" r="r" b="b"/>
              <a:pathLst>
                <a:path w="252730" h="256539">
                  <a:moveTo>
                    <a:pt x="0" y="42036"/>
                  </a:moveTo>
                  <a:lnTo>
                    <a:pt x="3300" y="25663"/>
                  </a:lnTo>
                  <a:lnTo>
                    <a:pt x="12303" y="12303"/>
                  </a:lnTo>
                  <a:lnTo>
                    <a:pt x="25663" y="3300"/>
                  </a:lnTo>
                  <a:lnTo>
                    <a:pt x="42037" y="0"/>
                  </a:lnTo>
                  <a:lnTo>
                    <a:pt x="210312" y="0"/>
                  </a:lnTo>
                  <a:lnTo>
                    <a:pt x="226631" y="3300"/>
                  </a:lnTo>
                  <a:lnTo>
                    <a:pt x="239998" y="12303"/>
                  </a:lnTo>
                  <a:lnTo>
                    <a:pt x="249031" y="25663"/>
                  </a:lnTo>
                  <a:lnTo>
                    <a:pt x="252349" y="42036"/>
                  </a:lnTo>
                  <a:lnTo>
                    <a:pt x="252349" y="214121"/>
                  </a:lnTo>
                  <a:lnTo>
                    <a:pt x="249031" y="230495"/>
                  </a:lnTo>
                  <a:lnTo>
                    <a:pt x="239998" y="243855"/>
                  </a:lnTo>
                  <a:lnTo>
                    <a:pt x="226631" y="252858"/>
                  </a:lnTo>
                  <a:lnTo>
                    <a:pt x="210312" y="256158"/>
                  </a:lnTo>
                  <a:lnTo>
                    <a:pt x="42037" y="256158"/>
                  </a:lnTo>
                  <a:lnTo>
                    <a:pt x="25663" y="252858"/>
                  </a:lnTo>
                  <a:lnTo>
                    <a:pt x="12303" y="243855"/>
                  </a:lnTo>
                  <a:lnTo>
                    <a:pt x="3300" y="230495"/>
                  </a:lnTo>
                  <a:lnTo>
                    <a:pt x="0" y="214121"/>
                  </a:lnTo>
                  <a:lnTo>
                    <a:pt x="0" y="42036"/>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444" name="object 63"/>
            <p:cNvPicPr/>
            <p:nvPr/>
          </p:nvPicPr>
          <p:blipFill>
            <a:blip r:embed="rId25"/>
            <a:stretch/>
          </p:blipFill>
          <p:spPr>
            <a:xfrm>
              <a:off x="1891440" y="3372480"/>
              <a:ext cx="115560" cy="129600"/>
            </a:xfrm>
            <a:prstGeom prst="rect">
              <a:avLst/>
            </a:prstGeom>
            <a:ln>
              <a:noFill/>
            </a:ln>
          </p:spPr>
        </p:pic>
        <p:pic>
          <p:nvPicPr>
            <p:cNvPr id="445" name="object 64"/>
            <p:cNvPicPr/>
            <p:nvPr/>
          </p:nvPicPr>
          <p:blipFill>
            <a:blip r:embed="rId34"/>
            <a:stretch/>
          </p:blipFill>
          <p:spPr>
            <a:xfrm>
              <a:off x="1110960" y="3910320"/>
              <a:ext cx="3827880" cy="248040"/>
            </a:xfrm>
            <a:prstGeom prst="rect">
              <a:avLst/>
            </a:prstGeom>
            <a:ln>
              <a:noFill/>
            </a:ln>
          </p:spPr>
        </p:pic>
        <p:pic>
          <p:nvPicPr>
            <p:cNvPr id="446" name="object 65"/>
            <p:cNvPicPr/>
            <p:nvPr/>
          </p:nvPicPr>
          <p:blipFill>
            <a:blip r:embed="rId35"/>
            <a:stretch/>
          </p:blipFill>
          <p:spPr>
            <a:xfrm>
              <a:off x="1110960" y="4154040"/>
              <a:ext cx="1948680" cy="248040"/>
            </a:xfrm>
            <a:prstGeom prst="rect">
              <a:avLst/>
            </a:prstGeom>
            <a:ln>
              <a:noFill/>
            </a:ln>
          </p:spPr>
        </p:pic>
        <p:pic>
          <p:nvPicPr>
            <p:cNvPr id="447" name="object 66"/>
            <p:cNvPicPr/>
            <p:nvPr/>
          </p:nvPicPr>
          <p:blipFill>
            <a:blip r:embed="rId36"/>
            <a:stretch/>
          </p:blipFill>
          <p:spPr>
            <a:xfrm>
              <a:off x="2975040" y="4154040"/>
              <a:ext cx="200880" cy="248040"/>
            </a:xfrm>
            <a:prstGeom prst="rect">
              <a:avLst/>
            </a:prstGeom>
            <a:ln>
              <a:noFill/>
            </a:ln>
          </p:spPr>
        </p:pic>
        <p:pic>
          <p:nvPicPr>
            <p:cNvPr id="448" name="object 67"/>
            <p:cNvPicPr/>
            <p:nvPr/>
          </p:nvPicPr>
          <p:blipFill>
            <a:blip r:embed="rId37"/>
            <a:stretch/>
          </p:blipFill>
          <p:spPr>
            <a:xfrm>
              <a:off x="3075840" y="4154040"/>
              <a:ext cx="294120" cy="248040"/>
            </a:xfrm>
            <a:prstGeom prst="rect">
              <a:avLst/>
            </a:prstGeom>
            <a:ln>
              <a:noFill/>
            </a:ln>
          </p:spPr>
        </p:pic>
        <p:pic>
          <p:nvPicPr>
            <p:cNvPr id="449" name="object 68"/>
            <p:cNvPicPr/>
            <p:nvPr/>
          </p:nvPicPr>
          <p:blipFill>
            <a:blip r:embed="rId38"/>
            <a:stretch/>
          </p:blipFill>
          <p:spPr>
            <a:xfrm>
              <a:off x="3296520" y="4154040"/>
              <a:ext cx="720720" cy="248040"/>
            </a:xfrm>
            <a:prstGeom prst="rect">
              <a:avLst/>
            </a:prstGeom>
            <a:ln>
              <a:noFill/>
            </a:ln>
          </p:spPr>
        </p:pic>
        <p:pic>
          <p:nvPicPr>
            <p:cNvPr id="450" name="object 69"/>
            <p:cNvPicPr/>
            <p:nvPr/>
          </p:nvPicPr>
          <p:blipFill>
            <a:blip r:embed="rId39"/>
            <a:stretch/>
          </p:blipFill>
          <p:spPr>
            <a:xfrm>
              <a:off x="3927600" y="4154040"/>
              <a:ext cx="341640" cy="248040"/>
            </a:xfrm>
            <a:prstGeom prst="rect">
              <a:avLst/>
            </a:prstGeom>
            <a:ln>
              <a:noFill/>
            </a:ln>
          </p:spPr>
        </p:pic>
        <p:pic>
          <p:nvPicPr>
            <p:cNvPr id="451" name="object 70"/>
            <p:cNvPicPr/>
            <p:nvPr/>
          </p:nvPicPr>
          <p:blipFill>
            <a:blip r:embed="rId40"/>
            <a:stretch/>
          </p:blipFill>
          <p:spPr>
            <a:xfrm>
              <a:off x="4212360" y="3108960"/>
              <a:ext cx="460800" cy="138240"/>
            </a:xfrm>
            <a:prstGeom prst="rect">
              <a:avLst/>
            </a:prstGeom>
            <a:ln>
              <a:noFill/>
            </a:ln>
          </p:spPr>
        </p:pic>
        <p:pic>
          <p:nvPicPr>
            <p:cNvPr id="452" name="object 71"/>
            <p:cNvPicPr/>
            <p:nvPr/>
          </p:nvPicPr>
          <p:blipFill>
            <a:blip r:embed="rId41"/>
            <a:stretch/>
          </p:blipFill>
          <p:spPr>
            <a:xfrm>
              <a:off x="4622400" y="3108960"/>
              <a:ext cx="412560" cy="138240"/>
            </a:xfrm>
            <a:prstGeom prst="rect">
              <a:avLst/>
            </a:prstGeom>
            <a:ln>
              <a:noFill/>
            </a:ln>
          </p:spPr>
        </p:pic>
        <p:sp>
          <p:nvSpPr>
            <p:cNvPr id="453" name="CustomShape 24"/>
            <p:cNvSpPr/>
            <p:nvPr/>
          </p:nvSpPr>
          <p:spPr>
            <a:xfrm>
              <a:off x="3801240" y="1454760"/>
              <a:ext cx="1708920" cy="1608840"/>
            </a:xfrm>
            <a:custGeom>
              <a:avLst/>
              <a:gdLst/>
              <a:ahLst/>
              <a:cxnLst/>
              <a:rect l="l" t="t" r="r" b="b"/>
              <a:pathLst>
                <a:path w="1709420" h="1609089">
                  <a:moveTo>
                    <a:pt x="1441196" y="0"/>
                  </a:moveTo>
                  <a:lnTo>
                    <a:pt x="268224" y="0"/>
                  </a:lnTo>
                  <a:lnTo>
                    <a:pt x="219991" y="4318"/>
                  </a:lnTo>
                  <a:lnTo>
                    <a:pt x="174602" y="16770"/>
                  </a:lnTo>
                  <a:lnTo>
                    <a:pt x="132813" y="36599"/>
                  </a:lnTo>
                  <a:lnTo>
                    <a:pt x="95380" y="63047"/>
                  </a:lnTo>
                  <a:lnTo>
                    <a:pt x="63058" y="95358"/>
                  </a:lnTo>
                  <a:lnTo>
                    <a:pt x="36604" y="132776"/>
                  </a:lnTo>
                  <a:lnTo>
                    <a:pt x="16772" y="174542"/>
                  </a:lnTo>
                  <a:lnTo>
                    <a:pt x="4319" y="219901"/>
                  </a:lnTo>
                  <a:lnTo>
                    <a:pt x="0" y="268097"/>
                  </a:lnTo>
                  <a:lnTo>
                    <a:pt x="0" y="1340865"/>
                  </a:lnTo>
                  <a:lnTo>
                    <a:pt x="4319" y="1389061"/>
                  </a:lnTo>
                  <a:lnTo>
                    <a:pt x="16772" y="1434420"/>
                  </a:lnTo>
                  <a:lnTo>
                    <a:pt x="36604" y="1476186"/>
                  </a:lnTo>
                  <a:lnTo>
                    <a:pt x="63058" y="1513604"/>
                  </a:lnTo>
                  <a:lnTo>
                    <a:pt x="95380" y="1545915"/>
                  </a:lnTo>
                  <a:lnTo>
                    <a:pt x="132813" y="1572363"/>
                  </a:lnTo>
                  <a:lnTo>
                    <a:pt x="174602" y="1592192"/>
                  </a:lnTo>
                  <a:lnTo>
                    <a:pt x="219991" y="1604644"/>
                  </a:lnTo>
                  <a:lnTo>
                    <a:pt x="268224" y="1608963"/>
                  </a:lnTo>
                  <a:lnTo>
                    <a:pt x="1441196" y="1608963"/>
                  </a:lnTo>
                  <a:lnTo>
                    <a:pt x="1489391" y="1604644"/>
                  </a:lnTo>
                  <a:lnTo>
                    <a:pt x="1534750" y="1592192"/>
                  </a:lnTo>
                  <a:lnTo>
                    <a:pt x="1576516" y="1572363"/>
                  </a:lnTo>
                  <a:lnTo>
                    <a:pt x="1613934" y="1545915"/>
                  </a:lnTo>
                  <a:lnTo>
                    <a:pt x="1646245" y="1513604"/>
                  </a:lnTo>
                  <a:lnTo>
                    <a:pt x="1672693" y="1476186"/>
                  </a:lnTo>
                  <a:lnTo>
                    <a:pt x="1692522" y="1434420"/>
                  </a:lnTo>
                  <a:lnTo>
                    <a:pt x="1704974" y="1389061"/>
                  </a:lnTo>
                  <a:lnTo>
                    <a:pt x="1709293" y="1340865"/>
                  </a:lnTo>
                  <a:lnTo>
                    <a:pt x="1709293" y="268097"/>
                  </a:lnTo>
                  <a:lnTo>
                    <a:pt x="1704974" y="219901"/>
                  </a:lnTo>
                  <a:lnTo>
                    <a:pt x="1692522" y="174542"/>
                  </a:lnTo>
                  <a:lnTo>
                    <a:pt x="1672693" y="132776"/>
                  </a:lnTo>
                  <a:lnTo>
                    <a:pt x="1646245" y="95358"/>
                  </a:lnTo>
                  <a:lnTo>
                    <a:pt x="1613934" y="63047"/>
                  </a:lnTo>
                  <a:lnTo>
                    <a:pt x="1576516" y="36599"/>
                  </a:lnTo>
                  <a:lnTo>
                    <a:pt x="1534750" y="16770"/>
                  </a:lnTo>
                  <a:lnTo>
                    <a:pt x="1489391" y="4318"/>
                  </a:lnTo>
                  <a:lnTo>
                    <a:pt x="1441196" y="0"/>
                  </a:lnTo>
                  <a:close/>
                </a:path>
              </a:pathLst>
            </a:custGeom>
            <a:solidFill>
              <a:srgbClr val="CCC1DA"/>
            </a:solidFill>
            <a:ln>
              <a:noFill/>
            </a:ln>
          </p:spPr>
          <p:style>
            <a:lnRef idx="0">
              <a:scrgbClr r="0" g="0" b="0"/>
            </a:lnRef>
            <a:fillRef idx="0">
              <a:scrgbClr r="0" g="0" b="0"/>
            </a:fillRef>
            <a:effectRef idx="0">
              <a:scrgbClr r="0" g="0" b="0"/>
            </a:effectRef>
            <a:fontRef idx="minor"/>
          </p:style>
        </p:sp>
        <p:pic>
          <p:nvPicPr>
            <p:cNvPr id="454" name="object 73"/>
            <p:cNvPicPr/>
            <p:nvPr/>
          </p:nvPicPr>
          <p:blipFill>
            <a:blip r:embed="rId42"/>
            <a:stretch/>
          </p:blipFill>
          <p:spPr>
            <a:xfrm>
              <a:off x="3890880" y="2284560"/>
              <a:ext cx="712800" cy="711360"/>
            </a:xfrm>
            <a:prstGeom prst="rect">
              <a:avLst/>
            </a:prstGeom>
            <a:ln>
              <a:noFill/>
            </a:ln>
          </p:spPr>
        </p:pic>
        <p:pic>
          <p:nvPicPr>
            <p:cNvPr id="455" name="object 74"/>
            <p:cNvPicPr/>
            <p:nvPr/>
          </p:nvPicPr>
          <p:blipFill>
            <a:blip r:embed="rId43"/>
            <a:stretch/>
          </p:blipFill>
          <p:spPr>
            <a:xfrm>
              <a:off x="3919680" y="2324160"/>
              <a:ext cx="720360" cy="725040"/>
            </a:xfrm>
            <a:prstGeom prst="rect">
              <a:avLst/>
            </a:prstGeom>
            <a:ln>
              <a:noFill/>
            </a:ln>
          </p:spPr>
        </p:pic>
        <p:sp>
          <p:nvSpPr>
            <p:cNvPr id="456" name="CustomShape 25"/>
            <p:cNvSpPr/>
            <p:nvPr/>
          </p:nvSpPr>
          <p:spPr>
            <a:xfrm>
              <a:off x="3948480" y="2318400"/>
              <a:ext cx="597960" cy="597960"/>
            </a:xfrm>
            <a:custGeom>
              <a:avLst/>
              <a:gdLst/>
              <a:ahLst/>
              <a:cxnLst/>
              <a:rect l="l" t="t" r="r" b="b"/>
              <a:pathLst>
                <a:path w="598170" h="598169">
                  <a:moveTo>
                    <a:pt x="498475" y="0"/>
                  </a:moveTo>
                  <a:lnTo>
                    <a:pt x="99695" y="0"/>
                  </a:lnTo>
                  <a:lnTo>
                    <a:pt x="60918" y="7826"/>
                  </a:lnTo>
                  <a:lnTo>
                    <a:pt x="29225" y="29178"/>
                  </a:lnTo>
                  <a:lnTo>
                    <a:pt x="7844" y="60864"/>
                  </a:lnTo>
                  <a:lnTo>
                    <a:pt x="0" y="99694"/>
                  </a:lnTo>
                  <a:lnTo>
                    <a:pt x="0" y="498475"/>
                  </a:lnTo>
                  <a:lnTo>
                    <a:pt x="7844" y="537305"/>
                  </a:lnTo>
                  <a:lnTo>
                    <a:pt x="29225" y="568991"/>
                  </a:lnTo>
                  <a:lnTo>
                    <a:pt x="60918" y="590343"/>
                  </a:lnTo>
                  <a:lnTo>
                    <a:pt x="99695" y="598169"/>
                  </a:lnTo>
                  <a:lnTo>
                    <a:pt x="498475" y="598169"/>
                  </a:lnTo>
                  <a:lnTo>
                    <a:pt x="537305" y="590343"/>
                  </a:lnTo>
                  <a:lnTo>
                    <a:pt x="568991" y="568991"/>
                  </a:lnTo>
                  <a:lnTo>
                    <a:pt x="590343" y="537305"/>
                  </a:lnTo>
                  <a:lnTo>
                    <a:pt x="598170" y="498475"/>
                  </a:lnTo>
                  <a:lnTo>
                    <a:pt x="598170" y="99694"/>
                  </a:lnTo>
                  <a:lnTo>
                    <a:pt x="590343" y="60864"/>
                  </a:lnTo>
                  <a:lnTo>
                    <a:pt x="568991" y="29178"/>
                  </a:lnTo>
                  <a:lnTo>
                    <a:pt x="537305" y="7826"/>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457" name="CustomShape 26"/>
            <p:cNvSpPr/>
            <p:nvPr/>
          </p:nvSpPr>
          <p:spPr>
            <a:xfrm>
              <a:off x="3948480" y="2318400"/>
              <a:ext cx="597960" cy="597960"/>
            </a:xfrm>
            <a:custGeom>
              <a:avLst/>
              <a:gdLst/>
              <a:ahLst/>
              <a:cxnLst/>
              <a:rect l="l" t="t" r="r" b="b"/>
              <a:pathLst>
                <a:path w="598170" h="598169">
                  <a:moveTo>
                    <a:pt x="0" y="99694"/>
                  </a:moveTo>
                  <a:lnTo>
                    <a:pt x="7844" y="60864"/>
                  </a:lnTo>
                  <a:lnTo>
                    <a:pt x="29225" y="29178"/>
                  </a:lnTo>
                  <a:lnTo>
                    <a:pt x="60918" y="7826"/>
                  </a:lnTo>
                  <a:lnTo>
                    <a:pt x="99695" y="0"/>
                  </a:lnTo>
                  <a:lnTo>
                    <a:pt x="498475" y="0"/>
                  </a:lnTo>
                  <a:lnTo>
                    <a:pt x="537305" y="7826"/>
                  </a:lnTo>
                  <a:lnTo>
                    <a:pt x="568991" y="29178"/>
                  </a:lnTo>
                  <a:lnTo>
                    <a:pt x="590343" y="60864"/>
                  </a:lnTo>
                  <a:lnTo>
                    <a:pt x="598170" y="99694"/>
                  </a:lnTo>
                  <a:lnTo>
                    <a:pt x="598170" y="498475"/>
                  </a:lnTo>
                  <a:lnTo>
                    <a:pt x="590343" y="537305"/>
                  </a:lnTo>
                  <a:lnTo>
                    <a:pt x="568991" y="568991"/>
                  </a:lnTo>
                  <a:lnTo>
                    <a:pt x="537305" y="590343"/>
                  </a:lnTo>
                  <a:lnTo>
                    <a:pt x="498475" y="598169"/>
                  </a:lnTo>
                  <a:lnTo>
                    <a:pt x="99695"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458" name="object 77"/>
            <p:cNvPicPr/>
            <p:nvPr/>
          </p:nvPicPr>
          <p:blipFill>
            <a:blip r:embed="rId44"/>
            <a:stretch/>
          </p:blipFill>
          <p:spPr>
            <a:xfrm>
              <a:off x="4146840" y="2430720"/>
              <a:ext cx="402480" cy="371520"/>
            </a:xfrm>
            <a:prstGeom prst="rect">
              <a:avLst/>
            </a:prstGeom>
            <a:ln>
              <a:noFill/>
            </a:ln>
          </p:spPr>
        </p:pic>
        <p:pic>
          <p:nvPicPr>
            <p:cNvPr id="459" name="object 78"/>
            <p:cNvPicPr/>
            <p:nvPr/>
          </p:nvPicPr>
          <p:blipFill>
            <a:blip r:embed="rId45"/>
            <a:stretch/>
          </p:blipFill>
          <p:spPr>
            <a:xfrm>
              <a:off x="3890880" y="1537560"/>
              <a:ext cx="712800" cy="712800"/>
            </a:xfrm>
            <a:prstGeom prst="rect">
              <a:avLst/>
            </a:prstGeom>
            <a:ln>
              <a:noFill/>
            </a:ln>
          </p:spPr>
        </p:pic>
        <p:pic>
          <p:nvPicPr>
            <p:cNvPr id="460" name="object 79"/>
            <p:cNvPicPr/>
            <p:nvPr/>
          </p:nvPicPr>
          <p:blipFill>
            <a:blip r:embed="rId46"/>
            <a:stretch/>
          </p:blipFill>
          <p:spPr>
            <a:xfrm>
              <a:off x="3919680" y="1577160"/>
              <a:ext cx="720360" cy="725040"/>
            </a:xfrm>
            <a:prstGeom prst="rect">
              <a:avLst/>
            </a:prstGeom>
            <a:ln>
              <a:noFill/>
            </a:ln>
          </p:spPr>
        </p:pic>
        <p:sp>
          <p:nvSpPr>
            <p:cNvPr id="461" name="CustomShape 27"/>
            <p:cNvSpPr/>
            <p:nvPr/>
          </p:nvSpPr>
          <p:spPr>
            <a:xfrm>
              <a:off x="3948480" y="1572120"/>
              <a:ext cx="597960" cy="597960"/>
            </a:xfrm>
            <a:custGeom>
              <a:avLst/>
              <a:gdLst/>
              <a:ahLst/>
              <a:cxnLst/>
              <a:rect l="l" t="t" r="r" b="b"/>
              <a:pathLst>
                <a:path w="598170" h="598169">
                  <a:moveTo>
                    <a:pt x="498475" y="0"/>
                  </a:moveTo>
                  <a:lnTo>
                    <a:pt x="99695" y="0"/>
                  </a:lnTo>
                  <a:lnTo>
                    <a:pt x="60918" y="7844"/>
                  </a:lnTo>
                  <a:lnTo>
                    <a:pt x="29225" y="29225"/>
                  </a:lnTo>
                  <a:lnTo>
                    <a:pt x="7844" y="60918"/>
                  </a:lnTo>
                  <a:lnTo>
                    <a:pt x="0" y="99695"/>
                  </a:lnTo>
                  <a:lnTo>
                    <a:pt x="0" y="498475"/>
                  </a:lnTo>
                  <a:lnTo>
                    <a:pt x="7844" y="537305"/>
                  </a:lnTo>
                  <a:lnTo>
                    <a:pt x="29225" y="568991"/>
                  </a:lnTo>
                  <a:lnTo>
                    <a:pt x="60918" y="590343"/>
                  </a:lnTo>
                  <a:lnTo>
                    <a:pt x="99695" y="598170"/>
                  </a:lnTo>
                  <a:lnTo>
                    <a:pt x="498475" y="598170"/>
                  </a:lnTo>
                  <a:lnTo>
                    <a:pt x="537305" y="590343"/>
                  </a:lnTo>
                  <a:lnTo>
                    <a:pt x="568991" y="568991"/>
                  </a:lnTo>
                  <a:lnTo>
                    <a:pt x="590343" y="537305"/>
                  </a:lnTo>
                  <a:lnTo>
                    <a:pt x="598170" y="498475"/>
                  </a:lnTo>
                  <a:lnTo>
                    <a:pt x="598170" y="99695"/>
                  </a:lnTo>
                  <a:lnTo>
                    <a:pt x="590343" y="60918"/>
                  </a:lnTo>
                  <a:lnTo>
                    <a:pt x="568991" y="29225"/>
                  </a:lnTo>
                  <a:lnTo>
                    <a:pt x="537305" y="7844"/>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462" name="CustomShape 28"/>
            <p:cNvSpPr/>
            <p:nvPr/>
          </p:nvSpPr>
          <p:spPr>
            <a:xfrm>
              <a:off x="3948480" y="1572120"/>
              <a:ext cx="597960" cy="597960"/>
            </a:xfrm>
            <a:custGeom>
              <a:avLst/>
              <a:gdLst/>
              <a:ahLst/>
              <a:cxnLst/>
              <a:rect l="l" t="t" r="r" b="b"/>
              <a:pathLst>
                <a:path w="598170" h="598169">
                  <a:moveTo>
                    <a:pt x="0" y="99695"/>
                  </a:moveTo>
                  <a:lnTo>
                    <a:pt x="7844" y="60918"/>
                  </a:lnTo>
                  <a:lnTo>
                    <a:pt x="29225" y="29225"/>
                  </a:lnTo>
                  <a:lnTo>
                    <a:pt x="60918" y="7844"/>
                  </a:lnTo>
                  <a:lnTo>
                    <a:pt x="99695" y="0"/>
                  </a:lnTo>
                  <a:lnTo>
                    <a:pt x="498475" y="0"/>
                  </a:lnTo>
                  <a:lnTo>
                    <a:pt x="537305" y="7844"/>
                  </a:lnTo>
                  <a:lnTo>
                    <a:pt x="568991" y="29225"/>
                  </a:lnTo>
                  <a:lnTo>
                    <a:pt x="590343" y="60918"/>
                  </a:lnTo>
                  <a:lnTo>
                    <a:pt x="598170" y="99695"/>
                  </a:lnTo>
                  <a:lnTo>
                    <a:pt x="598170" y="498475"/>
                  </a:lnTo>
                  <a:lnTo>
                    <a:pt x="590343" y="537305"/>
                  </a:lnTo>
                  <a:lnTo>
                    <a:pt x="568991" y="568991"/>
                  </a:lnTo>
                  <a:lnTo>
                    <a:pt x="537305" y="590343"/>
                  </a:lnTo>
                  <a:lnTo>
                    <a:pt x="498475" y="598170"/>
                  </a:lnTo>
                  <a:lnTo>
                    <a:pt x="99695" y="598170"/>
                  </a:lnTo>
                  <a:lnTo>
                    <a:pt x="60918" y="590343"/>
                  </a:lnTo>
                  <a:lnTo>
                    <a:pt x="29225" y="568991"/>
                  </a:lnTo>
                  <a:lnTo>
                    <a:pt x="7844" y="537305"/>
                  </a:lnTo>
                  <a:lnTo>
                    <a:pt x="0" y="498475"/>
                  </a:lnTo>
                  <a:lnTo>
                    <a:pt x="0" y="99695"/>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463" name="object 82"/>
            <p:cNvPicPr/>
            <p:nvPr/>
          </p:nvPicPr>
          <p:blipFill>
            <a:blip r:embed="rId44"/>
            <a:stretch/>
          </p:blipFill>
          <p:spPr>
            <a:xfrm>
              <a:off x="4146840" y="1684080"/>
              <a:ext cx="402480" cy="371880"/>
            </a:xfrm>
            <a:prstGeom prst="rect">
              <a:avLst/>
            </a:prstGeom>
            <a:ln>
              <a:noFill/>
            </a:ln>
          </p:spPr>
        </p:pic>
        <p:pic>
          <p:nvPicPr>
            <p:cNvPr id="464" name="object 83"/>
            <p:cNvPicPr/>
            <p:nvPr/>
          </p:nvPicPr>
          <p:blipFill>
            <a:blip r:embed="rId47"/>
            <a:stretch/>
          </p:blipFill>
          <p:spPr>
            <a:xfrm>
              <a:off x="4704480" y="1540800"/>
              <a:ext cx="711360" cy="711360"/>
            </a:xfrm>
            <a:prstGeom prst="rect">
              <a:avLst/>
            </a:prstGeom>
            <a:ln>
              <a:noFill/>
            </a:ln>
          </p:spPr>
        </p:pic>
        <p:pic>
          <p:nvPicPr>
            <p:cNvPr id="465" name="object 84"/>
            <p:cNvPicPr/>
            <p:nvPr/>
          </p:nvPicPr>
          <p:blipFill>
            <a:blip r:embed="rId48"/>
            <a:stretch/>
          </p:blipFill>
          <p:spPr>
            <a:xfrm>
              <a:off x="4733640" y="1580400"/>
              <a:ext cx="720360" cy="725040"/>
            </a:xfrm>
            <a:prstGeom prst="rect">
              <a:avLst/>
            </a:prstGeom>
            <a:ln>
              <a:noFill/>
            </a:ln>
          </p:spPr>
        </p:pic>
        <p:sp>
          <p:nvSpPr>
            <p:cNvPr id="466" name="CustomShape 29"/>
            <p:cNvSpPr/>
            <p:nvPr/>
          </p:nvSpPr>
          <p:spPr>
            <a:xfrm>
              <a:off x="4761360" y="1574640"/>
              <a:ext cx="598320" cy="597960"/>
            </a:xfrm>
            <a:custGeom>
              <a:avLst/>
              <a:gdLst/>
              <a:ahLst/>
              <a:cxnLst/>
              <a:rect l="l" t="t" r="r" b="b"/>
              <a:pathLst>
                <a:path w="598804" h="598169">
                  <a:moveTo>
                    <a:pt x="498601" y="0"/>
                  </a:moveTo>
                  <a:lnTo>
                    <a:pt x="99694" y="0"/>
                  </a:lnTo>
                  <a:lnTo>
                    <a:pt x="60918" y="7826"/>
                  </a:lnTo>
                  <a:lnTo>
                    <a:pt x="29225" y="29178"/>
                  </a:lnTo>
                  <a:lnTo>
                    <a:pt x="7844" y="60864"/>
                  </a:lnTo>
                  <a:lnTo>
                    <a:pt x="0" y="99695"/>
                  </a:lnTo>
                  <a:lnTo>
                    <a:pt x="0" y="498475"/>
                  </a:lnTo>
                  <a:lnTo>
                    <a:pt x="7844" y="537305"/>
                  </a:lnTo>
                  <a:lnTo>
                    <a:pt x="29225" y="568991"/>
                  </a:lnTo>
                  <a:lnTo>
                    <a:pt x="60918" y="590343"/>
                  </a:lnTo>
                  <a:lnTo>
                    <a:pt x="99694" y="598169"/>
                  </a:lnTo>
                  <a:lnTo>
                    <a:pt x="498601" y="598169"/>
                  </a:lnTo>
                  <a:lnTo>
                    <a:pt x="537378" y="590343"/>
                  </a:lnTo>
                  <a:lnTo>
                    <a:pt x="569071" y="568991"/>
                  </a:lnTo>
                  <a:lnTo>
                    <a:pt x="590452" y="537305"/>
                  </a:lnTo>
                  <a:lnTo>
                    <a:pt x="598296" y="498475"/>
                  </a:lnTo>
                  <a:lnTo>
                    <a:pt x="598296" y="99695"/>
                  </a:lnTo>
                  <a:lnTo>
                    <a:pt x="590452" y="60864"/>
                  </a:lnTo>
                  <a:lnTo>
                    <a:pt x="569071" y="29178"/>
                  </a:lnTo>
                  <a:lnTo>
                    <a:pt x="537378" y="7826"/>
                  </a:lnTo>
                  <a:lnTo>
                    <a:pt x="498601"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467" name="CustomShape 30"/>
            <p:cNvSpPr/>
            <p:nvPr/>
          </p:nvSpPr>
          <p:spPr>
            <a:xfrm>
              <a:off x="4761360" y="1574640"/>
              <a:ext cx="598320" cy="597960"/>
            </a:xfrm>
            <a:custGeom>
              <a:avLst/>
              <a:gdLst/>
              <a:ahLst/>
              <a:cxnLst/>
              <a:rect l="l" t="t" r="r" b="b"/>
              <a:pathLst>
                <a:path w="598804" h="598169">
                  <a:moveTo>
                    <a:pt x="0" y="99695"/>
                  </a:moveTo>
                  <a:lnTo>
                    <a:pt x="7844" y="60864"/>
                  </a:lnTo>
                  <a:lnTo>
                    <a:pt x="29225" y="29178"/>
                  </a:lnTo>
                  <a:lnTo>
                    <a:pt x="60918" y="7826"/>
                  </a:lnTo>
                  <a:lnTo>
                    <a:pt x="99694" y="0"/>
                  </a:lnTo>
                  <a:lnTo>
                    <a:pt x="498601" y="0"/>
                  </a:lnTo>
                  <a:lnTo>
                    <a:pt x="537378" y="7826"/>
                  </a:lnTo>
                  <a:lnTo>
                    <a:pt x="569071" y="29178"/>
                  </a:lnTo>
                  <a:lnTo>
                    <a:pt x="590452" y="60864"/>
                  </a:lnTo>
                  <a:lnTo>
                    <a:pt x="598296" y="99695"/>
                  </a:lnTo>
                  <a:lnTo>
                    <a:pt x="598296" y="498475"/>
                  </a:lnTo>
                  <a:lnTo>
                    <a:pt x="590452" y="537305"/>
                  </a:lnTo>
                  <a:lnTo>
                    <a:pt x="569071" y="568991"/>
                  </a:lnTo>
                  <a:lnTo>
                    <a:pt x="537378" y="590343"/>
                  </a:lnTo>
                  <a:lnTo>
                    <a:pt x="498601" y="598169"/>
                  </a:lnTo>
                  <a:lnTo>
                    <a:pt x="99694" y="598169"/>
                  </a:lnTo>
                  <a:lnTo>
                    <a:pt x="60918" y="590343"/>
                  </a:lnTo>
                  <a:lnTo>
                    <a:pt x="29225" y="568991"/>
                  </a:lnTo>
                  <a:lnTo>
                    <a:pt x="7844" y="537305"/>
                  </a:lnTo>
                  <a:lnTo>
                    <a:pt x="0" y="498475"/>
                  </a:lnTo>
                  <a:lnTo>
                    <a:pt x="0" y="99695"/>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468" name="object 87"/>
            <p:cNvPicPr/>
            <p:nvPr/>
          </p:nvPicPr>
          <p:blipFill>
            <a:blip r:embed="rId44"/>
            <a:stretch/>
          </p:blipFill>
          <p:spPr>
            <a:xfrm>
              <a:off x="4959720" y="1686600"/>
              <a:ext cx="402120" cy="371880"/>
            </a:xfrm>
            <a:prstGeom prst="rect">
              <a:avLst/>
            </a:prstGeom>
            <a:ln>
              <a:noFill/>
            </a:ln>
          </p:spPr>
        </p:pic>
        <p:sp>
          <p:nvSpPr>
            <p:cNvPr id="469" name="CustomShape 31"/>
            <p:cNvSpPr/>
            <p:nvPr/>
          </p:nvSpPr>
          <p:spPr>
            <a:xfrm>
              <a:off x="4546440" y="1870920"/>
              <a:ext cx="214920" cy="2880"/>
            </a:xfrm>
            <a:custGeom>
              <a:avLst/>
              <a:gdLst/>
              <a:ahLst/>
              <a:cxnLst/>
              <a:rect l="l" t="t" r="r" b="b"/>
              <a:pathLst>
                <a:path w="215264" h="3175">
                  <a:moveTo>
                    <a:pt x="0" y="0"/>
                  </a:moveTo>
                  <a:lnTo>
                    <a:pt x="214757" y="2794"/>
                  </a:lnTo>
                </a:path>
              </a:pathLst>
            </a:custGeom>
            <a:noFill/>
            <a:ln w="19080">
              <a:solidFill>
                <a:srgbClr val="1F487C"/>
              </a:solidFill>
              <a:round/>
            </a:ln>
          </p:spPr>
          <p:style>
            <a:lnRef idx="0">
              <a:scrgbClr r="0" g="0" b="0"/>
            </a:lnRef>
            <a:fillRef idx="0">
              <a:scrgbClr r="0" g="0" b="0"/>
            </a:fillRef>
            <a:effectRef idx="0">
              <a:scrgbClr r="0" g="0" b="0"/>
            </a:effectRef>
            <a:fontRef idx="minor"/>
          </p:style>
        </p:sp>
        <p:sp>
          <p:nvSpPr>
            <p:cNvPr id="470" name="CustomShape 32"/>
            <p:cNvSpPr/>
            <p:nvPr/>
          </p:nvSpPr>
          <p:spPr>
            <a:xfrm>
              <a:off x="4546440" y="2617560"/>
              <a:ext cx="209160" cy="3600"/>
            </a:xfrm>
            <a:custGeom>
              <a:avLst/>
              <a:gdLst/>
              <a:ahLst/>
              <a:cxnLst/>
              <a:rect l="l" t="t" r="r" b="b"/>
              <a:pathLst>
                <a:path w="209550" h="3810">
                  <a:moveTo>
                    <a:pt x="-9525" y="1905"/>
                  </a:moveTo>
                  <a:lnTo>
                    <a:pt x="218948" y="1905"/>
                  </a:lnTo>
                </a:path>
              </a:pathLst>
            </a:custGeom>
            <a:noFill/>
            <a:ln w="23040">
              <a:solidFill>
                <a:srgbClr val="1F487C"/>
              </a:solidFill>
              <a:round/>
            </a:ln>
          </p:spPr>
          <p:style>
            <a:lnRef idx="0">
              <a:scrgbClr r="0" g="0" b="0"/>
            </a:lnRef>
            <a:fillRef idx="0">
              <a:scrgbClr r="0" g="0" b="0"/>
            </a:fillRef>
            <a:effectRef idx="0">
              <a:scrgbClr r="0" g="0" b="0"/>
            </a:effectRef>
            <a:fontRef idx="minor"/>
          </p:style>
        </p:sp>
        <p:sp>
          <p:nvSpPr>
            <p:cNvPr id="471" name="CustomShape 33"/>
            <p:cNvSpPr/>
            <p:nvPr/>
          </p:nvSpPr>
          <p:spPr>
            <a:xfrm>
              <a:off x="4247640" y="2170080"/>
              <a:ext cx="360" cy="148320"/>
            </a:xfrm>
            <a:custGeom>
              <a:avLst/>
              <a:gdLst/>
              <a:ahLst/>
              <a:cxnLst/>
              <a:rect l="l" t="t" r="r" b="b"/>
              <a:pathLst>
                <a:path h="148589">
                  <a:moveTo>
                    <a:pt x="0" y="0"/>
                  </a:moveTo>
                  <a:lnTo>
                    <a:pt x="0" y="148209"/>
                  </a:lnTo>
                </a:path>
              </a:pathLst>
            </a:custGeom>
            <a:noFill/>
            <a:ln w="19080">
              <a:solidFill>
                <a:srgbClr val="1F487C"/>
              </a:solidFill>
              <a:round/>
            </a:ln>
          </p:spPr>
          <p:style>
            <a:lnRef idx="0">
              <a:scrgbClr r="0" g="0" b="0"/>
            </a:lnRef>
            <a:fillRef idx="0">
              <a:scrgbClr r="0" g="0" b="0"/>
            </a:fillRef>
            <a:effectRef idx="0">
              <a:scrgbClr r="0" g="0" b="0"/>
            </a:effectRef>
            <a:fontRef idx="minor"/>
          </p:style>
        </p:sp>
        <p:sp>
          <p:nvSpPr>
            <p:cNvPr id="472" name="CustomShape 34"/>
            <p:cNvSpPr/>
            <p:nvPr/>
          </p:nvSpPr>
          <p:spPr>
            <a:xfrm>
              <a:off x="5055120" y="2172960"/>
              <a:ext cx="5400" cy="149040"/>
            </a:xfrm>
            <a:custGeom>
              <a:avLst/>
              <a:gdLst/>
              <a:ahLst/>
              <a:cxnLst/>
              <a:rect l="l" t="t" r="r" b="b"/>
              <a:pathLst>
                <a:path w="5714" h="149225">
                  <a:moveTo>
                    <a:pt x="2666" y="-9525"/>
                  </a:moveTo>
                  <a:lnTo>
                    <a:pt x="2666" y="158750"/>
                  </a:lnTo>
                </a:path>
              </a:pathLst>
            </a:custGeom>
            <a:noFill/>
            <a:ln w="24480">
              <a:solidFill>
                <a:srgbClr val="1F487C"/>
              </a:solidFill>
              <a:round/>
            </a:ln>
          </p:spPr>
          <p:style>
            <a:lnRef idx="0">
              <a:scrgbClr r="0" g="0" b="0"/>
            </a:lnRef>
            <a:fillRef idx="0">
              <a:scrgbClr r="0" g="0" b="0"/>
            </a:fillRef>
            <a:effectRef idx="0">
              <a:scrgbClr r="0" g="0" b="0"/>
            </a:effectRef>
            <a:fontRef idx="minor"/>
          </p:style>
        </p:sp>
        <p:sp>
          <p:nvSpPr>
            <p:cNvPr id="473" name="CustomShape 35"/>
            <p:cNvSpPr/>
            <p:nvPr/>
          </p:nvSpPr>
          <p:spPr>
            <a:xfrm>
              <a:off x="4522320" y="2138040"/>
              <a:ext cx="288000" cy="220680"/>
            </a:xfrm>
            <a:custGeom>
              <a:avLst/>
              <a:gdLst/>
              <a:ahLst/>
              <a:cxnLst/>
              <a:rect l="l" t="t" r="r" b="b"/>
              <a:pathLst>
                <a:path w="288289" h="220980">
                  <a:moveTo>
                    <a:pt x="0" y="5968"/>
                  </a:moveTo>
                  <a:lnTo>
                    <a:pt x="288163" y="220725"/>
                  </a:lnTo>
                  <a:moveTo>
                    <a:pt x="0" y="220725"/>
                  </a:moveTo>
                  <a:lnTo>
                    <a:pt x="281305" y="0"/>
                  </a:lnTo>
                </a:path>
              </a:pathLst>
            </a:custGeom>
            <a:noFill/>
            <a:ln w="19080">
              <a:solidFill>
                <a:srgbClr val="1F487C"/>
              </a:solidFill>
              <a:round/>
            </a:ln>
          </p:spPr>
          <p:style>
            <a:lnRef idx="0">
              <a:scrgbClr r="0" g="0" b="0"/>
            </a:lnRef>
            <a:fillRef idx="0">
              <a:scrgbClr r="0" g="0" b="0"/>
            </a:fillRef>
            <a:effectRef idx="0">
              <a:scrgbClr r="0" g="0" b="0"/>
            </a:effectRef>
            <a:fontRef idx="minor"/>
          </p:style>
        </p:sp>
        <p:pic>
          <p:nvPicPr>
            <p:cNvPr id="474" name="object 93"/>
            <p:cNvPicPr/>
            <p:nvPr/>
          </p:nvPicPr>
          <p:blipFill>
            <a:blip r:embed="rId49"/>
            <a:stretch/>
          </p:blipFill>
          <p:spPr>
            <a:xfrm>
              <a:off x="4698360" y="2287440"/>
              <a:ext cx="712800" cy="712800"/>
            </a:xfrm>
            <a:prstGeom prst="rect">
              <a:avLst/>
            </a:prstGeom>
            <a:ln>
              <a:noFill/>
            </a:ln>
          </p:spPr>
        </p:pic>
        <p:pic>
          <p:nvPicPr>
            <p:cNvPr id="475" name="object 94"/>
            <p:cNvPicPr/>
            <p:nvPr/>
          </p:nvPicPr>
          <p:blipFill>
            <a:blip r:embed="rId50"/>
            <a:stretch/>
          </p:blipFill>
          <p:spPr>
            <a:xfrm>
              <a:off x="4727520" y="2327040"/>
              <a:ext cx="720360" cy="725040"/>
            </a:xfrm>
            <a:prstGeom prst="rect">
              <a:avLst/>
            </a:prstGeom>
            <a:ln>
              <a:noFill/>
            </a:ln>
          </p:spPr>
        </p:pic>
        <p:sp>
          <p:nvSpPr>
            <p:cNvPr id="476" name="CustomShape 36"/>
            <p:cNvSpPr/>
            <p:nvPr/>
          </p:nvSpPr>
          <p:spPr>
            <a:xfrm>
              <a:off x="4755960" y="2322360"/>
              <a:ext cx="597960" cy="597960"/>
            </a:xfrm>
            <a:custGeom>
              <a:avLst/>
              <a:gdLst/>
              <a:ahLst/>
              <a:cxnLst/>
              <a:rect l="l" t="t" r="r" b="b"/>
              <a:pathLst>
                <a:path w="598170" h="598169">
                  <a:moveTo>
                    <a:pt x="498475" y="0"/>
                  </a:moveTo>
                  <a:lnTo>
                    <a:pt x="99694" y="0"/>
                  </a:lnTo>
                  <a:lnTo>
                    <a:pt x="60864" y="7826"/>
                  </a:lnTo>
                  <a:lnTo>
                    <a:pt x="29178" y="29178"/>
                  </a:lnTo>
                  <a:lnTo>
                    <a:pt x="7826" y="60864"/>
                  </a:lnTo>
                  <a:lnTo>
                    <a:pt x="0" y="99694"/>
                  </a:lnTo>
                  <a:lnTo>
                    <a:pt x="0" y="498475"/>
                  </a:lnTo>
                  <a:lnTo>
                    <a:pt x="7826" y="537305"/>
                  </a:lnTo>
                  <a:lnTo>
                    <a:pt x="29178" y="568991"/>
                  </a:lnTo>
                  <a:lnTo>
                    <a:pt x="60864"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477" name="CustomShape 37"/>
            <p:cNvSpPr/>
            <p:nvPr/>
          </p:nvSpPr>
          <p:spPr>
            <a:xfrm>
              <a:off x="4755960" y="2322360"/>
              <a:ext cx="597960" cy="597960"/>
            </a:xfrm>
            <a:custGeom>
              <a:avLst/>
              <a:gdLst/>
              <a:ahLst/>
              <a:cxnLst/>
              <a:rect l="l" t="t" r="r" b="b"/>
              <a:pathLst>
                <a:path w="598170" h="598169">
                  <a:moveTo>
                    <a:pt x="0" y="99694"/>
                  </a:moveTo>
                  <a:lnTo>
                    <a:pt x="7826" y="60864"/>
                  </a:lnTo>
                  <a:lnTo>
                    <a:pt x="29178" y="29178"/>
                  </a:lnTo>
                  <a:lnTo>
                    <a:pt x="60864"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864" y="590343"/>
                  </a:lnTo>
                  <a:lnTo>
                    <a:pt x="29178" y="568991"/>
                  </a:lnTo>
                  <a:lnTo>
                    <a:pt x="7826"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478" name="object 97"/>
            <p:cNvPicPr/>
            <p:nvPr/>
          </p:nvPicPr>
          <p:blipFill>
            <a:blip r:embed="rId44"/>
            <a:stretch/>
          </p:blipFill>
          <p:spPr>
            <a:xfrm>
              <a:off x="4954320" y="2434320"/>
              <a:ext cx="402480" cy="371520"/>
            </a:xfrm>
            <a:prstGeom prst="rect">
              <a:avLst/>
            </a:prstGeom>
            <a:ln>
              <a:noFill/>
            </a:ln>
          </p:spPr>
        </p:pic>
        <p:pic>
          <p:nvPicPr>
            <p:cNvPr id="479" name="object 98"/>
            <p:cNvPicPr/>
            <p:nvPr/>
          </p:nvPicPr>
          <p:blipFill>
            <a:blip r:embed="rId51"/>
            <a:stretch/>
          </p:blipFill>
          <p:spPr>
            <a:xfrm>
              <a:off x="4539240" y="1339920"/>
              <a:ext cx="212400" cy="212400"/>
            </a:xfrm>
            <a:prstGeom prst="rect">
              <a:avLst/>
            </a:prstGeom>
            <a:ln>
              <a:noFill/>
            </a:ln>
          </p:spPr>
        </p:pic>
        <p:pic>
          <p:nvPicPr>
            <p:cNvPr id="480" name="object 99"/>
            <p:cNvPicPr/>
            <p:nvPr/>
          </p:nvPicPr>
          <p:blipFill>
            <a:blip r:embed="rId52"/>
            <a:stretch/>
          </p:blipFill>
          <p:spPr>
            <a:xfrm>
              <a:off x="5400360" y="2151000"/>
              <a:ext cx="212400" cy="212400"/>
            </a:xfrm>
            <a:prstGeom prst="rect">
              <a:avLst/>
            </a:prstGeom>
            <a:ln>
              <a:noFill/>
            </a:ln>
          </p:spPr>
        </p:pic>
        <p:pic>
          <p:nvPicPr>
            <p:cNvPr id="481" name="object 100"/>
            <p:cNvPicPr/>
            <p:nvPr/>
          </p:nvPicPr>
          <p:blipFill>
            <a:blip r:embed="rId53"/>
            <a:stretch/>
          </p:blipFill>
          <p:spPr>
            <a:xfrm>
              <a:off x="3685320" y="2144160"/>
              <a:ext cx="212400" cy="212400"/>
            </a:xfrm>
            <a:prstGeom prst="rect">
              <a:avLst/>
            </a:prstGeom>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82" name="object 2"/>
          <p:cNvPicPr/>
          <p:nvPr/>
        </p:nvPicPr>
        <p:blipFill>
          <a:blip r:embed="rId2"/>
          <a:stretch/>
        </p:blipFill>
        <p:spPr>
          <a:xfrm>
            <a:off x="3576600" y="121320"/>
            <a:ext cx="2133084" cy="403560"/>
          </a:xfrm>
          <a:prstGeom prst="rect">
            <a:avLst/>
          </a:prstGeom>
          <a:ln>
            <a:noFill/>
          </a:ln>
        </p:spPr>
      </p:pic>
      <p:grpSp>
        <p:nvGrpSpPr>
          <p:cNvPr id="483" name="Group 1"/>
          <p:cNvGrpSpPr/>
          <p:nvPr/>
        </p:nvGrpSpPr>
        <p:grpSpPr>
          <a:xfrm>
            <a:off x="76320" y="666720"/>
            <a:ext cx="8994960" cy="3735360"/>
            <a:chOff x="76320" y="666720"/>
            <a:chExt cx="8994960" cy="3735360"/>
          </a:xfrm>
        </p:grpSpPr>
        <p:sp>
          <p:nvSpPr>
            <p:cNvPr id="484" name="CustomShape 2"/>
            <p:cNvSpPr/>
            <p:nvPr/>
          </p:nvSpPr>
          <p:spPr>
            <a:xfrm>
              <a:off x="76320" y="666720"/>
              <a:ext cx="8994960" cy="3199320"/>
            </a:xfrm>
            <a:custGeom>
              <a:avLst/>
              <a:gdLst/>
              <a:ahLst/>
              <a:cxnLst/>
              <a:rect l="l" t="t" r="r" b="b"/>
              <a:pathLst>
                <a:path w="8995410" h="3199765">
                  <a:moveTo>
                    <a:pt x="8461502" y="0"/>
                  </a:moveTo>
                  <a:lnTo>
                    <a:pt x="533311" y="0"/>
                  </a:lnTo>
                  <a:lnTo>
                    <a:pt x="484769" y="2179"/>
                  </a:lnTo>
                  <a:lnTo>
                    <a:pt x="437448" y="8591"/>
                  </a:lnTo>
                  <a:lnTo>
                    <a:pt x="391536" y="19049"/>
                  </a:lnTo>
                  <a:lnTo>
                    <a:pt x="347222" y="33363"/>
                  </a:lnTo>
                  <a:lnTo>
                    <a:pt x="304693" y="51346"/>
                  </a:lnTo>
                  <a:lnTo>
                    <a:pt x="264139" y="72808"/>
                  </a:lnTo>
                  <a:lnTo>
                    <a:pt x="225747" y="97563"/>
                  </a:lnTo>
                  <a:lnTo>
                    <a:pt x="189706" y="125420"/>
                  </a:lnTo>
                  <a:lnTo>
                    <a:pt x="156203" y="156194"/>
                  </a:lnTo>
                  <a:lnTo>
                    <a:pt x="125428" y="189694"/>
                  </a:lnTo>
                  <a:lnTo>
                    <a:pt x="97568" y="225733"/>
                  </a:lnTo>
                  <a:lnTo>
                    <a:pt x="72812" y="264122"/>
                  </a:lnTo>
                  <a:lnTo>
                    <a:pt x="51348" y="304673"/>
                  </a:lnTo>
                  <a:lnTo>
                    <a:pt x="33365" y="347199"/>
                  </a:lnTo>
                  <a:lnTo>
                    <a:pt x="19050" y="391509"/>
                  </a:lnTo>
                  <a:lnTo>
                    <a:pt x="8592" y="437417"/>
                  </a:lnTo>
                  <a:lnTo>
                    <a:pt x="2179" y="484735"/>
                  </a:lnTo>
                  <a:lnTo>
                    <a:pt x="0" y="533273"/>
                  </a:lnTo>
                  <a:lnTo>
                    <a:pt x="0" y="2666492"/>
                  </a:lnTo>
                  <a:lnTo>
                    <a:pt x="2179" y="2715029"/>
                  </a:lnTo>
                  <a:lnTo>
                    <a:pt x="8592" y="2762347"/>
                  </a:lnTo>
                  <a:lnTo>
                    <a:pt x="19050" y="2808255"/>
                  </a:lnTo>
                  <a:lnTo>
                    <a:pt x="33365" y="2852565"/>
                  </a:lnTo>
                  <a:lnTo>
                    <a:pt x="51348" y="2895091"/>
                  </a:lnTo>
                  <a:lnTo>
                    <a:pt x="72812" y="2935642"/>
                  </a:lnTo>
                  <a:lnTo>
                    <a:pt x="97568" y="2974031"/>
                  </a:lnTo>
                  <a:lnTo>
                    <a:pt x="125428" y="3010070"/>
                  </a:lnTo>
                  <a:lnTo>
                    <a:pt x="156203" y="3043570"/>
                  </a:lnTo>
                  <a:lnTo>
                    <a:pt x="189706" y="3074344"/>
                  </a:lnTo>
                  <a:lnTo>
                    <a:pt x="225747" y="3102201"/>
                  </a:lnTo>
                  <a:lnTo>
                    <a:pt x="264139" y="3126956"/>
                  </a:lnTo>
                  <a:lnTo>
                    <a:pt x="304693" y="3148418"/>
                  </a:lnTo>
                  <a:lnTo>
                    <a:pt x="347222" y="3166401"/>
                  </a:lnTo>
                  <a:lnTo>
                    <a:pt x="391536" y="3180715"/>
                  </a:lnTo>
                  <a:lnTo>
                    <a:pt x="437448" y="3191173"/>
                  </a:lnTo>
                  <a:lnTo>
                    <a:pt x="484769" y="3197585"/>
                  </a:lnTo>
                  <a:lnTo>
                    <a:pt x="533311" y="3199765"/>
                  </a:lnTo>
                  <a:lnTo>
                    <a:pt x="8461502" y="3199765"/>
                  </a:lnTo>
                  <a:lnTo>
                    <a:pt x="8510059" y="3197585"/>
                  </a:lnTo>
                  <a:lnTo>
                    <a:pt x="8557394" y="3191173"/>
                  </a:lnTo>
                  <a:lnTo>
                    <a:pt x="8603318" y="3180715"/>
                  </a:lnTo>
                  <a:lnTo>
                    <a:pt x="8647643" y="3166401"/>
                  </a:lnTo>
                  <a:lnTo>
                    <a:pt x="8690180" y="3148418"/>
                  </a:lnTo>
                  <a:lnTo>
                    <a:pt x="8730741" y="3126956"/>
                  </a:lnTo>
                  <a:lnTo>
                    <a:pt x="8769139" y="3102201"/>
                  </a:lnTo>
                  <a:lnTo>
                    <a:pt x="8805185" y="3074344"/>
                  </a:lnTo>
                  <a:lnTo>
                    <a:pt x="8838691" y="3043570"/>
                  </a:lnTo>
                  <a:lnTo>
                    <a:pt x="8869469" y="3010070"/>
                  </a:lnTo>
                  <a:lnTo>
                    <a:pt x="8897331" y="2974031"/>
                  </a:lnTo>
                  <a:lnTo>
                    <a:pt x="8922088" y="2935642"/>
                  </a:lnTo>
                  <a:lnTo>
                    <a:pt x="8943553" y="2895091"/>
                  </a:lnTo>
                  <a:lnTo>
                    <a:pt x="8961537" y="2852565"/>
                  </a:lnTo>
                  <a:lnTo>
                    <a:pt x="8975852" y="2808255"/>
                  </a:lnTo>
                  <a:lnTo>
                    <a:pt x="8986309" y="2762347"/>
                  </a:lnTo>
                  <a:lnTo>
                    <a:pt x="8992722" y="2715029"/>
                  </a:lnTo>
                  <a:lnTo>
                    <a:pt x="8994902" y="2666492"/>
                  </a:lnTo>
                  <a:lnTo>
                    <a:pt x="8994902" y="533273"/>
                  </a:lnTo>
                  <a:lnTo>
                    <a:pt x="8992722" y="484735"/>
                  </a:lnTo>
                  <a:lnTo>
                    <a:pt x="8986309" y="437417"/>
                  </a:lnTo>
                  <a:lnTo>
                    <a:pt x="8975852" y="391509"/>
                  </a:lnTo>
                  <a:lnTo>
                    <a:pt x="8961537" y="347199"/>
                  </a:lnTo>
                  <a:lnTo>
                    <a:pt x="8943553" y="304673"/>
                  </a:lnTo>
                  <a:lnTo>
                    <a:pt x="8922088" y="264122"/>
                  </a:lnTo>
                  <a:lnTo>
                    <a:pt x="8897331" y="225733"/>
                  </a:lnTo>
                  <a:lnTo>
                    <a:pt x="8869469" y="189694"/>
                  </a:lnTo>
                  <a:lnTo>
                    <a:pt x="8838691" y="156194"/>
                  </a:lnTo>
                  <a:lnTo>
                    <a:pt x="8805185" y="125420"/>
                  </a:lnTo>
                  <a:lnTo>
                    <a:pt x="8769139" y="97563"/>
                  </a:lnTo>
                  <a:lnTo>
                    <a:pt x="8730741" y="72808"/>
                  </a:lnTo>
                  <a:lnTo>
                    <a:pt x="8690180" y="51346"/>
                  </a:lnTo>
                  <a:lnTo>
                    <a:pt x="8647643" y="33363"/>
                  </a:lnTo>
                  <a:lnTo>
                    <a:pt x="8603318" y="19049"/>
                  </a:lnTo>
                  <a:lnTo>
                    <a:pt x="8557394" y="8591"/>
                  </a:lnTo>
                  <a:lnTo>
                    <a:pt x="8510059" y="2179"/>
                  </a:lnTo>
                  <a:lnTo>
                    <a:pt x="8461502" y="0"/>
                  </a:lnTo>
                  <a:close/>
                </a:path>
              </a:pathLst>
            </a:custGeom>
            <a:solidFill>
              <a:srgbClr val="E6DFEB"/>
            </a:solidFill>
            <a:ln>
              <a:noFill/>
            </a:ln>
          </p:spPr>
          <p:style>
            <a:lnRef idx="0">
              <a:scrgbClr r="0" g="0" b="0"/>
            </a:lnRef>
            <a:fillRef idx="0">
              <a:scrgbClr r="0" g="0" b="0"/>
            </a:fillRef>
            <a:effectRef idx="0">
              <a:scrgbClr r="0" g="0" b="0"/>
            </a:effectRef>
            <a:fontRef idx="minor"/>
          </p:style>
        </p:sp>
        <p:pic>
          <p:nvPicPr>
            <p:cNvPr id="485" name="object 6"/>
            <p:cNvPicPr/>
            <p:nvPr/>
          </p:nvPicPr>
          <p:blipFill>
            <a:blip r:embed="rId3"/>
            <a:stretch/>
          </p:blipFill>
          <p:spPr>
            <a:xfrm>
              <a:off x="4191840" y="3108960"/>
              <a:ext cx="460800" cy="138240"/>
            </a:xfrm>
            <a:prstGeom prst="rect">
              <a:avLst/>
            </a:prstGeom>
            <a:ln>
              <a:noFill/>
            </a:ln>
          </p:spPr>
        </p:pic>
        <p:pic>
          <p:nvPicPr>
            <p:cNvPr id="486" name="object 7"/>
            <p:cNvPicPr/>
            <p:nvPr/>
          </p:nvPicPr>
          <p:blipFill>
            <a:blip r:embed="rId4"/>
            <a:stretch/>
          </p:blipFill>
          <p:spPr>
            <a:xfrm>
              <a:off x="4601880" y="3108960"/>
              <a:ext cx="412560" cy="138240"/>
            </a:xfrm>
            <a:prstGeom prst="rect">
              <a:avLst/>
            </a:prstGeom>
            <a:ln>
              <a:noFill/>
            </a:ln>
          </p:spPr>
        </p:pic>
        <p:sp>
          <p:nvSpPr>
            <p:cNvPr id="487" name="CustomShape 3"/>
            <p:cNvSpPr/>
            <p:nvPr/>
          </p:nvSpPr>
          <p:spPr>
            <a:xfrm>
              <a:off x="3781080" y="1454760"/>
              <a:ext cx="1708920" cy="1608840"/>
            </a:xfrm>
            <a:custGeom>
              <a:avLst/>
              <a:gdLst/>
              <a:ahLst/>
              <a:cxnLst/>
              <a:rect l="l" t="t" r="r" b="b"/>
              <a:pathLst>
                <a:path w="1709420" h="1609089">
                  <a:moveTo>
                    <a:pt x="1441069" y="0"/>
                  </a:moveTo>
                  <a:lnTo>
                    <a:pt x="268097" y="0"/>
                  </a:lnTo>
                  <a:lnTo>
                    <a:pt x="219901" y="4318"/>
                  </a:lnTo>
                  <a:lnTo>
                    <a:pt x="174542" y="16770"/>
                  </a:lnTo>
                  <a:lnTo>
                    <a:pt x="132776" y="36599"/>
                  </a:lnTo>
                  <a:lnTo>
                    <a:pt x="95358" y="63047"/>
                  </a:lnTo>
                  <a:lnTo>
                    <a:pt x="63047" y="95358"/>
                  </a:lnTo>
                  <a:lnTo>
                    <a:pt x="36599" y="132776"/>
                  </a:lnTo>
                  <a:lnTo>
                    <a:pt x="16770" y="174542"/>
                  </a:lnTo>
                  <a:lnTo>
                    <a:pt x="4318" y="219901"/>
                  </a:lnTo>
                  <a:lnTo>
                    <a:pt x="0" y="268097"/>
                  </a:lnTo>
                  <a:lnTo>
                    <a:pt x="0" y="1340865"/>
                  </a:lnTo>
                  <a:lnTo>
                    <a:pt x="4318" y="1389061"/>
                  </a:lnTo>
                  <a:lnTo>
                    <a:pt x="16770" y="1434420"/>
                  </a:lnTo>
                  <a:lnTo>
                    <a:pt x="36599" y="1476186"/>
                  </a:lnTo>
                  <a:lnTo>
                    <a:pt x="63047" y="1513604"/>
                  </a:lnTo>
                  <a:lnTo>
                    <a:pt x="95358" y="1545915"/>
                  </a:lnTo>
                  <a:lnTo>
                    <a:pt x="132776" y="1572363"/>
                  </a:lnTo>
                  <a:lnTo>
                    <a:pt x="174542" y="1592192"/>
                  </a:lnTo>
                  <a:lnTo>
                    <a:pt x="219901" y="1604644"/>
                  </a:lnTo>
                  <a:lnTo>
                    <a:pt x="268097" y="1608963"/>
                  </a:lnTo>
                  <a:lnTo>
                    <a:pt x="1441069" y="1608963"/>
                  </a:lnTo>
                  <a:lnTo>
                    <a:pt x="1489301" y="1604644"/>
                  </a:lnTo>
                  <a:lnTo>
                    <a:pt x="1534690" y="1592192"/>
                  </a:lnTo>
                  <a:lnTo>
                    <a:pt x="1576479" y="1572363"/>
                  </a:lnTo>
                  <a:lnTo>
                    <a:pt x="1613912" y="1545915"/>
                  </a:lnTo>
                  <a:lnTo>
                    <a:pt x="1646234" y="1513604"/>
                  </a:lnTo>
                  <a:lnTo>
                    <a:pt x="1672688" y="1476186"/>
                  </a:lnTo>
                  <a:lnTo>
                    <a:pt x="1692520" y="1434420"/>
                  </a:lnTo>
                  <a:lnTo>
                    <a:pt x="1704973" y="1389061"/>
                  </a:lnTo>
                  <a:lnTo>
                    <a:pt x="1709293" y="1340865"/>
                  </a:lnTo>
                  <a:lnTo>
                    <a:pt x="1709293" y="268097"/>
                  </a:lnTo>
                  <a:lnTo>
                    <a:pt x="1704973" y="219901"/>
                  </a:lnTo>
                  <a:lnTo>
                    <a:pt x="1692520" y="174542"/>
                  </a:lnTo>
                  <a:lnTo>
                    <a:pt x="1672688" y="132776"/>
                  </a:lnTo>
                  <a:lnTo>
                    <a:pt x="1646234" y="95358"/>
                  </a:lnTo>
                  <a:lnTo>
                    <a:pt x="1613912" y="63047"/>
                  </a:lnTo>
                  <a:lnTo>
                    <a:pt x="1576479" y="36599"/>
                  </a:lnTo>
                  <a:lnTo>
                    <a:pt x="1534690" y="16770"/>
                  </a:lnTo>
                  <a:lnTo>
                    <a:pt x="1489301" y="4318"/>
                  </a:lnTo>
                  <a:lnTo>
                    <a:pt x="1441069" y="0"/>
                  </a:lnTo>
                  <a:close/>
                </a:path>
              </a:pathLst>
            </a:custGeom>
            <a:solidFill>
              <a:srgbClr val="CCC1DA"/>
            </a:solidFill>
            <a:ln>
              <a:noFill/>
            </a:ln>
          </p:spPr>
          <p:style>
            <a:lnRef idx="0">
              <a:scrgbClr r="0" g="0" b="0"/>
            </a:lnRef>
            <a:fillRef idx="0">
              <a:scrgbClr r="0" g="0" b="0"/>
            </a:fillRef>
            <a:effectRef idx="0">
              <a:scrgbClr r="0" g="0" b="0"/>
            </a:effectRef>
            <a:fontRef idx="minor"/>
          </p:style>
        </p:sp>
        <p:pic>
          <p:nvPicPr>
            <p:cNvPr id="488" name="object 9"/>
            <p:cNvPicPr/>
            <p:nvPr/>
          </p:nvPicPr>
          <p:blipFill>
            <a:blip r:embed="rId5"/>
            <a:stretch/>
          </p:blipFill>
          <p:spPr>
            <a:xfrm>
              <a:off x="3871080" y="2284560"/>
              <a:ext cx="711360" cy="711360"/>
            </a:xfrm>
            <a:prstGeom prst="rect">
              <a:avLst/>
            </a:prstGeom>
            <a:ln>
              <a:noFill/>
            </a:ln>
          </p:spPr>
        </p:pic>
        <p:pic>
          <p:nvPicPr>
            <p:cNvPr id="489" name="object 10"/>
            <p:cNvPicPr/>
            <p:nvPr/>
          </p:nvPicPr>
          <p:blipFill>
            <a:blip r:embed="rId6"/>
            <a:stretch/>
          </p:blipFill>
          <p:spPr>
            <a:xfrm>
              <a:off x="3899880" y="2324160"/>
              <a:ext cx="720360" cy="725040"/>
            </a:xfrm>
            <a:prstGeom prst="rect">
              <a:avLst/>
            </a:prstGeom>
            <a:ln>
              <a:noFill/>
            </a:ln>
          </p:spPr>
        </p:pic>
        <p:sp>
          <p:nvSpPr>
            <p:cNvPr id="490" name="CustomShape 4"/>
            <p:cNvSpPr/>
            <p:nvPr/>
          </p:nvSpPr>
          <p:spPr>
            <a:xfrm>
              <a:off x="3927960" y="2318400"/>
              <a:ext cx="597960" cy="597960"/>
            </a:xfrm>
            <a:custGeom>
              <a:avLst/>
              <a:gdLst/>
              <a:ahLst/>
              <a:cxnLst/>
              <a:rect l="l" t="t" r="r" b="b"/>
              <a:pathLst>
                <a:path w="598170" h="598169">
                  <a:moveTo>
                    <a:pt x="498475" y="0"/>
                  </a:moveTo>
                  <a:lnTo>
                    <a:pt x="99694" y="0"/>
                  </a:lnTo>
                  <a:lnTo>
                    <a:pt x="60864" y="7826"/>
                  </a:lnTo>
                  <a:lnTo>
                    <a:pt x="29178" y="29178"/>
                  </a:lnTo>
                  <a:lnTo>
                    <a:pt x="7826" y="60864"/>
                  </a:lnTo>
                  <a:lnTo>
                    <a:pt x="0" y="99694"/>
                  </a:lnTo>
                  <a:lnTo>
                    <a:pt x="0" y="498475"/>
                  </a:lnTo>
                  <a:lnTo>
                    <a:pt x="7826" y="537305"/>
                  </a:lnTo>
                  <a:lnTo>
                    <a:pt x="29178" y="568991"/>
                  </a:lnTo>
                  <a:lnTo>
                    <a:pt x="60864"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491" name="CustomShape 5"/>
            <p:cNvSpPr/>
            <p:nvPr/>
          </p:nvSpPr>
          <p:spPr>
            <a:xfrm>
              <a:off x="3927960" y="2318400"/>
              <a:ext cx="597960" cy="597960"/>
            </a:xfrm>
            <a:custGeom>
              <a:avLst/>
              <a:gdLst/>
              <a:ahLst/>
              <a:cxnLst/>
              <a:rect l="l" t="t" r="r" b="b"/>
              <a:pathLst>
                <a:path w="598170" h="598169">
                  <a:moveTo>
                    <a:pt x="0" y="99694"/>
                  </a:moveTo>
                  <a:lnTo>
                    <a:pt x="7826" y="60864"/>
                  </a:lnTo>
                  <a:lnTo>
                    <a:pt x="29178" y="29178"/>
                  </a:lnTo>
                  <a:lnTo>
                    <a:pt x="60864"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864" y="590343"/>
                  </a:lnTo>
                  <a:lnTo>
                    <a:pt x="29178" y="568991"/>
                  </a:lnTo>
                  <a:lnTo>
                    <a:pt x="7826"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492" name="object 13"/>
            <p:cNvPicPr/>
            <p:nvPr/>
          </p:nvPicPr>
          <p:blipFill>
            <a:blip r:embed="rId7"/>
            <a:stretch/>
          </p:blipFill>
          <p:spPr>
            <a:xfrm>
              <a:off x="4125960" y="2430720"/>
              <a:ext cx="402120" cy="371520"/>
            </a:xfrm>
            <a:prstGeom prst="rect">
              <a:avLst/>
            </a:prstGeom>
            <a:ln>
              <a:noFill/>
            </a:ln>
          </p:spPr>
        </p:pic>
        <p:pic>
          <p:nvPicPr>
            <p:cNvPr id="493" name="object 14"/>
            <p:cNvPicPr/>
            <p:nvPr/>
          </p:nvPicPr>
          <p:blipFill>
            <a:blip r:embed="rId8"/>
            <a:stretch/>
          </p:blipFill>
          <p:spPr>
            <a:xfrm>
              <a:off x="3871080" y="1537560"/>
              <a:ext cx="711360" cy="712800"/>
            </a:xfrm>
            <a:prstGeom prst="rect">
              <a:avLst/>
            </a:prstGeom>
            <a:ln>
              <a:noFill/>
            </a:ln>
          </p:spPr>
        </p:pic>
        <p:pic>
          <p:nvPicPr>
            <p:cNvPr id="494" name="object 15"/>
            <p:cNvPicPr/>
            <p:nvPr/>
          </p:nvPicPr>
          <p:blipFill>
            <a:blip r:embed="rId9"/>
            <a:stretch/>
          </p:blipFill>
          <p:spPr>
            <a:xfrm>
              <a:off x="3899880" y="1577160"/>
              <a:ext cx="720360" cy="725040"/>
            </a:xfrm>
            <a:prstGeom prst="rect">
              <a:avLst/>
            </a:prstGeom>
            <a:ln>
              <a:noFill/>
            </a:ln>
          </p:spPr>
        </p:pic>
        <p:sp>
          <p:nvSpPr>
            <p:cNvPr id="495" name="CustomShape 6"/>
            <p:cNvSpPr/>
            <p:nvPr/>
          </p:nvSpPr>
          <p:spPr>
            <a:xfrm>
              <a:off x="3927960" y="1572120"/>
              <a:ext cx="597960" cy="597960"/>
            </a:xfrm>
            <a:custGeom>
              <a:avLst/>
              <a:gdLst/>
              <a:ahLst/>
              <a:cxnLst/>
              <a:rect l="l" t="t" r="r" b="b"/>
              <a:pathLst>
                <a:path w="598170" h="598169">
                  <a:moveTo>
                    <a:pt x="498475" y="0"/>
                  </a:moveTo>
                  <a:lnTo>
                    <a:pt x="99694" y="0"/>
                  </a:lnTo>
                  <a:lnTo>
                    <a:pt x="60864" y="7844"/>
                  </a:lnTo>
                  <a:lnTo>
                    <a:pt x="29178" y="29225"/>
                  </a:lnTo>
                  <a:lnTo>
                    <a:pt x="7826" y="60918"/>
                  </a:lnTo>
                  <a:lnTo>
                    <a:pt x="0" y="99695"/>
                  </a:lnTo>
                  <a:lnTo>
                    <a:pt x="0" y="498475"/>
                  </a:lnTo>
                  <a:lnTo>
                    <a:pt x="7826" y="537305"/>
                  </a:lnTo>
                  <a:lnTo>
                    <a:pt x="29178" y="568991"/>
                  </a:lnTo>
                  <a:lnTo>
                    <a:pt x="60864" y="590343"/>
                  </a:lnTo>
                  <a:lnTo>
                    <a:pt x="99694" y="598170"/>
                  </a:lnTo>
                  <a:lnTo>
                    <a:pt x="498475" y="598170"/>
                  </a:lnTo>
                  <a:lnTo>
                    <a:pt x="537305" y="590343"/>
                  </a:lnTo>
                  <a:lnTo>
                    <a:pt x="568991" y="568991"/>
                  </a:lnTo>
                  <a:lnTo>
                    <a:pt x="590343" y="537305"/>
                  </a:lnTo>
                  <a:lnTo>
                    <a:pt x="598169" y="498475"/>
                  </a:lnTo>
                  <a:lnTo>
                    <a:pt x="598169" y="99695"/>
                  </a:lnTo>
                  <a:lnTo>
                    <a:pt x="590343" y="60918"/>
                  </a:lnTo>
                  <a:lnTo>
                    <a:pt x="568991" y="29225"/>
                  </a:lnTo>
                  <a:lnTo>
                    <a:pt x="537305" y="7844"/>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496" name="CustomShape 7"/>
            <p:cNvSpPr/>
            <p:nvPr/>
          </p:nvSpPr>
          <p:spPr>
            <a:xfrm>
              <a:off x="3927960" y="1572120"/>
              <a:ext cx="597960" cy="597960"/>
            </a:xfrm>
            <a:custGeom>
              <a:avLst/>
              <a:gdLst/>
              <a:ahLst/>
              <a:cxnLst/>
              <a:rect l="l" t="t" r="r" b="b"/>
              <a:pathLst>
                <a:path w="598170" h="598169">
                  <a:moveTo>
                    <a:pt x="0" y="99695"/>
                  </a:moveTo>
                  <a:lnTo>
                    <a:pt x="7826" y="60918"/>
                  </a:lnTo>
                  <a:lnTo>
                    <a:pt x="29178" y="29225"/>
                  </a:lnTo>
                  <a:lnTo>
                    <a:pt x="60864" y="7844"/>
                  </a:lnTo>
                  <a:lnTo>
                    <a:pt x="99694" y="0"/>
                  </a:lnTo>
                  <a:lnTo>
                    <a:pt x="498475" y="0"/>
                  </a:lnTo>
                  <a:lnTo>
                    <a:pt x="537305" y="7844"/>
                  </a:lnTo>
                  <a:lnTo>
                    <a:pt x="568991" y="29225"/>
                  </a:lnTo>
                  <a:lnTo>
                    <a:pt x="590343" y="60918"/>
                  </a:lnTo>
                  <a:lnTo>
                    <a:pt x="598169" y="99695"/>
                  </a:lnTo>
                  <a:lnTo>
                    <a:pt x="598169" y="498475"/>
                  </a:lnTo>
                  <a:lnTo>
                    <a:pt x="590343" y="537305"/>
                  </a:lnTo>
                  <a:lnTo>
                    <a:pt x="568991" y="568991"/>
                  </a:lnTo>
                  <a:lnTo>
                    <a:pt x="537305" y="590343"/>
                  </a:lnTo>
                  <a:lnTo>
                    <a:pt x="498475" y="598170"/>
                  </a:lnTo>
                  <a:lnTo>
                    <a:pt x="99694" y="598170"/>
                  </a:lnTo>
                  <a:lnTo>
                    <a:pt x="60864" y="590343"/>
                  </a:lnTo>
                  <a:lnTo>
                    <a:pt x="29178" y="568991"/>
                  </a:lnTo>
                  <a:lnTo>
                    <a:pt x="7826" y="537305"/>
                  </a:lnTo>
                  <a:lnTo>
                    <a:pt x="0" y="498475"/>
                  </a:lnTo>
                  <a:lnTo>
                    <a:pt x="0" y="99695"/>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497" name="object 18"/>
            <p:cNvPicPr/>
            <p:nvPr/>
          </p:nvPicPr>
          <p:blipFill>
            <a:blip r:embed="rId7"/>
            <a:stretch/>
          </p:blipFill>
          <p:spPr>
            <a:xfrm>
              <a:off x="4125960" y="1684080"/>
              <a:ext cx="402120" cy="371880"/>
            </a:xfrm>
            <a:prstGeom prst="rect">
              <a:avLst/>
            </a:prstGeom>
            <a:ln>
              <a:noFill/>
            </a:ln>
          </p:spPr>
        </p:pic>
        <p:pic>
          <p:nvPicPr>
            <p:cNvPr id="498" name="object 19"/>
            <p:cNvPicPr/>
            <p:nvPr/>
          </p:nvPicPr>
          <p:blipFill>
            <a:blip r:embed="rId10"/>
            <a:stretch/>
          </p:blipFill>
          <p:spPr>
            <a:xfrm>
              <a:off x="4683240" y="1540800"/>
              <a:ext cx="712800" cy="711360"/>
            </a:xfrm>
            <a:prstGeom prst="rect">
              <a:avLst/>
            </a:prstGeom>
            <a:ln>
              <a:noFill/>
            </a:ln>
          </p:spPr>
        </p:pic>
        <p:pic>
          <p:nvPicPr>
            <p:cNvPr id="499" name="object 20"/>
            <p:cNvPicPr/>
            <p:nvPr/>
          </p:nvPicPr>
          <p:blipFill>
            <a:blip r:embed="rId11"/>
            <a:stretch/>
          </p:blipFill>
          <p:spPr>
            <a:xfrm>
              <a:off x="4712040" y="1580400"/>
              <a:ext cx="720360" cy="725040"/>
            </a:xfrm>
            <a:prstGeom prst="rect">
              <a:avLst/>
            </a:prstGeom>
            <a:ln>
              <a:noFill/>
            </a:ln>
          </p:spPr>
        </p:pic>
        <p:sp>
          <p:nvSpPr>
            <p:cNvPr id="500" name="CustomShape 8"/>
            <p:cNvSpPr/>
            <p:nvPr/>
          </p:nvSpPr>
          <p:spPr>
            <a:xfrm>
              <a:off x="4740840" y="1574640"/>
              <a:ext cx="597960" cy="597960"/>
            </a:xfrm>
            <a:custGeom>
              <a:avLst/>
              <a:gdLst/>
              <a:ahLst/>
              <a:cxnLst/>
              <a:rect l="l" t="t" r="r" b="b"/>
              <a:pathLst>
                <a:path w="598170" h="598169">
                  <a:moveTo>
                    <a:pt x="498475" y="0"/>
                  </a:moveTo>
                  <a:lnTo>
                    <a:pt x="99694" y="0"/>
                  </a:lnTo>
                  <a:lnTo>
                    <a:pt x="60918" y="7826"/>
                  </a:lnTo>
                  <a:lnTo>
                    <a:pt x="29225" y="29178"/>
                  </a:lnTo>
                  <a:lnTo>
                    <a:pt x="7844" y="60864"/>
                  </a:lnTo>
                  <a:lnTo>
                    <a:pt x="0" y="99695"/>
                  </a:lnTo>
                  <a:lnTo>
                    <a:pt x="0" y="498475"/>
                  </a:lnTo>
                  <a:lnTo>
                    <a:pt x="7844" y="537305"/>
                  </a:lnTo>
                  <a:lnTo>
                    <a:pt x="29225" y="568991"/>
                  </a:lnTo>
                  <a:lnTo>
                    <a:pt x="60918" y="590343"/>
                  </a:lnTo>
                  <a:lnTo>
                    <a:pt x="99694" y="598169"/>
                  </a:lnTo>
                  <a:lnTo>
                    <a:pt x="498475" y="598169"/>
                  </a:lnTo>
                  <a:lnTo>
                    <a:pt x="537305" y="590343"/>
                  </a:lnTo>
                  <a:lnTo>
                    <a:pt x="568991" y="568991"/>
                  </a:lnTo>
                  <a:lnTo>
                    <a:pt x="590343" y="537305"/>
                  </a:lnTo>
                  <a:lnTo>
                    <a:pt x="598169" y="498475"/>
                  </a:lnTo>
                  <a:lnTo>
                    <a:pt x="598169" y="99695"/>
                  </a:lnTo>
                  <a:lnTo>
                    <a:pt x="590343" y="60864"/>
                  </a:lnTo>
                  <a:lnTo>
                    <a:pt x="568991" y="29178"/>
                  </a:lnTo>
                  <a:lnTo>
                    <a:pt x="537305" y="7826"/>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501" name="CustomShape 9"/>
            <p:cNvSpPr/>
            <p:nvPr/>
          </p:nvSpPr>
          <p:spPr>
            <a:xfrm>
              <a:off x="4740840" y="1574640"/>
              <a:ext cx="597960" cy="597960"/>
            </a:xfrm>
            <a:custGeom>
              <a:avLst/>
              <a:gdLst/>
              <a:ahLst/>
              <a:cxnLst/>
              <a:rect l="l" t="t" r="r" b="b"/>
              <a:pathLst>
                <a:path w="598170" h="598169">
                  <a:moveTo>
                    <a:pt x="0" y="99695"/>
                  </a:moveTo>
                  <a:lnTo>
                    <a:pt x="7844" y="60864"/>
                  </a:lnTo>
                  <a:lnTo>
                    <a:pt x="29225" y="29178"/>
                  </a:lnTo>
                  <a:lnTo>
                    <a:pt x="60918" y="7826"/>
                  </a:lnTo>
                  <a:lnTo>
                    <a:pt x="99694" y="0"/>
                  </a:lnTo>
                  <a:lnTo>
                    <a:pt x="498475" y="0"/>
                  </a:lnTo>
                  <a:lnTo>
                    <a:pt x="537305" y="7826"/>
                  </a:lnTo>
                  <a:lnTo>
                    <a:pt x="568991" y="29178"/>
                  </a:lnTo>
                  <a:lnTo>
                    <a:pt x="590343" y="60864"/>
                  </a:lnTo>
                  <a:lnTo>
                    <a:pt x="598169" y="99695"/>
                  </a:lnTo>
                  <a:lnTo>
                    <a:pt x="598169" y="498475"/>
                  </a:lnTo>
                  <a:lnTo>
                    <a:pt x="590343" y="537305"/>
                  </a:lnTo>
                  <a:lnTo>
                    <a:pt x="568991" y="568991"/>
                  </a:lnTo>
                  <a:lnTo>
                    <a:pt x="537305" y="590343"/>
                  </a:lnTo>
                  <a:lnTo>
                    <a:pt x="498475" y="598169"/>
                  </a:lnTo>
                  <a:lnTo>
                    <a:pt x="99694" y="598169"/>
                  </a:lnTo>
                  <a:lnTo>
                    <a:pt x="60918" y="590343"/>
                  </a:lnTo>
                  <a:lnTo>
                    <a:pt x="29225" y="568991"/>
                  </a:lnTo>
                  <a:lnTo>
                    <a:pt x="7844" y="537305"/>
                  </a:lnTo>
                  <a:lnTo>
                    <a:pt x="0" y="498475"/>
                  </a:lnTo>
                  <a:lnTo>
                    <a:pt x="0" y="99695"/>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502" name="object 23"/>
            <p:cNvPicPr/>
            <p:nvPr/>
          </p:nvPicPr>
          <p:blipFill>
            <a:blip r:embed="rId7"/>
            <a:stretch/>
          </p:blipFill>
          <p:spPr>
            <a:xfrm>
              <a:off x="4939200" y="1686600"/>
              <a:ext cx="402120" cy="371880"/>
            </a:xfrm>
            <a:prstGeom prst="rect">
              <a:avLst/>
            </a:prstGeom>
            <a:ln>
              <a:noFill/>
            </a:ln>
          </p:spPr>
        </p:pic>
        <p:sp>
          <p:nvSpPr>
            <p:cNvPr id="503" name="CustomShape 10"/>
            <p:cNvSpPr/>
            <p:nvPr/>
          </p:nvSpPr>
          <p:spPr>
            <a:xfrm>
              <a:off x="4526280" y="1870920"/>
              <a:ext cx="214920" cy="2880"/>
            </a:xfrm>
            <a:custGeom>
              <a:avLst/>
              <a:gdLst/>
              <a:ahLst/>
              <a:cxnLst/>
              <a:rect l="l" t="t" r="r" b="b"/>
              <a:pathLst>
                <a:path w="215264" h="3175">
                  <a:moveTo>
                    <a:pt x="0" y="0"/>
                  </a:moveTo>
                  <a:lnTo>
                    <a:pt x="214757" y="2794"/>
                  </a:lnTo>
                </a:path>
              </a:pathLst>
            </a:custGeom>
            <a:noFill/>
            <a:ln w="19080">
              <a:solidFill>
                <a:srgbClr val="1F487C"/>
              </a:solidFill>
              <a:round/>
            </a:ln>
          </p:spPr>
          <p:style>
            <a:lnRef idx="0">
              <a:scrgbClr r="0" g="0" b="0"/>
            </a:lnRef>
            <a:fillRef idx="0">
              <a:scrgbClr r="0" g="0" b="0"/>
            </a:fillRef>
            <a:effectRef idx="0">
              <a:scrgbClr r="0" g="0" b="0"/>
            </a:effectRef>
            <a:fontRef idx="minor"/>
          </p:style>
        </p:sp>
        <p:sp>
          <p:nvSpPr>
            <p:cNvPr id="504" name="CustomShape 11"/>
            <p:cNvSpPr/>
            <p:nvPr/>
          </p:nvSpPr>
          <p:spPr>
            <a:xfrm>
              <a:off x="4526280" y="2617560"/>
              <a:ext cx="209160" cy="3600"/>
            </a:xfrm>
            <a:custGeom>
              <a:avLst/>
              <a:gdLst/>
              <a:ahLst/>
              <a:cxnLst/>
              <a:rect l="l" t="t" r="r" b="b"/>
              <a:pathLst>
                <a:path w="209550" h="3810">
                  <a:moveTo>
                    <a:pt x="-9525" y="1905"/>
                  </a:moveTo>
                  <a:lnTo>
                    <a:pt x="218948" y="1905"/>
                  </a:lnTo>
                </a:path>
              </a:pathLst>
            </a:custGeom>
            <a:noFill/>
            <a:ln w="23040">
              <a:solidFill>
                <a:srgbClr val="1F487C"/>
              </a:solidFill>
              <a:round/>
            </a:ln>
          </p:spPr>
          <p:style>
            <a:lnRef idx="0">
              <a:scrgbClr r="0" g="0" b="0"/>
            </a:lnRef>
            <a:fillRef idx="0">
              <a:scrgbClr r="0" g="0" b="0"/>
            </a:fillRef>
            <a:effectRef idx="0">
              <a:scrgbClr r="0" g="0" b="0"/>
            </a:effectRef>
            <a:fontRef idx="minor"/>
          </p:style>
        </p:sp>
        <p:sp>
          <p:nvSpPr>
            <p:cNvPr id="505" name="CustomShape 12"/>
            <p:cNvSpPr/>
            <p:nvPr/>
          </p:nvSpPr>
          <p:spPr>
            <a:xfrm>
              <a:off x="4227120" y="2170080"/>
              <a:ext cx="360" cy="148320"/>
            </a:xfrm>
            <a:custGeom>
              <a:avLst/>
              <a:gdLst/>
              <a:ahLst/>
              <a:cxnLst/>
              <a:rect l="l" t="t" r="r" b="b"/>
              <a:pathLst>
                <a:path h="148589">
                  <a:moveTo>
                    <a:pt x="0" y="0"/>
                  </a:moveTo>
                  <a:lnTo>
                    <a:pt x="0" y="148209"/>
                  </a:lnTo>
                </a:path>
              </a:pathLst>
            </a:custGeom>
            <a:noFill/>
            <a:ln w="19080">
              <a:solidFill>
                <a:srgbClr val="1F487C"/>
              </a:solidFill>
              <a:round/>
            </a:ln>
          </p:spPr>
          <p:style>
            <a:lnRef idx="0">
              <a:scrgbClr r="0" g="0" b="0"/>
            </a:lnRef>
            <a:fillRef idx="0">
              <a:scrgbClr r="0" g="0" b="0"/>
            </a:fillRef>
            <a:effectRef idx="0">
              <a:scrgbClr r="0" g="0" b="0"/>
            </a:effectRef>
            <a:fontRef idx="minor"/>
          </p:style>
        </p:sp>
        <p:sp>
          <p:nvSpPr>
            <p:cNvPr id="506" name="CustomShape 13"/>
            <p:cNvSpPr/>
            <p:nvPr/>
          </p:nvSpPr>
          <p:spPr>
            <a:xfrm>
              <a:off x="5034600" y="2172960"/>
              <a:ext cx="5400" cy="149040"/>
            </a:xfrm>
            <a:custGeom>
              <a:avLst/>
              <a:gdLst/>
              <a:ahLst/>
              <a:cxnLst/>
              <a:rect l="l" t="t" r="r" b="b"/>
              <a:pathLst>
                <a:path w="5714" h="149225">
                  <a:moveTo>
                    <a:pt x="2666" y="-9525"/>
                  </a:moveTo>
                  <a:lnTo>
                    <a:pt x="2666" y="158750"/>
                  </a:lnTo>
                </a:path>
              </a:pathLst>
            </a:custGeom>
            <a:noFill/>
            <a:ln w="24480">
              <a:solidFill>
                <a:srgbClr val="1F487C"/>
              </a:solidFill>
              <a:round/>
            </a:ln>
          </p:spPr>
          <p:style>
            <a:lnRef idx="0">
              <a:scrgbClr r="0" g="0" b="0"/>
            </a:lnRef>
            <a:fillRef idx="0">
              <a:scrgbClr r="0" g="0" b="0"/>
            </a:fillRef>
            <a:effectRef idx="0">
              <a:scrgbClr r="0" g="0" b="0"/>
            </a:effectRef>
            <a:fontRef idx="minor"/>
          </p:style>
        </p:sp>
        <p:sp>
          <p:nvSpPr>
            <p:cNvPr id="507" name="CustomShape 14"/>
            <p:cNvSpPr/>
            <p:nvPr/>
          </p:nvSpPr>
          <p:spPr>
            <a:xfrm>
              <a:off x="4501800" y="2138040"/>
              <a:ext cx="288000" cy="220680"/>
            </a:xfrm>
            <a:custGeom>
              <a:avLst/>
              <a:gdLst/>
              <a:ahLst/>
              <a:cxnLst/>
              <a:rect l="l" t="t" r="r" b="b"/>
              <a:pathLst>
                <a:path w="288289" h="220980">
                  <a:moveTo>
                    <a:pt x="0" y="5968"/>
                  </a:moveTo>
                  <a:lnTo>
                    <a:pt x="288163" y="220725"/>
                  </a:lnTo>
                  <a:moveTo>
                    <a:pt x="0" y="220725"/>
                  </a:moveTo>
                  <a:lnTo>
                    <a:pt x="281304" y="0"/>
                  </a:lnTo>
                </a:path>
              </a:pathLst>
            </a:custGeom>
            <a:noFill/>
            <a:ln w="19080">
              <a:solidFill>
                <a:srgbClr val="1F487C"/>
              </a:solidFill>
              <a:round/>
            </a:ln>
          </p:spPr>
          <p:style>
            <a:lnRef idx="0">
              <a:scrgbClr r="0" g="0" b="0"/>
            </a:lnRef>
            <a:fillRef idx="0">
              <a:scrgbClr r="0" g="0" b="0"/>
            </a:fillRef>
            <a:effectRef idx="0">
              <a:scrgbClr r="0" g="0" b="0"/>
            </a:effectRef>
            <a:fontRef idx="minor"/>
          </p:style>
        </p:sp>
        <p:pic>
          <p:nvPicPr>
            <p:cNvPr id="508" name="object 29"/>
            <p:cNvPicPr/>
            <p:nvPr/>
          </p:nvPicPr>
          <p:blipFill>
            <a:blip r:embed="rId12"/>
            <a:stretch/>
          </p:blipFill>
          <p:spPr>
            <a:xfrm>
              <a:off x="4678560" y="2287440"/>
              <a:ext cx="711360" cy="712800"/>
            </a:xfrm>
            <a:prstGeom prst="rect">
              <a:avLst/>
            </a:prstGeom>
            <a:ln>
              <a:noFill/>
            </a:ln>
          </p:spPr>
        </p:pic>
        <p:pic>
          <p:nvPicPr>
            <p:cNvPr id="509" name="object 30"/>
            <p:cNvPicPr/>
            <p:nvPr/>
          </p:nvPicPr>
          <p:blipFill>
            <a:blip r:embed="rId13"/>
            <a:stretch/>
          </p:blipFill>
          <p:spPr>
            <a:xfrm>
              <a:off x="4707720" y="2327040"/>
              <a:ext cx="720360" cy="725040"/>
            </a:xfrm>
            <a:prstGeom prst="rect">
              <a:avLst/>
            </a:prstGeom>
            <a:ln>
              <a:noFill/>
            </a:ln>
          </p:spPr>
        </p:pic>
        <p:sp>
          <p:nvSpPr>
            <p:cNvPr id="510" name="CustomShape 15"/>
            <p:cNvSpPr/>
            <p:nvPr/>
          </p:nvSpPr>
          <p:spPr>
            <a:xfrm>
              <a:off x="4735440" y="2322360"/>
              <a:ext cx="597960" cy="597960"/>
            </a:xfrm>
            <a:custGeom>
              <a:avLst/>
              <a:gdLst/>
              <a:ahLst/>
              <a:cxnLst/>
              <a:rect l="l" t="t" r="r" b="b"/>
              <a:pathLst>
                <a:path w="598170" h="598169">
                  <a:moveTo>
                    <a:pt x="498475" y="0"/>
                  </a:moveTo>
                  <a:lnTo>
                    <a:pt x="99695" y="0"/>
                  </a:lnTo>
                  <a:lnTo>
                    <a:pt x="60864" y="7826"/>
                  </a:lnTo>
                  <a:lnTo>
                    <a:pt x="29178" y="29178"/>
                  </a:lnTo>
                  <a:lnTo>
                    <a:pt x="7826" y="60864"/>
                  </a:lnTo>
                  <a:lnTo>
                    <a:pt x="0" y="99694"/>
                  </a:lnTo>
                  <a:lnTo>
                    <a:pt x="0" y="498475"/>
                  </a:lnTo>
                  <a:lnTo>
                    <a:pt x="7826" y="537305"/>
                  </a:lnTo>
                  <a:lnTo>
                    <a:pt x="29178" y="568991"/>
                  </a:lnTo>
                  <a:lnTo>
                    <a:pt x="60864" y="590343"/>
                  </a:lnTo>
                  <a:lnTo>
                    <a:pt x="99695" y="598169"/>
                  </a:lnTo>
                  <a:lnTo>
                    <a:pt x="498475" y="598169"/>
                  </a:lnTo>
                  <a:lnTo>
                    <a:pt x="537305" y="590343"/>
                  </a:lnTo>
                  <a:lnTo>
                    <a:pt x="568991" y="568991"/>
                  </a:lnTo>
                  <a:lnTo>
                    <a:pt x="590343" y="537305"/>
                  </a:lnTo>
                  <a:lnTo>
                    <a:pt x="598170" y="498475"/>
                  </a:lnTo>
                  <a:lnTo>
                    <a:pt x="598170" y="99694"/>
                  </a:lnTo>
                  <a:lnTo>
                    <a:pt x="590343" y="60864"/>
                  </a:lnTo>
                  <a:lnTo>
                    <a:pt x="568991" y="29178"/>
                  </a:lnTo>
                  <a:lnTo>
                    <a:pt x="537305" y="7826"/>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511" name="CustomShape 16"/>
            <p:cNvSpPr/>
            <p:nvPr/>
          </p:nvSpPr>
          <p:spPr>
            <a:xfrm>
              <a:off x="4735440" y="2322360"/>
              <a:ext cx="597960" cy="597960"/>
            </a:xfrm>
            <a:custGeom>
              <a:avLst/>
              <a:gdLst/>
              <a:ahLst/>
              <a:cxnLst/>
              <a:rect l="l" t="t" r="r" b="b"/>
              <a:pathLst>
                <a:path w="598170" h="598169">
                  <a:moveTo>
                    <a:pt x="0" y="99694"/>
                  </a:moveTo>
                  <a:lnTo>
                    <a:pt x="7826" y="60864"/>
                  </a:lnTo>
                  <a:lnTo>
                    <a:pt x="29178" y="29178"/>
                  </a:lnTo>
                  <a:lnTo>
                    <a:pt x="60864" y="7826"/>
                  </a:lnTo>
                  <a:lnTo>
                    <a:pt x="99695" y="0"/>
                  </a:lnTo>
                  <a:lnTo>
                    <a:pt x="498475" y="0"/>
                  </a:lnTo>
                  <a:lnTo>
                    <a:pt x="537305" y="7826"/>
                  </a:lnTo>
                  <a:lnTo>
                    <a:pt x="568991" y="29178"/>
                  </a:lnTo>
                  <a:lnTo>
                    <a:pt x="590343" y="60864"/>
                  </a:lnTo>
                  <a:lnTo>
                    <a:pt x="598170" y="99694"/>
                  </a:lnTo>
                  <a:lnTo>
                    <a:pt x="598170" y="498475"/>
                  </a:lnTo>
                  <a:lnTo>
                    <a:pt x="590343" y="537305"/>
                  </a:lnTo>
                  <a:lnTo>
                    <a:pt x="568991" y="568991"/>
                  </a:lnTo>
                  <a:lnTo>
                    <a:pt x="537305" y="590343"/>
                  </a:lnTo>
                  <a:lnTo>
                    <a:pt x="498475" y="598169"/>
                  </a:lnTo>
                  <a:lnTo>
                    <a:pt x="99695" y="598169"/>
                  </a:lnTo>
                  <a:lnTo>
                    <a:pt x="60864" y="590343"/>
                  </a:lnTo>
                  <a:lnTo>
                    <a:pt x="29178" y="568991"/>
                  </a:lnTo>
                  <a:lnTo>
                    <a:pt x="7826"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512" name="object 33"/>
            <p:cNvPicPr/>
            <p:nvPr/>
          </p:nvPicPr>
          <p:blipFill>
            <a:blip r:embed="rId7"/>
            <a:stretch/>
          </p:blipFill>
          <p:spPr>
            <a:xfrm>
              <a:off x="4933800" y="2434320"/>
              <a:ext cx="402120" cy="371520"/>
            </a:xfrm>
            <a:prstGeom prst="rect">
              <a:avLst/>
            </a:prstGeom>
            <a:ln>
              <a:noFill/>
            </a:ln>
          </p:spPr>
        </p:pic>
        <p:pic>
          <p:nvPicPr>
            <p:cNvPr id="513" name="object 34"/>
            <p:cNvPicPr/>
            <p:nvPr/>
          </p:nvPicPr>
          <p:blipFill>
            <a:blip r:embed="rId14"/>
            <a:stretch/>
          </p:blipFill>
          <p:spPr>
            <a:xfrm>
              <a:off x="6879240" y="3634560"/>
              <a:ext cx="834120" cy="185400"/>
            </a:xfrm>
            <a:prstGeom prst="rect">
              <a:avLst/>
            </a:prstGeom>
            <a:ln>
              <a:noFill/>
            </a:ln>
          </p:spPr>
        </p:pic>
        <p:pic>
          <p:nvPicPr>
            <p:cNvPr id="514" name="object 35"/>
            <p:cNvPicPr/>
            <p:nvPr/>
          </p:nvPicPr>
          <p:blipFill>
            <a:blip r:embed="rId15"/>
            <a:stretch/>
          </p:blipFill>
          <p:spPr>
            <a:xfrm>
              <a:off x="7674480" y="3634560"/>
              <a:ext cx="1007280" cy="185400"/>
            </a:xfrm>
            <a:prstGeom prst="rect">
              <a:avLst/>
            </a:prstGeom>
            <a:ln>
              <a:noFill/>
            </a:ln>
          </p:spPr>
        </p:pic>
        <p:pic>
          <p:nvPicPr>
            <p:cNvPr id="515" name="object 36"/>
            <p:cNvPicPr/>
            <p:nvPr/>
          </p:nvPicPr>
          <p:blipFill>
            <a:blip r:embed="rId16"/>
            <a:stretch/>
          </p:blipFill>
          <p:spPr>
            <a:xfrm>
              <a:off x="999720" y="1205640"/>
              <a:ext cx="712800" cy="711360"/>
            </a:xfrm>
            <a:prstGeom prst="rect">
              <a:avLst/>
            </a:prstGeom>
            <a:ln>
              <a:noFill/>
            </a:ln>
          </p:spPr>
        </p:pic>
        <p:pic>
          <p:nvPicPr>
            <p:cNvPr id="516" name="object 37"/>
            <p:cNvPicPr/>
            <p:nvPr/>
          </p:nvPicPr>
          <p:blipFill>
            <a:blip r:embed="rId17"/>
            <a:stretch/>
          </p:blipFill>
          <p:spPr>
            <a:xfrm>
              <a:off x="1004400" y="1245240"/>
              <a:ext cx="770760" cy="725040"/>
            </a:xfrm>
            <a:prstGeom prst="rect">
              <a:avLst/>
            </a:prstGeom>
            <a:ln>
              <a:noFill/>
            </a:ln>
          </p:spPr>
        </p:pic>
        <p:sp>
          <p:nvSpPr>
            <p:cNvPr id="517" name="CustomShape 17"/>
            <p:cNvSpPr/>
            <p:nvPr/>
          </p:nvSpPr>
          <p:spPr>
            <a:xfrm>
              <a:off x="1056960" y="1239480"/>
              <a:ext cx="598320" cy="597960"/>
            </a:xfrm>
            <a:custGeom>
              <a:avLst/>
              <a:gdLst/>
              <a:ahLst/>
              <a:cxnLst/>
              <a:rect l="l" t="t" r="r" b="b"/>
              <a:pathLst>
                <a:path w="598805" h="598169">
                  <a:moveTo>
                    <a:pt x="498551" y="0"/>
                  </a:moveTo>
                  <a:lnTo>
                    <a:pt x="99695" y="0"/>
                  </a:lnTo>
                  <a:lnTo>
                    <a:pt x="60891" y="7826"/>
                  </a:lnTo>
                  <a:lnTo>
                    <a:pt x="29202" y="29178"/>
                  </a:lnTo>
                  <a:lnTo>
                    <a:pt x="7835" y="60864"/>
                  </a:lnTo>
                  <a:lnTo>
                    <a:pt x="0" y="99694"/>
                  </a:lnTo>
                  <a:lnTo>
                    <a:pt x="0" y="498475"/>
                  </a:lnTo>
                  <a:lnTo>
                    <a:pt x="7835" y="537251"/>
                  </a:lnTo>
                  <a:lnTo>
                    <a:pt x="29202" y="568944"/>
                  </a:lnTo>
                  <a:lnTo>
                    <a:pt x="60891" y="590325"/>
                  </a:lnTo>
                  <a:lnTo>
                    <a:pt x="99695" y="598169"/>
                  </a:lnTo>
                  <a:lnTo>
                    <a:pt x="498551" y="598169"/>
                  </a:lnTo>
                  <a:lnTo>
                    <a:pt x="537327" y="590325"/>
                  </a:lnTo>
                  <a:lnTo>
                    <a:pt x="569020" y="568944"/>
                  </a:lnTo>
                  <a:lnTo>
                    <a:pt x="590401" y="537251"/>
                  </a:lnTo>
                  <a:lnTo>
                    <a:pt x="598246" y="498475"/>
                  </a:lnTo>
                  <a:lnTo>
                    <a:pt x="598246" y="99694"/>
                  </a:lnTo>
                  <a:lnTo>
                    <a:pt x="590401" y="60864"/>
                  </a:lnTo>
                  <a:lnTo>
                    <a:pt x="569020" y="29178"/>
                  </a:lnTo>
                  <a:lnTo>
                    <a:pt x="537327" y="7826"/>
                  </a:lnTo>
                  <a:lnTo>
                    <a:pt x="498551"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518" name="CustomShape 18"/>
            <p:cNvSpPr/>
            <p:nvPr/>
          </p:nvSpPr>
          <p:spPr>
            <a:xfrm>
              <a:off x="1056960" y="1239480"/>
              <a:ext cx="598320" cy="597960"/>
            </a:xfrm>
            <a:custGeom>
              <a:avLst/>
              <a:gdLst/>
              <a:ahLst/>
              <a:cxnLst/>
              <a:rect l="l" t="t" r="r" b="b"/>
              <a:pathLst>
                <a:path w="598805" h="598169">
                  <a:moveTo>
                    <a:pt x="0" y="99694"/>
                  </a:moveTo>
                  <a:lnTo>
                    <a:pt x="7835" y="60864"/>
                  </a:lnTo>
                  <a:lnTo>
                    <a:pt x="29202" y="29178"/>
                  </a:lnTo>
                  <a:lnTo>
                    <a:pt x="60891" y="7826"/>
                  </a:lnTo>
                  <a:lnTo>
                    <a:pt x="99695" y="0"/>
                  </a:lnTo>
                  <a:lnTo>
                    <a:pt x="498551" y="0"/>
                  </a:lnTo>
                  <a:lnTo>
                    <a:pt x="537327" y="7826"/>
                  </a:lnTo>
                  <a:lnTo>
                    <a:pt x="569020" y="29178"/>
                  </a:lnTo>
                  <a:lnTo>
                    <a:pt x="590401" y="60864"/>
                  </a:lnTo>
                  <a:lnTo>
                    <a:pt x="598246" y="99694"/>
                  </a:lnTo>
                  <a:lnTo>
                    <a:pt x="598246" y="498475"/>
                  </a:lnTo>
                  <a:lnTo>
                    <a:pt x="590401" y="537251"/>
                  </a:lnTo>
                  <a:lnTo>
                    <a:pt x="569020" y="568944"/>
                  </a:lnTo>
                  <a:lnTo>
                    <a:pt x="537327" y="590325"/>
                  </a:lnTo>
                  <a:lnTo>
                    <a:pt x="498551" y="598169"/>
                  </a:lnTo>
                  <a:lnTo>
                    <a:pt x="99695" y="598169"/>
                  </a:lnTo>
                  <a:lnTo>
                    <a:pt x="60891" y="590325"/>
                  </a:lnTo>
                  <a:lnTo>
                    <a:pt x="29202" y="568944"/>
                  </a:lnTo>
                  <a:lnTo>
                    <a:pt x="7835" y="537251"/>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519" name="object 40"/>
            <p:cNvPicPr/>
            <p:nvPr/>
          </p:nvPicPr>
          <p:blipFill>
            <a:blip r:embed="rId18"/>
            <a:stretch/>
          </p:blipFill>
          <p:spPr>
            <a:xfrm>
              <a:off x="1230480" y="1351440"/>
              <a:ext cx="298440" cy="371880"/>
            </a:xfrm>
            <a:prstGeom prst="rect">
              <a:avLst/>
            </a:prstGeom>
            <a:ln>
              <a:noFill/>
            </a:ln>
          </p:spPr>
        </p:pic>
        <p:pic>
          <p:nvPicPr>
            <p:cNvPr id="520" name="object 41"/>
            <p:cNvPicPr/>
            <p:nvPr/>
          </p:nvPicPr>
          <p:blipFill>
            <a:blip r:embed="rId19"/>
            <a:stretch/>
          </p:blipFill>
          <p:spPr>
            <a:xfrm>
              <a:off x="1379880" y="1522080"/>
              <a:ext cx="203760" cy="248400"/>
            </a:xfrm>
            <a:prstGeom prst="rect">
              <a:avLst/>
            </a:prstGeom>
            <a:ln>
              <a:noFill/>
            </a:ln>
          </p:spPr>
        </p:pic>
        <p:pic>
          <p:nvPicPr>
            <p:cNvPr id="521" name="object 42"/>
            <p:cNvPicPr/>
            <p:nvPr/>
          </p:nvPicPr>
          <p:blipFill>
            <a:blip r:embed="rId20"/>
            <a:stretch/>
          </p:blipFill>
          <p:spPr>
            <a:xfrm>
              <a:off x="995040" y="2752200"/>
              <a:ext cx="711360" cy="712800"/>
            </a:xfrm>
            <a:prstGeom prst="rect">
              <a:avLst/>
            </a:prstGeom>
            <a:ln>
              <a:noFill/>
            </a:ln>
          </p:spPr>
        </p:pic>
        <p:pic>
          <p:nvPicPr>
            <p:cNvPr id="522" name="object 43"/>
            <p:cNvPicPr/>
            <p:nvPr/>
          </p:nvPicPr>
          <p:blipFill>
            <a:blip r:embed="rId21"/>
            <a:stretch/>
          </p:blipFill>
          <p:spPr>
            <a:xfrm>
              <a:off x="999720" y="2791800"/>
              <a:ext cx="770760" cy="725040"/>
            </a:xfrm>
            <a:prstGeom prst="rect">
              <a:avLst/>
            </a:prstGeom>
            <a:ln>
              <a:noFill/>
            </a:ln>
          </p:spPr>
        </p:pic>
        <p:sp>
          <p:nvSpPr>
            <p:cNvPr id="523" name="CustomShape 19"/>
            <p:cNvSpPr/>
            <p:nvPr/>
          </p:nvSpPr>
          <p:spPr>
            <a:xfrm>
              <a:off x="1051920" y="2786760"/>
              <a:ext cx="597960" cy="597960"/>
            </a:xfrm>
            <a:custGeom>
              <a:avLst/>
              <a:gdLst/>
              <a:ahLst/>
              <a:cxnLst/>
              <a:rect l="l" t="t" r="r" b="b"/>
              <a:pathLst>
                <a:path w="598169" h="598170">
                  <a:moveTo>
                    <a:pt x="498449" y="0"/>
                  </a:moveTo>
                  <a:lnTo>
                    <a:pt x="99707" y="0"/>
                  </a:lnTo>
                  <a:lnTo>
                    <a:pt x="60896" y="7826"/>
                  </a:lnTo>
                  <a:lnTo>
                    <a:pt x="29203" y="29178"/>
                  </a:lnTo>
                  <a:lnTo>
                    <a:pt x="7835" y="60864"/>
                  </a:lnTo>
                  <a:lnTo>
                    <a:pt x="0" y="99694"/>
                  </a:lnTo>
                  <a:lnTo>
                    <a:pt x="0" y="498475"/>
                  </a:lnTo>
                  <a:lnTo>
                    <a:pt x="7835" y="537305"/>
                  </a:lnTo>
                  <a:lnTo>
                    <a:pt x="29203" y="568991"/>
                  </a:lnTo>
                  <a:lnTo>
                    <a:pt x="60896" y="590343"/>
                  </a:lnTo>
                  <a:lnTo>
                    <a:pt x="99707" y="598169"/>
                  </a:lnTo>
                  <a:lnTo>
                    <a:pt x="498449" y="598169"/>
                  </a:lnTo>
                  <a:lnTo>
                    <a:pt x="537279" y="590343"/>
                  </a:lnTo>
                  <a:lnTo>
                    <a:pt x="568966" y="568991"/>
                  </a:lnTo>
                  <a:lnTo>
                    <a:pt x="590318" y="537305"/>
                  </a:lnTo>
                  <a:lnTo>
                    <a:pt x="598144" y="498475"/>
                  </a:lnTo>
                  <a:lnTo>
                    <a:pt x="598144" y="99694"/>
                  </a:lnTo>
                  <a:lnTo>
                    <a:pt x="590318" y="60864"/>
                  </a:lnTo>
                  <a:lnTo>
                    <a:pt x="568966" y="29178"/>
                  </a:lnTo>
                  <a:lnTo>
                    <a:pt x="537279" y="7826"/>
                  </a:lnTo>
                  <a:lnTo>
                    <a:pt x="498449"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524" name="CustomShape 20"/>
            <p:cNvSpPr/>
            <p:nvPr/>
          </p:nvSpPr>
          <p:spPr>
            <a:xfrm>
              <a:off x="1051920" y="2786760"/>
              <a:ext cx="597960" cy="597960"/>
            </a:xfrm>
            <a:custGeom>
              <a:avLst/>
              <a:gdLst/>
              <a:ahLst/>
              <a:cxnLst/>
              <a:rect l="l" t="t" r="r" b="b"/>
              <a:pathLst>
                <a:path w="598169" h="598170">
                  <a:moveTo>
                    <a:pt x="0" y="99694"/>
                  </a:moveTo>
                  <a:lnTo>
                    <a:pt x="7835" y="60864"/>
                  </a:lnTo>
                  <a:lnTo>
                    <a:pt x="29203" y="29178"/>
                  </a:lnTo>
                  <a:lnTo>
                    <a:pt x="60896" y="7826"/>
                  </a:lnTo>
                  <a:lnTo>
                    <a:pt x="99707" y="0"/>
                  </a:lnTo>
                  <a:lnTo>
                    <a:pt x="498449" y="0"/>
                  </a:lnTo>
                  <a:lnTo>
                    <a:pt x="537279" y="7826"/>
                  </a:lnTo>
                  <a:lnTo>
                    <a:pt x="568966" y="29178"/>
                  </a:lnTo>
                  <a:lnTo>
                    <a:pt x="590318" y="60864"/>
                  </a:lnTo>
                  <a:lnTo>
                    <a:pt x="598144" y="99694"/>
                  </a:lnTo>
                  <a:lnTo>
                    <a:pt x="598144" y="498475"/>
                  </a:lnTo>
                  <a:lnTo>
                    <a:pt x="590318" y="537305"/>
                  </a:lnTo>
                  <a:lnTo>
                    <a:pt x="568966" y="568991"/>
                  </a:lnTo>
                  <a:lnTo>
                    <a:pt x="537279" y="590343"/>
                  </a:lnTo>
                  <a:lnTo>
                    <a:pt x="498449" y="598169"/>
                  </a:lnTo>
                  <a:lnTo>
                    <a:pt x="99707" y="598169"/>
                  </a:lnTo>
                  <a:lnTo>
                    <a:pt x="60896" y="590343"/>
                  </a:lnTo>
                  <a:lnTo>
                    <a:pt x="29203" y="568991"/>
                  </a:lnTo>
                  <a:lnTo>
                    <a:pt x="7835"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525" name="object 46"/>
            <p:cNvPicPr/>
            <p:nvPr/>
          </p:nvPicPr>
          <p:blipFill>
            <a:blip r:embed="rId18"/>
            <a:stretch/>
          </p:blipFill>
          <p:spPr>
            <a:xfrm>
              <a:off x="1225440" y="2899440"/>
              <a:ext cx="298440" cy="371520"/>
            </a:xfrm>
            <a:prstGeom prst="rect">
              <a:avLst/>
            </a:prstGeom>
            <a:ln>
              <a:noFill/>
            </a:ln>
          </p:spPr>
        </p:pic>
        <p:pic>
          <p:nvPicPr>
            <p:cNvPr id="526" name="object 47"/>
            <p:cNvPicPr/>
            <p:nvPr/>
          </p:nvPicPr>
          <p:blipFill>
            <a:blip r:embed="rId22"/>
            <a:stretch/>
          </p:blipFill>
          <p:spPr>
            <a:xfrm>
              <a:off x="1374480" y="3070080"/>
              <a:ext cx="203760" cy="248040"/>
            </a:xfrm>
            <a:prstGeom prst="rect">
              <a:avLst/>
            </a:prstGeom>
            <a:ln>
              <a:noFill/>
            </a:ln>
          </p:spPr>
        </p:pic>
        <p:pic>
          <p:nvPicPr>
            <p:cNvPr id="527" name="object 48"/>
            <p:cNvPicPr/>
            <p:nvPr/>
          </p:nvPicPr>
          <p:blipFill>
            <a:blip r:embed="rId23"/>
            <a:stretch/>
          </p:blipFill>
          <p:spPr>
            <a:xfrm>
              <a:off x="7461360" y="1193400"/>
              <a:ext cx="711360" cy="711360"/>
            </a:xfrm>
            <a:prstGeom prst="rect">
              <a:avLst/>
            </a:prstGeom>
            <a:ln>
              <a:noFill/>
            </a:ln>
          </p:spPr>
        </p:pic>
        <p:pic>
          <p:nvPicPr>
            <p:cNvPr id="528" name="object 49"/>
            <p:cNvPicPr/>
            <p:nvPr/>
          </p:nvPicPr>
          <p:blipFill>
            <a:blip r:embed="rId24"/>
            <a:stretch/>
          </p:blipFill>
          <p:spPr>
            <a:xfrm>
              <a:off x="7466040" y="1231560"/>
              <a:ext cx="770760" cy="725040"/>
            </a:xfrm>
            <a:prstGeom prst="rect">
              <a:avLst/>
            </a:prstGeom>
            <a:ln>
              <a:noFill/>
            </a:ln>
          </p:spPr>
        </p:pic>
        <p:sp>
          <p:nvSpPr>
            <p:cNvPr id="529" name="CustomShape 21"/>
            <p:cNvSpPr/>
            <p:nvPr/>
          </p:nvSpPr>
          <p:spPr>
            <a:xfrm>
              <a:off x="7517880" y="1226880"/>
              <a:ext cx="597960" cy="597960"/>
            </a:xfrm>
            <a:custGeom>
              <a:avLst/>
              <a:gdLst/>
              <a:ahLst/>
              <a:cxnLst/>
              <a:rect l="l" t="t" r="r" b="b"/>
              <a:pathLst>
                <a:path w="598170" h="598169">
                  <a:moveTo>
                    <a:pt x="498475" y="0"/>
                  </a:moveTo>
                  <a:lnTo>
                    <a:pt x="99695" y="0"/>
                  </a:lnTo>
                  <a:lnTo>
                    <a:pt x="60918" y="7826"/>
                  </a:lnTo>
                  <a:lnTo>
                    <a:pt x="29225" y="29178"/>
                  </a:lnTo>
                  <a:lnTo>
                    <a:pt x="7844" y="60864"/>
                  </a:lnTo>
                  <a:lnTo>
                    <a:pt x="0" y="99694"/>
                  </a:lnTo>
                  <a:lnTo>
                    <a:pt x="0" y="498475"/>
                  </a:lnTo>
                  <a:lnTo>
                    <a:pt x="7844" y="537305"/>
                  </a:lnTo>
                  <a:lnTo>
                    <a:pt x="29225" y="568991"/>
                  </a:lnTo>
                  <a:lnTo>
                    <a:pt x="60918" y="590343"/>
                  </a:lnTo>
                  <a:lnTo>
                    <a:pt x="99695" y="598169"/>
                  </a:lnTo>
                  <a:lnTo>
                    <a:pt x="498475" y="598169"/>
                  </a:lnTo>
                  <a:lnTo>
                    <a:pt x="537305" y="590343"/>
                  </a:lnTo>
                  <a:lnTo>
                    <a:pt x="568991" y="568991"/>
                  </a:lnTo>
                  <a:lnTo>
                    <a:pt x="590343" y="537305"/>
                  </a:lnTo>
                  <a:lnTo>
                    <a:pt x="598170" y="498475"/>
                  </a:lnTo>
                  <a:lnTo>
                    <a:pt x="598170" y="99694"/>
                  </a:lnTo>
                  <a:lnTo>
                    <a:pt x="590343" y="60864"/>
                  </a:lnTo>
                  <a:lnTo>
                    <a:pt x="568991" y="29178"/>
                  </a:lnTo>
                  <a:lnTo>
                    <a:pt x="537305" y="7826"/>
                  </a:lnTo>
                  <a:lnTo>
                    <a:pt x="498475"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530" name="CustomShape 22"/>
            <p:cNvSpPr/>
            <p:nvPr/>
          </p:nvSpPr>
          <p:spPr>
            <a:xfrm>
              <a:off x="7517880" y="1226880"/>
              <a:ext cx="597960" cy="597960"/>
            </a:xfrm>
            <a:custGeom>
              <a:avLst/>
              <a:gdLst/>
              <a:ahLst/>
              <a:cxnLst/>
              <a:rect l="l" t="t" r="r" b="b"/>
              <a:pathLst>
                <a:path w="598170" h="598169">
                  <a:moveTo>
                    <a:pt x="0" y="99694"/>
                  </a:moveTo>
                  <a:lnTo>
                    <a:pt x="7844" y="60864"/>
                  </a:lnTo>
                  <a:lnTo>
                    <a:pt x="29225" y="29178"/>
                  </a:lnTo>
                  <a:lnTo>
                    <a:pt x="60918" y="7826"/>
                  </a:lnTo>
                  <a:lnTo>
                    <a:pt x="99695" y="0"/>
                  </a:lnTo>
                  <a:lnTo>
                    <a:pt x="498475" y="0"/>
                  </a:lnTo>
                  <a:lnTo>
                    <a:pt x="537305" y="7826"/>
                  </a:lnTo>
                  <a:lnTo>
                    <a:pt x="568991" y="29178"/>
                  </a:lnTo>
                  <a:lnTo>
                    <a:pt x="590343" y="60864"/>
                  </a:lnTo>
                  <a:lnTo>
                    <a:pt x="598170" y="99694"/>
                  </a:lnTo>
                  <a:lnTo>
                    <a:pt x="598170" y="498475"/>
                  </a:lnTo>
                  <a:lnTo>
                    <a:pt x="590343" y="537305"/>
                  </a:lnTo>
                  <a:lnTo>
                    <a:pt x="568991" y="568991"/>
                  </a:lnTo>
                  <a:lnTo>
                    <a:pt x="537305" y="590343"/>
                  </a:lnTo>
                  <a:lnTo>
                    <a:pt x="498475" y="598169"/>
                  </a:lnTo>
                  <a:lnTo>
                    <a:pt x="99695"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531" name="object 52"/>
            <p:cNvPicPr/>
            <p:nvPr/>
          </p:nvPicPr>
          <p:blipFill>
            <a:blip r:embed="rId18"/>
            <a:stretch/>
          </p:blipFill>
          <p:spPr>
            <a:xfrm>
              <a:off x="7692480" y="1338480"/>
              <a:ext cx="298440" cy="371880"/>
            </a:xfrm>
            <a:prstGeom prst="rect">
              <a:avLst/>
            </a:prstGeom>
            <a:ln>
              <a:noFill/>
            </a:ln>
          </p:spPr>
        </p:pic>
        <p:pic>
          <p:nvPicPr>
            <p:cNvPr id="532" name="object 53"/>
            <p:cNvPicPr/>
            <p:nvPr/>
          </p:nvPicPr>
          <p:blipFill>
            <a:blip r:embed="rId25"/>
            <a:stretch/>
          </p:blipFill>
          <p:spPr>
            <a:xfrm>
              <a:off x="7841880" y="1509480"/>
              <a:ext cx="203760" cy="248400"/>
            </a:xfrm>
            <a:prstGeom prst="rect">
              <a:avLst/>
            </a:prstGeom>
            <a:ln>
              <a:noFill/>
            </a:ln>
          </p:spPr>
        </p:pic>
        <p:pic>
          <p:nvPicPr>
            <p:cNvPr id="533" name="object 54"/>
            <p:cNvPicPr/>
            <p:nvPr/>
          </p:nvPicPr>
          <p:blipFill>
            <a:blip r:embed="rId26"/>
            <a:stretch/>
          </p:blipFill>
          <p:spPr>
            <a:xfrm>
              <a:off x="7467480" y="2744640"/>
              <a:ext cx="711360" cy="711360"/>
            </a:xfrm>
            <a:prstGeom prst="rect">
              <a:avLst/>
            </a:prstGeom>
            <a:ln>
              <a:noFill/>
            </a:ln>
          </p:spPr>
        </p:pic>
        <p:pic>
          <p:nvPicPr>
            <p:cNvPr id="534" name="object 55"/>
            <p:cNvPicPr/>
            <p:nvPr/>
          </p:nvPicPr>
          <p:blipFill>
            <a:blip r:embed="rId27"/>
            <a:stretch/>
          </p:blipFill>
          <p:spPr>
            <a:xfrm>
              <a:off x="7467480" y="2782800"/>
              <a:ext cx="778320" cy="725040"/>
            </a:xfrm>
            <a:prstGeom prst="rect">
              <a:avLst/>
            </a:prstGeom>
            <a:ln>
              <a:noFill/>
            </a:ln>
          </p:spPr>
        </p:pic>
        <p:sp>
          <p:nvSpPr>
            <p:cNvPr id="535" name="CustomShape 23"/>
            <p:cNvSpPr/>
            <p:nvPr/>
          </p:nvSpPr>
          <p:spPr>
            <a:xfrm>
              <a:off x="7524360" y="2778480"/>
              <a:ext cx="597960" cy="597960"/>
            </a:xfrm>
            <a:custGeom>
              <a:avLst/>
              <a:gdLst/>
              <a:ahLst/>
              <a:cxnLst/>
              <a:rect l="l" t="t" r="r" b="b"/>
              <a:pathLst>
                <a:path w="598170" h="598170">
                  <a:moveTo>
                    <a:pt x="498475" y="0"/>
                  </a:moveTo>
                  <a:lnTo>
                    <a:pt x="99695" y="0"/>
                  </a:lnTo>
                  <a:lnTo>
                    <a:pt x="60918" y="7826"/>
                  </a:lnTo>
                  <a:lnTo>
                    <a:pt x="29225" y="29178"/>
                  </a:lnTo>
                  <a:lnTo>
                    <a:pt x="7844" y="60864"/>
                  </a:lnTo>
                  <a:lnTo>
                    <a:pt x="0" y="99694"/>
                  </a:lnTo>
                  <a:lnTo>
                    <a:pt x="0" y="498475"/>
                  </a:lnTo>
                  <a:lnTo>
                    <a:pt x="7844" y="537305"/>
                  </a:lnTo>
                  <a:lnTo>
                    <a:pt x="29225" y="568991"/>
                  </a:lnTo>
                  <a:lnTo>
                    <a:pt x="60918" y="590343"/>
                  </a:lnTo>
                  <a:lnTo>
                    <a:pt x="99695" y="598169"/>
                  </a:lnTo>
                  <a:lnTo>
                    <a:pt x="498475" y="598169"/>
                  </a:lnTo>
                  <a:lnTo>
                    <a:pt x="537305" y="590343"/>
                  </a:lnTo>
                  <a:lnTo>
                    <a:pt x="568991" y="568991"/>
                  </a:lnTo>
                  <a:lnTo>
                    <a:pt x="590343" y="537305"/>
                  </a:lnTo>
                  <a:lnTo>
                    <a:pt x="598170" y="498475"/>
                  </a:lnTo>
                  <a:lnTo>
                    <a:pt x="598170" y="99694"/>
                  </a:lnTo>
                  <a:lnTo>
                    <a:pt x="590343" y="60864"/>
                  </a:lnTo>
                  <a:lnTo>
                    <a:pt x="568991" y="29178"/>
                  </a:lnTo>
                  <a:lnTo>
                    <a:pt x="537305" y="7826"/>
                  </a:lnTo>
                  <a:lnTo>
                    <a:pt x="498475" y="0"/>
                  </a:lnTo>
                  <a:close/>
                </a:path>
              </a:pathLst>
            </a:custGeom>
            <a:solidFill>
              <a:srgbClr val="9BBA58"/>
            </a:solidFill>
            <a:ln>
              <a:noFill/>
            </a:ln>
          </p:spPr>
          <p:style>
            <a:lnRef idx="0">
              <a:scrgbClr r="0" g="0" b="0"/>
            </a:lnRef>
            <a:fillRef idx="0">
              <a:scrgbClr r="0" g="0" b="0"/>
            </a:fillRef>
            <a:effectRef idx="0">
              <a:scrgbClr r="0" g="0" b="0"/>
            </a:effectRef>
            <a:fontRef idx="minor"/>
          </p:style>
        </p:sp>
        <p:sp>
          <p:nvSpPr>
            <p:cNvPr id="536" name="CustomShape 24"/>
            <p:cNvSpPr/>
            <p:nvPr/>
          </p:nvSpPr>
          <p:spPr>
            <a:xfrm>
              <a:off x="7524360" y="2778480"/>
              <a:ext cx="597960" cy="597960"/>
            </a:xfrm>
            <a:custGeom>
              <a:avLst/>
              <a:gdLst/>
              <a:ahLst/>
              <a:cxnLst/>
              <a:rect l="l" t="t" r="r" b="b"/>
              <a:pathLst>
                <a:path w="598170" h="598170">
                  <a:moveTo>
                    <a:pt x="0" y="99694"/>
                  </a:moveTo>
                  <a:lnTo>
                    <a:pt x="7844" y="60864"/>
                  </a:lnTo>
                  <a:lnTo>
                    <a:pt x="29225" y="29178"/>
                  </a:lnTo>
                  <a:lnTo>
                    <a:pt x="60918" y="7826"/>
                  </a:lnTo>
                  <a:lnTo>
                    <a:pt x="99695" y="0"/>
                  </a:lnTo>
                  <a:lnTo>
                    <a:pt x="498475" y="0"/>
                  </a:lnTo>
                  <a:lnTo>
                    <a:pt x="537305" y="7826"/>
                  </a:lnTo>
                  <a:lnTo>
                    <a:pt x="568991" y="29178"/>
                  </a:lnTo>
                  <a:lnTo>
                    <a:pt x="590343" y="60864"/>
                  </a:lnTo>
                  <a:lnTo>
                    <a:pt x="598170" y="99694"/>
                  </a:lnTo>
                  <a:lnTo>
                    <a:pt x="598170" y="498475"/>
                  </a:lnTo>
                  <a:lnTo>
                    <a:pt x="590343" y="537305"/>
                  </a:lnTo>
                  <a:lnTo>
                    <a:pt x="568991" y="568991"/>
                  </a:lnTo>
                  <a:lnTo>
                    <a:pt x="537305" y="590343"/>
                  </a:lnTo>
                  <a:lnTo>
                    <a:pt x="498475" y="598169"/>
                  </a:lnTo>
                  <a:lnTo>
                    <a:pt x="99695"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537" name="object 58"/>
            <p:cNvPicPr/>
            <p:nvPr/>
          </p:nvPicPr>
          <p:blipFill>
            <a:blip r:embed="rId28"/>
            <a:stretch/>
          </p:blipFill>
          <p:spPr>
            <a:xfrm>
              <a:off x="7693920" y="2890800"/>
              <a:ext cx="314280" cy="371880"/>
            </a:xfrm>
            <a:prstGeom prst="rect">
              <a:avLst/>
            </a:prstGeom>
            <a:ln>
              <a:noFill/>
            </a:ln>
          </p:spPr>
        </p:pic>
        <p:pic>
          <p:nvPicPr>
            <p:cNvPr id="538" name="object 59"/>
            <p:cNvPicPr/>
            <p:nvPr/>
          </p:nvPicPr>
          <p:blipFill>
            <a:blip r:embed="rId29"/>
            <a:stretch/>
          </p:blipFill>
          <p:spPr>
            <a:xfrm>
              <a:off x="7851240" y="3061800"/>
              <a:ext cx="203760" cy="248040"/>
            </a:xfrm>
            <a:prstGeom prst="rect">
              <a:avLst/>
            </a:prstGeom>
            <a:ln>
              <a:noFill/>
            </a:ln>
          </p:spPr>
        </p:pic>
        <p:pic>
          <p:nvPicPr>
            <p:cNvPr id="539" name="object 60"/>
            <p:cNvPicPr/>
            <p:nvPr/>
          </p:nvPicPr>
          <p:blipFill>
            <a:blip r:embed="rId30"/>
            <a:stretch/>
          </p:blipFill>
          <p:spPr>
            <a:xfrm>
              <a:off x="7959960" y="1725120"/>
              <a:ext cx="391320" cy="370080"/>
            </a:xfrm>
            <a:prstGeom prst="rect">
              <a:avLst/>
            </a:prstGeom>
            <a:ln>
              <a:noFill/>
            </a:ln>
          </p:spPr>
        </p:pic>
        <p:pic>
          <p:nvPicPr>
            <p:cNvPr id="540" name="object 61"/>
            <p:cNvPicPr/>
            <p:nvPr/>
          </p:nvPicPr>
          <p:blipFill>
            <a:blip r:embed="rId31"/>
            <a:stretch/>
          </p:blipFill>
          <p:spPr>
            <a:xfrm>
              <a:off x="8019360" y="1774080"/>
              <a:ext cx="296640" cy="304560"/>
            </a:xfrm>
            <a:prstGeom prst="rect">
              <a:avLst/>
            </a:prstGeom>
            <a:ln>
              <a:noFill/>
            </a:ln>
          </p:spPr>
        </p:pic>
        <p:sp>
          <p:nvSpPr>
            <p:cNvPr id="541" name="CustomShape 25"/>
            <p:cNvSpPr/>
            <p:nvPr/>
          </p:nvSpPr>
          <p:spPr>
            <a:xfrm>
              <a:off x="8016840" y="1759320"/>
              <a:ext cx="277200" cy="256320"/>
            </a:xfrm>
            <a:custGeom>
              <a:avLst/>
              <a:gdLst/>
              <a:ahLst/>
              <a:cxnLst/>
              <a:rect l="l" t="t" r="r" b="b"/>
              <a:pathLst>
                <a:path w="277495" h="256539">
                  <a:moveTo>
                    <a:pt x="234823" y="0"/>
                  </a:moveTo>
                  <a:lnTo>
                    <a:pt x="42672" y="0"/>
                  </a:lnTo>
                  <a:lnTo>
                    <a:pt x="26038" y="3365"/>
                  </a:lnTo>
                  <a:lnTo>
                    <a:pt x="12477" y="12541"/>
                  </a:lnTo>
                  <a:lnTo>
                    <a:pt x="3345" y="26146"/>
                  </a:lnTo>
                  <a:lnTo>
                    <a:pt x="0" y="42799"/>
                  </a:lnTo>
                  <a:lnTo>
                    <a:pt x="0" y="213487"/>
                  </a:lnTo>
                  <a:lnTo>
                    <a:pt x="3345" y="230120"/>
                  </a:lnTo>
                  <a:lnTo>
                    <a:pt x="12477" y="243681"/>
                  </a:lnTo>
                  <a:lnTo>
                    <a:pt x="26038" y="252813"/>
                  </a:lnTo>
                  <a:lnTo>
                    <a:pt x="42672" y="256159"/>
                  </a:lnTo>
                  <a:lnTo>
                    <a:pt x="234823" y="256159"/>
                  </a:lnTo>
                  <a:lnTo>
                    <a:pt x="251456" y="252813"/>
                  </a:lnTo>
                  <a:lnTo>
                    <a:pt x="265017" y="243681"/>
                  </a:lnTo>
                  <a:lnTo>
                    <a:pt x="274149" y="230120"/>
                  </a:lnTo>
                  <a:lnTo>
                    <a:pt x="277495" y="213487"/>
                  </a:lnTo>
                  <a:lnTo>
                    <a:pt x="277495" y="42799"/>
                  </a:lnTo>
                  <a:lnTo>
                    <a:pt x="274149" y="26146"/>
                  </a:lnTo>
                  <a:lnTo>
                    <a:pt x="265017" y="12541"/>
                  </a:lnTo>
                  <a:lnTo>
                    <a:pt x="251456" y="3365"/>
                  </a:lnTo>
                  <a:lnTo>
                    <a:pt x="234823"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542" name="CustomShape 26"/>
            <p:cNvSpPr/>
            <p:nvPr/>
          </p:nvSpPr>
          <p:spPr>
            <a:xfrm>
              <a:off x="8016840" y="1759320"/>
              <a:ext cx="277200" cy="256320"/>
            </a:xfrm>
            <a:custGeom>
              <a:avLst/>
              <a:gdLst/>
              <a:ahLst/>
              <a:cxnLst/>
              <a:rect l="l" t="t" r="r" b="b"/>
              <a:pathLst>
                <a:path w="277495" h="256539">
                  <a:moveTo>
                    <a:pt x="0" y="42799"/>
                  </a:moveTo>
                  <a:lnTo>
                    <a:pt x="3345" y="26146"/>
                  </a:lnTo>
                  <a:lnTo>
                    <a:pt x="12477" y="12541"/>
                  </a:lnTo>
                  <a:lnTo>
                    <a:pt x="26038" y="3365"/>
                  </a:lnTo>
                  <a:lnTo>
                    <a:pt x="42672" y="0"/>
                  </a:lnTo>
                  <a:lnTo>
                    <a:pt x="234823" y="0"/>
                  </a:lnTo>
                  <a:lnTo>
                    <a:pt x="251456" y="3365"/>
                  </a:lnTo>
                  <a:lnTo>
                    <a:pt x="265017" y="12541"/>
                  </a:lnTo>
                  <a:lnTo>
                    <a:pt x="274149" y="26146"/>
                  </a:lnTo>
                  <a:lnTo>
                    <a:pt x="277495" y="42799"/>
                  </a:lnTo>
                  <a:lnTo>
                    <a:pt x="277495" y="213487"/>
                  </a:lnTo>
                  <a:lnTo>
                    <a:pt x="274149" y="230120"/>
                  </a:lnTo>
                  <a:lnTo>
                    <a:pt x="265017" y="243681"/>
                  </a:lnTo>
                  <a:lnTo>
                    <a:pt x="251456" y="252813"/>
                  </a:lnTo>
                  <a:lnTo>
                    <a:pt x="234823" y="256159"/>
                  </a:lnTo>
                  <a:lnTo>
                    <a:pt x="42672" y="256159"/>
                  </a:lnTo>
                  <a:lnTo>
                    <a:pt x="26038" y="252813"/>
                  </a:lnTo>
                  <a:lnTo>
                    <a:pt x="12477" y="243681"/>
                  </a:lnTo>
                  <a:lnTo>
                    <a:pt x="3345" y="230120"/>
                  </a:lnTo>
                  <a:lnTo>
                    <a:pt x="0" y="213487"/>
                  </a:lnTo>
                  <a:lnTo>
                    <a:pt x="0" y="42799"/>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543" name="object 64"/>
            <p:cNvPicPr/>
            <p:nvPr/>
          </p:nvPicPr>
          <p:blipFill>
            <a:blip r:embed="rId32"/>
            <a:stretch/>
          </p:blipFill>
          <p:spPr>
            <a:xfrm>
              <a:off x="8125920" y="1821960"/>
              <a:ext cx="121680" cy="129240"/>
            </a:xfrm>
            <a:prstGeom prst="rect">
              <a:avLst/>
            </a:prstGeom>
            <a:ln>
              <a:noFill/>
            </a:ln>
          </p:spPr>
        </p:pic>
        <p:pic>
          <p:nvPicPr>
            <p:cNvPr id="544" name="object 65"/>
            <p:cNvPicPr/>
            <p:nvPr/>
          </p:nvPicPr>
          <p:blipFill>
            <a:blip r:embed="rId33"/>
            <a:stretch/>
          </p:blipFill>
          <p:spPr>
            <a:xfrm>
              <a:off x="8160840" y="1793880"/>
              <a:ext cx="365400" cy="370080"/>
            </a:xfrm>
            <a:prstGeom prst="rect">
              <a:avLst/>
            </a:prstGeom>
            <a:ln>
              <a:noFill/>
            </a:ln>
          </p:spPr>
        </p:pic>
        <p:pic>
          <p:nvPicPr>
            <p:cNvPr id="545" name="object 66"/>
            <p:cNvPicPr/>
            <p:nvPr/>
          </p:nvPicPr>
          <p:blipFill>
            <a:blip r:embed="rId34"/>
            <a:stretch/>
          </p:blipFill>
          <p:spPr>
            <a:xfrm>
              <a:off x="8209800" y="1842480"/>
              <a:ext cx="293760" cy="304560"/>
            </a:xfrm>
            <a:prstGeom prst="rect">
              <a:avLst/>
            </a:prstGeom>
            <a:ln>
              <a:noFill/>
            </a:ln>
          </p:spPr>
        </p:pic>
        <p:sp>
          <p:nvSpPr>
            <p:cNvPr id="546" name="CustomShape 27"/>
            <p:cNvSpPr/>
            <p:nvPr/>
          </p:nvSpPr>
          <p:spPr>
            <a:xfrm>
              <a:off x="8218080" y="1827360"/>
              <a:ext cx="252360" cy="256320"/>
            </a:xfrm>
            <a:custGeom>
              <a:avLst/>
              <a:gdLst/>
              <a:ahLst/>
              <a:cxnLst/>
              <a:rect l="l" t="t" r="r" b="b"/>
              <a:pathLst>
                <a:path w="252729" h="256539">
                  <a:moveTo>
                    <a:pt x="210311" y="0"/>
                  </a:moveTo>
                  <a:lnTo>
                    <a:pt x="42036" y="0"/>
                  </a:lnTo>
                  <a:lnTo>
                    <a:pt x="25663" y="3300"/>
                  </a:lnTo>
                  <a:lnTo>
                    <a:pt x="12303" y="12303"/>
                  </a:lnTo>
                  <a:lnTo>
                    <a:pt x="3300" y="25663"/>
                  </a:lnTo>
                  <a:lnTo>
                    <a:pt x="0" y="42037"/>
                  </a:lnTo>
                  <a:lnTo>
                    <a:pt x="0" y="213995"/>
                  </a:lnTo>
                  <a:lnTo>
                    <a:pt x="3300" y="230387"/>
                  </a:lnTo>
                  <a:lnTo>
                    <a:pt x="12303" y="243792"/>
                  </a:lnTo>
                  <a:lnTo>
                    <a:pt x="25663" y="252839"/>
                  </a:lnTo>
                  <a:lnTo>
                    <a:pt x="42036" y="256159"/>
                  </a:lnTo>
                  <a:lnTo>
                    <a:pt x="210311" y="256159"/>
                  </a:lnTo>
                  <a:lnTo>
                    <a:pt x="226631" y="252839"/>
                  </a:lnTo>
                  <a:lnTo>
                    <a:pt x="239998" y="243792"/>
                  </a:lnTo>
                  <a:lnTo>
                    <a:pt x="249031" y="230387"/>
                  </a:lnTo>
                  <a:lnTo>
                    <a:pt x="252349" y="213995"/>
                  </a:lnTo>
                  <a:lnTo>
                    <a:pt x="252349" y="42037"/>
                  </a:lnTo>
                  <a:lnTo>
                    <a:pt x="249031" y="25663"/>
                  </a:lnTo>
                  <a:lnTo>
                    <a:pt x="239998" y="12303"/>
                  </a:lnTo>
                  <a:lnTo>
                    <a:pt x="226631" y="3300"/>
                  </a:lnTo>
                  <a:lnTo>
                    <a:pt x="210311"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547" name="CustomShape 28"/>
            <p:cNvSpPr/>
            <p:nvPr/>
          </p:nvSpPr>
          <p:spPr>
            <a:xfrm>
              <a:off x="8218080" y="1827360"/>
              <a:ext cx="252360" cy="256320"/>
            </a:xfrm>
            <a:custGeom>
              <a:avLst/>
              <a:gdLst/>
              <a:ahLst/>
              <a:cxnLst/>
              <a:rect l="l" t="t" r="r" b="b"/>
              <a:pathLst>
                <a:path w="252729" h="256539">
                  <a:moveTo>
                    <a:pt x="0" y="42037"/>
                  </a:moveTo>
                  <a:lnTo>
                    <a:pt x="3300" y="25663"/>
                  </a:lnTo>
                  <a:lnTo>
                    <a:pt x="12303" y="12303"/>
                  </a:lnTo>
                  <a:lnTo>
                    <a:pt x="25663" y="3300"/>
                  </a:lnTo>
                  <a:lnTo>
                    <a:pt x="42036" y="0"/>
                  </a:lnTo>
                  <a:lnTo>
                    <a:pt x="210311" y="0"/>
                  </a:lnTo>
                  <a:lnTo>
                    <a:pt x="226631" y="3300"/>
                  </a:lnTo>
                  <a:lnTo>
                    <a:pt x="239998" y="12303"/>
                  </a:lnTo>
                  <a:lnTo>
                    <a:pt x="249031" y="25663"/>
                  </a:lnTo>
                  <a:lnTo>
                    <a:pt x="252349" y="42037"/>
                  </a:lnTo>
                  <a:lnTo>
                    <a:pt x="252349" y="213995"/>
                  </a:lnTo>
                  <a:lnTo>
                    <a:pt x="249031" y="230387"/>
                  </a:lnTo>
                  <a:lnTo>
                    <a:pt x="239998" y="243792"/>
                  </a:lnTo>
                  <a:lnTo>
                    <a:pt x="226631" y="252839"/>
                  </a:lnTo>
                  <a:lnTo>
                    <a:pt x="210311" y="256159"/>
                  </a:lnTo>
                  <a:lnTo>
                    <a:pt x="42036" y="256159"/>
                  </a:lnTo>
                  <a:lnTo>
                    <a:pt x="25663" y="252839"/>
                  </a:lnTo>
                  <a:lnTo>
                    <a:pt x="12303" y="243792"/>
                  </a:lnTo>
                  <a:lnTo>
                    <a:pt x="3300" y="230387"/>
                  </a:lnTo>
                  <a:lnTo>
                    <a:pt x="0" y="213995"/>
                  </a:lnTo>
                  <a:lnTo>
                    <a:pt x="0" y="42037"/>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548" name="object 69"/>
            <p:cNvPicPr/>
            <p:nvPr/>
          </p:nvPicPr>
          <p:blipFill>
            <a:blip r:embed="rId35"/>
            <a:stretch/>
          </p:blipFill>
          <p:spPr>
            <a:xfrm>
              <a:off x="8317080" y="1890000"/>
              <a:ext cx="115560" cy="129240"/>
            </a:xfrm>
            <a:prstGeom prst="rect">
              <a:avLst/>
            </a:prstGeom>
            <a:ln>
              <a:noFill/>
            </a:ln>
          </p:spPr>
        </p:pic>
        <p:pic>
          <p:nvPicPr>
            <p:cNvPr id="549" name="object 70"/>
            <p:cNvPicPr/>
            <p:nvPr/>
          </p:nvPicPr>
          <p:blipFill>
            <a:blip r:embed="rId36"/>
            <a:stretch/>
          </p:blipFill>
          <p:spPr>
            <a:xfrm>
              <a:off x="1514880" y="3207960"/>
              <a:ext cx="391320" cy="368280"/>
            </a:xfrm>
            <a:prstGeom prst="rect">
              <a:avLst/>
            </a:prstGeom>
            <a:ln>
              <a:noFill/>
            </a:ln>
          </p:spPr>
        </p:pic>
        <p:pic>
          <p:nvPicPr>
            <p:cNvPr id="550" name="object 71"/>
            <p:cNvPicPr/>
            <p:nvPr/>
          </p:nvPicPr>
          <p:blipFill>
            <a:blip r:embed="rId37"/>
            <a:stretch/>
          </p:blipFill>
          <p:spPr>
            <a:xfrm>
              <a:off x="1574280" y="3256920"/>
              <a:ext cx="296640" cy="304560"/>
            </a:xfrm>
            <a:prstGeom prst="rect">
              <a:avLst/>
            </a:prstGeom>
            <a:ln>
              <a:noFill/>
            </a:ln>
          </p:spPr>
        </p:pic>
        <p:sp>
          <p:nvSpPr>
            <p:cNvPr id="551" name="CustomShape 29"/>
            <p:cNvSpPr/>
            <p:nvPr/>
          </p:nvSpPr>
          <p:spPr>
            <a:xfrm>
              <a:off x="1572120" y="3241440"/>
              <a:ext cx="277200" cy="256320"/>
            </a:xfrm>
            <a:custGeom>
              <a:avLst/>
              <a:gdLst/>
              <a:ahLst/>
              <a:cxnLst/>
              <a:rect l="l" t="t" r="r" b="b"/>
              <a:pathLst>
                <a:path w="277494" h="256539">
                  <a:moveTo>
                    <a:pt x="234822" y="0"/>
                  </a:moveTo>
                  <a:lnTo>
                    <a:pt x="42671" y="0"/>
                  </a:lnTo>
                  <a:lnTo>
                    <a:pt x="26038" y="3345"/>
                  </a:lnTo>
                  <a:lnTo>
                    <a:pt x="12477" y="12477"/>
                  </a:lnTo>
                  <a:lnTo>
                    <a:pt x="3345" y="26038"/>
                  </a:lnTo>
                  <a:lnTo>
                    <a:pt x="0" y="42672"/>
                  </a:lnTo>
                  <a:lnTo>
                    <a:pt x="0" y="213487"/>
                  </a:lnTo>
                  <a:lnTo>
                    <a:pt x="3345" y="230066"/>
                  </a:lnTo>
                  <a:lnTo>
                    <a:pt x="12477" y="243633"/>
                  </a:lnTo>
                  <a:lnTo>
                    <a:pt x="26038" y="252795"/>
                  </a:lnTo>
                  <a:lnTo>
                    <a:pt x="42671" y="256159"/>
                  </a:lnTo>
                  <a:lnTo>
                    <a:pt x="234822" y="256159"/>
                  </a:lnTo>
                  <a:lnTo>
                    <a:pt x="251456" y="252795"/>
                  </a:lnTo>
                  <a:lnTo>
                    <a:pt x="265017" y="243633"/>
                  </a:lnTo>
                  <a:lnTo>
                    <a:pt x="274149" y="230066"/>
                  </a:lnTo>
                  <a:lnTo>
                    <a:pt x="277494" y="213487"/>
                  </a:lnTo>
                  <a:lnTo>
                    <a:pt x="277494" y="42672"/>
                  </a:lnTo>
                  <a:lnTo>
                    <a:pt x="274149" y="26038"/>
                  </a:lnTo>
                  <a:lnTo>
                    <a:pt x="265017" y="12477"/>
                  </a:lnTo>
                  <a:lnTo>
                    <a:pt x="251456" y="3345"/>
                  </a:lnTo>
                  <a:lnTo>
                    <a:pt x="234822"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552" name="CustomShape 30"/>
            <p:cNvSpPr/>
            <p:nvPr/>
          </p:nvSpPr>
          <p:spPr>
            <a:xfrm>
              <a:off x="1572120" y="3241440"/>
              <a:ext cx="277200" cy="256320"/>
            </a:xfrm>
            <a:custGeom>
              <a:avLst/>
              <a:gdLst/>
              <a:ahLst/>
              <a:cxnLst/>
              <a:rect l="l" t="t" r="r" b="b"/>
              <a:pathLst>
                <a:path w="277494" h="256539">
                  <a:moveTo>
                    <a:pt x="0" y="42672"/>
                  </a:moveTo>
                  <a:lnTo>
                    <a:pt x="3345" y="26038"/>
                  </a:lnTo>
                  <a:lnTo>
                    <a:pt x="12477" y="12477"/>
                  </a:lnTo>
                  <a:lnTo>
                    <a:pt x="26038" y="3345"/>
                  </a:lnTo>
                  <a:lnTo>
                    <a:pt x="42671" y="0"/>
                  </a:lnTo>
                  <a:lnTo>
                    <a:pt x="234822" y="0"/>
                  </a:lnTo>
                  <a:lnTo>
                    <a:pt x="251456" y="3345"/>
                  </a:lnTo>
                  <a:lnTo>
                    <a:pt x="265017" y="12477"/>
                  </a:lnTo>
                  <a:lnTo>
                    <a:pt x="274149" y="26038"/>
                  </a:lnTo>
                  <a:lnTo>
                    <a:pt x="277494" y="42672"/>
                  </a:lnTo>
                  <a:lnTo>
                    <a:pt x="277494" y="213487"/>
                  </a:lnTo>
                  <a:lnTo>
                    <a:pt x="274149" y="230066"/>
                  </a:lnTo>
                  <a:lnTo>
                    <a:pt x="265017" y="243633"/>
                  </a:lnTo>
                  <a:lnTo>
                    <a:pt x="251456" y="252795"/>
                  </a:lnTo>
                  <a:lnTo>
                    <a:pt x="234822" y="256159"/>
                  </a:lnTo>
                  <a:lnTo>
                    <a:pt x="42671" y="256159"/>
                  </a:lnTo>
                  <a:lnTo>
                    <a:pt x="26038" y="252795"/>
                  </a:lnTo>
                  <a:lnTo>
                    <a:pt x="12477" y="243633"/>
                  </a:lnTo>
                  <a:lnTo>
                    <a:pt x="3345" y="230066"/>
                  </a:lnTo>
                  <a:lnTo>
                    <a:pt x="0" y="213487"/>
                  </a:lnTo>
                  <a:lnTo>
                    <a:pt x="0" y="42672"/>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553" name="object 74"/>
            <p:cNvPicPr/>
            <p:nvPr/>
          </p:nvPicPr>
          <p:blipFill>
            <a:blip r:embed="rId32"/>
            <a:stretch/>
          </p:blipFill>
          <p:spPr>
            <a:xfrm>
              <a:off x="1680120" y="3304440"/>
              <a:ext cx="121680" cy="129240"/>
            </a:xfrm>
            <a:prstGeom prst="rect">
              <a:avLst/>
            </a:prstGeom>
            <a:ln>
              <a:noFill/>
            </a:ln>
          </p:spPr>
        </p:pic>
        <p:pic>
          <p:nvPicPr>
            <p:cNvPr id="554" name="object 75"/>
            <p:cNvPicPr/>
            <p:nvPr/>
          </p:nvPicPr>
          <p:blipFill>
            <a:blip r:embed="rId38"/>
            <a:stretch/>
          </p:blipFill>
          <p:spPr>
            <a:xfrm>
              <a:off x="1716120" y="3274920"/>
              <a:ext cx="365400" cy="370080"/>
            </a:xfrm>
            <a:prstGeom prst="rect">
              <a:avLst/>
            </a:prstGeom>
            <a:ln>
              <a:noFill/>
            </a:ln>
          </p:spPr>
        </p:pic>
        <p:pic>
          <p:nvPicPr>
            <p:cNvPr id="555" name="object 76"/>
            <p:cNvPicPr/>
            <p:nvPr/>
          </p:nvPicPr>
          <p:blipFill>
            <a:blip r:embed="rId39"/>
            <a:stretch/>
          </p:blipFill>
          <p:spPr>
            <a:xfrm>
              <a:off x="1766160" y="3323880"/>
              <a:ext cx="293760" cy="304560"/>
            </a:xfrm>
            <a:prstGeom prst="rect">
              <a:avLst/>
            </a:prstGeom>
            <a:ln>
              <a:noFill/>
            </a:ln>
          </p:spPr>
        </p:pic>
        <p:sp>
          <p:nvSpPr>
            <p:cNvPr id="556" name="CustomShape 31"/>
            <p:cNvSpPr/>
            <p:nvPr/>
          </p:nvSpPr>
          <p:spPr>
            <a:xfrm>
              <a:off x="1773000" y="3309480"/>
              <a:ext cx="252360" cy="256320"/>
            </a:xfrm>
            <a:custGeom>
              <a:avLst/>
              <a:gdLst/>
              <a:ahLst/>
              <a:cxnLst/>
              <a:rect l="l" t="t" r="r" b="b"/>
              <a:pathLst>
                <a:path w="252730" h="256539">
                  <a:moveTo>
                    <a:pt x="210184" y="0"/>
                  </a:moveTo>
                  <a:lnTo>
                    <a:pt x="42037" y="0"/>
                  </a:lnTo>
                  <a:lnTo>
                    <a:pt x="25663" y="3300"/>
                  </a:lnTo>
                  <a:lnTo>
                    <a:pt x="12303" y="12303"/>
                  </a:lnTo>
                  <a:lnTo>
                    <a:pt x="3300" y="25663"/>
                  </a:lnTo>
                  <a:lnTo>
                    <a:pt x="0" y="42036"/>
                  </a:lnTo>
                  <a:lnTo>
                    <a:pt x="0" y="214121"/>
                  </a:lnTo>
                  <a:lnTo>
                    <a:pt x="3300" y="230495"/>
                  </a:lnTo>
                  <a:lnTo>
                    <a:pt x="12303" y="243855"/>
                  </a:lnTo>
                  <a:lnTo>
                    <a:pt x="25663" y="252858"/>
                  </a:lnTo>
                  <a:lnTo>
                    <a:pt x="42037" y="256158"/>
                  </a:lnTo>
                  <a:lnTo>
                    <a:pt x="210184" y="256158"/>
                  </a:lnTo>
                  <a:lnTo>
                    <a:pt x="226577" y="252858"/>
                  </a:lnTo>
                  <a:lnTo>
                    <a:pt x="239982" y="243855"/>
                  </a:lnTo>
                  <a:lnTo>
                    <a:pt x="249029" y="230495"/>
                  </a:lnTo>
                  <a:lnTo>
                    <a:pt x="252349" y="214121"/>
                  </a:lnTo>
                  <a:lnTo>
                    <a:pt x="252349" y="42036"/>
                  </a:lnTo>
                  <a:lnTo>
                    <a:pt x="249029" y="25663"/>
                  </a:lnTo>
                  <a:lnTo>
                    <a:pt x="239982" y="12303"/>
                  </a:lnTo>
                  <a:lnTo>
                    <a:pt x="226577" y="3300"/>
                  </a:lnTo>
                  <a:lnTo>
                    <a:pt x="210184"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557" name="CustomShape 32"/>
            <p:cNvSpPr/>
            <p:nvPr/>
          </p:nvSpPr>
          <p:spPr>
            <a:xfrm>
              <a:off x="1773000" y="3309480"/>
              <a:ext cx="252360" cy="256320"/>
            </a:xfrm>
            <a:custGeom>
              <a:avLst/>
              <a:gdLst/>
              <a:ahLst/>
              <a:cxnLst/>
              <a:rect l="l" t="t" r="r" b="b"/>
              <a:pathLst>
                <a:path w="252730" h="256539">
                  <a:moveTo>
                    <a:pt x="0" y="42036"/>
                  </a:moveTo>
                  <a:lnTo>
                    <a:pt x="3300" y="25663"/>
                  </a:lnTo>
                  <a:lnTo>
                    <a:pt x="12303" y="12303"/>
                  </a:lnTo>
                  <a:lnTo>
                    <a:pt x="25663" y="3300"/>
                  </a:lnTo>
                  <a:lnTo>
                    <a:pt x="42037" y="0"/>
                  </a:lnTo>
                  <a:lnTo>
                    <a:pt x="210184" y="0"/>
                  </a:lnTo>
                  <a:lnTo>
                    <a:pt x="226577" y="3300"/>
                  </a:lnTo>
                  <a:lnTo>
                    <a:pt x="239982" y="12303"/>
                  </a:lnTo>
                  <a:lnTo>
                    <a:pt x="249029" y="25663"/>
                  </a:lnTo>
                  <a:lnTo>
                    <a:pt x="252349" y="42036"/>
                  </a:lnTo>
                  <a:lnTo>
                    <a:pt x="252349" y="214121"/>
                  </a:lnTo>
                  <a:lnTo>
                    <a:pt x="249029" y="230495"/>
                  </a:lnTo>
                  <a:lnTo>
                    <a:pt x="239982" y="243855"/>
                  </a:lnTo>
                  <a:lnTo>
                    <a:pt x="226577" y="252858"/>
                  </a:lnTo>
                  <a:lnTo>
                    <a:pt x="210184" y="256158"/>
                  </a:lnTo>
                  <a:lnTo>
                    <a:pt x="42037" y="256158"/>
                  </a:lnTo>
                  <a:lnTo>
                    <a:pt x="25663" y="252858"/>
                  </a:lnTo>
                  <a:lnTo>
                    <a:pt x="12303" y="243855"/>
                  </a:lnTo>
                  <a:lnTo>
                    <a:pt x="3300" y="230495"/>
                  </a:lnTo>
                  <a:lnTo>
                    <a:pt x="0" y="214121"/>
                  </a:lnTo>
                  <a:lnTo>
                    <a:pt x="0" y="42036"/>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558" name="object 79"/>
            <p:cNvPicPr/>
            <p:nvPr/>
          </p:nvPicPr>
          <p:blipFill>
            <a:blip r:embed="rId35"/>
            <a:stretch/>
          </p:blipFill>
          <p:spPr>
            <a:xfrm>
              <a:off x="1871280" y="3372480"/>
              <a:ext cx="115560" cy="129600"/>
            </a:xfrm>
            <a:prstGeom prst="rect">
              <a:avLst/>
            </a:prstGeom>
            <a:ln>
              <a:noFill/>
            </a:ln>
          </p:spPr>
        </p:pic>
        <p:pic>
          <p:nvPicPr>
            <p:cNvPr id="559" name="object 80"/>
            <p:cNvPicPr/>
            <p:nvPr/>
          </p:nvPicPr>
          <p:blipFill>
            <a:blip r:embed="rId40"/>
            <a:stretch/>
          </p:blipFill>
          <p:spPr>
            <a:xfrm>
              <a:off x="1522440" y="1744920"/>
              <a:ext cx="391320" cy="370080"/>
            </a:xfrm>
            <a:prstGeom prst="rect">
              <a:avLst/>
            </a:prstGeom>
            <a:ln>
              <a:noFill/>
            </a:ln>
          </p:spPr>
        </p:pic>
        <p:pic>
          <p:nvPicPr>
            <p:cNvPr id="560" name="object 81"/>
            <p:cNvPicPr/>
            <p:nvPr/>
          </p:nvPicPr>
          <p:blipFill>
            <a:blip r:embed="rId41"/>
            <a:stretch/>
          </p:blipFill>
          <p:spPr>
            <a:xfrm>
              <a:off x="1581840" y="1795320"/>
              <a:ext cx="297000" cy="304560"/>
            </a:xfrm>
            <a:prstGeom prst="rect">
              <a:avLst/>
            </a:prstGeom>
            <a:ln>
              <a:noFill/>
            </a:ln>
          </p:spPr>
        </p:pic>
        <p:sp>
          <p:nvSpPr>
            <p:cNvPr id="561" name="CustomShape 33"/>
            <p:cNvSpPr/>
            <p:nvPr/>
          </p:nvSpPr>
          <p:spPr>
            <a:xfrm>
              <a:off x="1579320" y="1779480"/>
              <a:ext cx="277200" cy="256320"/>
            </a:xfrm>
            <a:custGeom>
              <a:avLst/>
              <a:gdLst/>
              <a:ahLst/>
              <a:cxnLst/>
              <a:rect l="l" t="t" r="r" b="b"/>
              <a:pathLst>
                <a:path w="277494" h="256539">
                  <a:moveTo>
                    <a:pt x="234822" y="0"/>
                  </a:moveTo>
                  <a:lnTo>
                    <a:pt x="42671" y="0"/>
                  </a:lnTo>
                  <a:lnTo>
                    <a:pt x="26092" y="3363"/>
                  </a:lnTo>
                  <a:lnTo>
                    <a:pt x="12525" y="12525"/>
                  </a:lnTo>
                  <a:lnTo>
                    <a:pt x="3363" y="26092"/>
                  </a:lnTo>
                  <a:lnTo>
                    <a:pt x="0" y="42672"/>
                  </a:lnTo>
                  <a:lnTo>
                    <a:pt x="0" y="213487"/>
                  </a:lnTo>
                  <a:lnTo>
                    <a:pt x="3363" y="230120"/>
                  </a:lnTo>
                  <a:lnTo>
                    <a:pt x="12525" y="243681"/>
                  </a:lnTo>
                  <a:lnTo>
                    <a:pt x="26092" y="252813"/>
                  </a:lnTo>
                  <a:lnTo>
                    <a:pt x="42671" y="256158"/>
                  </a:lnTo>
                  <a:lnTo>
                    <a:pt x="234822" y="256158"/>
                  </a:lnTo>
                  <a:lnTo>
                    <a:pt x="251456" y="252813"/>
                  </a:lnTo>
                  <a:lnTo>
                    <a:pt x="265017" y="243681"/>
                  </a:lnTo>
                  <a:lnTo>
                    <a:pt x="274149" y="230120"/>
                  </a:lnTo>
                  <a:lnTo>
                    <a:pt x="277495" y="213487"/>
                  </a:lnTo>
                  <a:lnTo>
                    <a:pt x="277495" y="42672"/>
                  </a:lnTo>
                  <a:lnTo>
                    <a:pt x="274149" y="26092"/>
                  </a:lnTo>
                  <a:lnTo>
                    <a:pt x="265017" y="12525"/>
                  </a:lnTo>
                  <a:lnTo>
                    <a:pt x="251456" y="3363"/>
                  </a:lnTo>
                  <a:lnTo>
                    <a:pt x="234822"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562" name="CustomShape 34"/>
            <p:cNvSpPr/>
            <p:nvPr/>
          </p:nvSpPr>
          <p:spPr>
            <a:xfrm>
              <a:off x="1579320" y="1779480"/>
              <a:ext cx="277200" cy="256320"/>
            </a:xfrm>
            <a:custGeom>
              <a:avLst/>
              <a:gdLst/>
              <a:ahLst/>
              <a:cxnLst/>
              <a:rect l="l" t="t" r="r" b="b"/>
              <a:pathLst>
                <a:path w="277494" h="256539">
                  <a:moveTo>
                    <a:pt x="0" y="42672"/>
                  </a:moveTo>
                  <a:lnTo>
                    <a:pt x="3363" y="26092"/>
                  </a:lnTo>
                  <a:lnTo>
                    <a:pt x="12525" y="12525"/>
                  </a:lnTo>
                  <a:lnTo>
                    <a:pt x="26092" y="3363"/>
                  </a:lnTo>
                  <a:lnTo>
                    <a:pt x="42671" y="0"/>
                  </a:lnTo>
                  <a:lnTo>
                    <a:pt x="234822" y="0"/>
                  </a:lnTo>
                  <a:lnTo>
                    <a:pt x="251456" y="3363"/>
                  </a:lnTo>
                  <a:lnTo>
                    <a:pt x="265017" y="12525"/>
                  </a:lnTo>
                  <a:lnTo>
                    <a:pt x="274149" y="26092"/>
                  </a:lnTo>
                  <a:lnTo>
                    <a:pt x="277495" y="42672"/>
                  </a:lnTo>
                  <a:lnTo>
                    <a:pt x="277495" y="213487"/>
                  </a:lnTo>
                  <a:lnTo>
                    <a:pt x="274149" y="230120"/>
                  </a:lnTo>
                  <a:lnTo>
                    <a:pt x="265017" y="243681"/>
                  </a:lnTo>
                  <a:lnTo>
                    <a:pt x="251456" y="252813"/>
                  </a:lnTo>
                  <a:lnTo>
                    <a:pt x="234822" y="256158"/>
                  </a:lnTo>
                  <a:lnTo>
                    <a:pt x="42671" y="256158"/>
                  </a:lnTo>
                  <a:lnTo>
                    <a:pt x="26092" y="252813"/>
                  </a:lnTo>
                  <a:lnTo>
                    <a:pt x="12525" y="243681"/>
                  </a:lnTo>
                  <a:lnTo>
                    <a:pt x="3363" y="230120"/>
                  </a:lnTo>
                  <a:lnTo>
                    <a:pt x="0" y="213487"/>
                  </a:lnTo>
                  <a:lnTo>
                    <a:pt x="0" y="42672"/>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563" name="object 84"/>
            <p:cNvPicPr/>
            <p:nvPr/>
          </p:nvPicPr>
          <p:blipFill>
            <a:blip r:embed="rId32"/>
            <a:stretch/>
          </p:blipFill>
          <p:spPr>
            <a:xfrm>
              <a:off x="1686960" y="1842120"/>
              <a:ext cx="121680" cy="129240"/>
            </a:xfrm>
            <a:prstGeom prst="rect">
              <a:avLst/>
            </a:prstGeom>
            <a:ln>
              <a:noFill/>
            </a:ln>
          </p:spPr>
        </p:pic>
        <p:pic>
          <p:nvPicPr>
            <p:cNvPr id="564" name="object 85"/>
            <p:cNvPicPr/>
            <p:nvPr/>
          </p:nvPicPr>
          <p:blipFill>
            <a:blip r:embed="rId42"/>
            <a:stretch/>
          </p:blipFill>
          <p:spPr>
            <a:xfrm>
              <a:off x="1723680" y="1813680"/>
              <a:ext cx="365400" cy="370080"/>
            </a:xfrm>
            <a:prstGeom prst="rect">
              <a:avLst/>
            </a:prstGeom>
            <a:ln>
              <a:noFill/>
            </a:ln>
          </p:spPr>
        </p:pic>
        <p:pic>
          <p:nvPicPr>
            <p:cNvPr id="565" name="object 86"/>
            <p:cNvPicPr/>
            <p:nvPr/>
          </p:nvPicPr>
          <p:blipFill>
            <a:blip r:embed="rId43"/>
            <a:stretch/>
          </p:blipFill>
          <p:spPr>
            <a:xfrm>
              <a:off x="1772280" y="1862280"/>
              <a:ext cx="293760" cy="304560"/>
            </a:xfrm>
            <a:prstGeom prst="rect">
              <a:avLst/>
            </a:prstGeom>
            <a:ln>
              <a:noFill/>
            </a:ln>
          </p:spPr>
        </p:pic>
        <p:sp>
          <p:nvSpPr>
            <p:cNvPr id="566" name="CustomShape 35"/>
            <p:cNvSpPr/>
            <p:nvPr/>
          </p:nvSpPr>
          <p:spPr>
            <a:xfrm>
              <a:off x="1780560" y="1847520"/>
              <a:ext cx="252360" cy="256320"/>
            </a:xfrm>
            <a:custGeom>
              <a:avLst/>
              <a:gdLst/>
              <a:ahLst/>
              <a:cxnLst/>
              <a:rect l="l" t="t" r="r" b="b"/>
              <a:pathLst>
                <a:path w="252730" h="256539">
                  <a:moveTo>
                    <a:pt x="210312" y="0"/>
                  </a:moveTo>
                  <a:lnTo>
                    <a:pt x="42037" y="0"/>
                  </a:lnTo>
                  <a:lnTo>
                    <a:pt x="25717" y="3300"/>
                  </a:lnTo>
                  <a:lnTo>
                    <a:pt x="12350" y="12303"/>
                  </a:lnTo>
                  <a:lnTo>
                    <a:pt x="3317" y="25663"/>
                  </a:lnTo>
                  <a:lnTo>
                    <a:pt x="0" y="42036"/>
                  </a:lnTo>
                  <a:lnTo>
                    <a:pt x="0" y="214121"/>
                  </a:lnTo>
                  <a:lnTo>
                    <a:pt x="3317" y="230495"/>
                  </a:lnTo>
                  <a:lnTo>
                    <a:pt x="12350" y="243855"/>
                  </a:lnTo>
                  <a:lnTo>
                    <a:pt x="25717" y="252858"/>
                  </a:lnTo>
                  <a:lnTo>
                    <a:pt x="42037" y="256158"/>
                  </a:lnTo>
                  <a:lnTo>
                    <a:pt x="210312" y="256158"/>
                  </a:lnTo>
                  <a:lnTo>
                    <a:pt x="226685" y="252858"/>
                  </a:lnTo>
                  <a:lnTo>
                    <a:pt x="240045" y="243855"/>
                  </a:lnTo>
                  <a:lnTo>
                    <a:pt x="249048" y="230495"/>
                  </a:lnTo>
                  <a:lnTo>
                    <a:pt x="252349" y="214121"/>
                  </a:lnTo>
                  <a:lnTo>
                    <a:pt x="252349" y="42036"/>
                  </a:lnTo>
                  <a:lnTo>
                    <a:pt x="249048" y="25663"/>
                  </a:lnTo>
                  <a:lnTo>
                    <a:pt x="240045" y="12303"/>
                  </a:lnTo>
                  <a:lnTo>
                    <a:pt x="226685" y="3300"/>
                  </a:lnTo>
                  <a:lnTo>
                    <a:pt x="210312" y="0"/>
                  </a:lnTo>
                  <a:close/>
                </a:path>
              </a:pathLst>
            </a:custGeom>
            <a:solidFill>
              <a:srgbClr val="EBF0DE"/>
            </a:solidFill>
            <a:ln>
              <a:noFill/>
            </a:ln>
          </p:spPr>
          <p:style>
            <a:lnRef idx="0">
              <a:scrgbClr r="0" g="0" b="0"/>
            </a:lnRef>
            <a:fillRef idx="0">
              <a:scrgbClr r="0" g="0" b="0"/>
            </a:fillRef>
            <a:effectRef idx="0">
              <a:scrgbClr r="0" g="0" b="0"/>
            </a:effectRef>
            <a:fontRef idx="minor"/>
          </p:style>
        </p:sp>
        <p:sp>
          <p:nvSpPr>
            <p:cNvPr id="567" name="CustomShape 36"/>
            <p:cNvSpPr/>
            <p:nvPr/>
          </p:nvSpPr>
          <p:spPr>
            <a:xfrm>
              <a:off x="1780560" y="1847520"/>
              <a:ext cx="252360" cy="256320"/>
            </a:xfrm>
            <a:custGeom>
              <a:avLst/>
              <a:gdLst/>
              <a:ahLst/>
              <a:cxnLst/>
              <a:rect l="l" t="t" r="r" b="b"/>
              <a:pathLst>
                <a:path w="252730" h="256539">
                  <a:moveTo>
                    <a:pt x="0" y="42036"/>
                  </a:moveTo>
                  <a:lnTo>
                    <a:pt x="3317" y="25663"/>
                  </a:lnTo>
                  <a:lnTo>
                    <a:pt x="12350" y="12303"/>
                  </a:lnTo>
                  <a:lnTo>
                    <a:pt x="25717" y="3300"/>
                  </a:lnTo>
                  <a:lnTo>
                    <a:pt x="42037" y="0"/>
                  </a:lnTo>
                  <a:lnTo>
                    <a:pt x="210312" y="0"/>
                  </a:lnTo>
                  <a:lnTo>
                    <a:pt x="226685" y="3300"/>
                  </a:lnTo>
                  <a:lnTo>
                    <a:pt x="240045" y="12303"/>
                  </a:lnTo>
                  <a:lnTo>
                    <a:pt x="249048" y="25663"/>
                  </a:lnTo>
                  <a:lnTo>
                    <a:pt x="252349" y="42036"/>
                  </a:lnTo>
                  <a:lnTo>
                    <a:pt x="252349" y="214121"/>
                  </a:lnTo>
                  <a:lnTo>
                    <a:pt x="249048" y="230495"/>
                  </a:lnTo>
                  <a:lnTo>
                    <a:pt x="240045" y="243855"/>
                  </a:lnTo>
                  <a:lnTo>
                    <a:pt x="226685" y="252858"/>
                  </a:lnTo>
                  <a:lnTo>
                    <a:pt x="210312" y="256158"/>
                  </a:lnTo>
                  <a:lnTo>
                    <a:pt x="42037" y="256158"/>
                  </a:lnTo>
                  <a:lnTo>
                    <a:pt x="25717" y="252858"/>
                  </a:lnTo>
                  <a:lnTo>
                    <a:pt x="12350" y="243855"/>
                  </a:lnTo>
                  <a:lnTo>
                    <a:pt x="3317" y="230495"/>
                  </a:lnTo>
                  <a:lnTo>
                    <a:pt x="0" y="214121"/>
                  </a:lnTo>
                  <a:lnTo>
                    <a:pt x="0" y="42036"/>
                  </a:lnTo>
                  <a:close/>
                </a:path>
              </a:pathLst>
            </a:custGeom>
            <a:noFill/>
            <a:ln w="28440">
              <a:solidFill>
                <a:srgbClr val="BEBEBE"/>
              </a:solidFill>
              <a:round/>
            </a:ln>
          </p:spPr>
          <p:style>
            <a:lnRef idx="0">
              <a:scrgbClr r="0" g="0" b="0"/>
            </a:lnRef>
            <a:fillRef idx="0">
              <a:scrgbClr r="0" g="0" b="0"/>
            </a:fillRef>
            <a:effectRef idx="0">
              <a:scrgbClr r="0" g="0" b="0"/>
            </a:effectRef>
            <a:fontRef idx="minor"/>
          </p:style>
        </p:sp>
        <p:pic>
          <p:nvPicPr>
            <p:cNvPr id="568" name="object 89"/>
            <p:cNvPicPr/>
            <p:nvPr/>
          </p:nvPicPr>
          <p:blipFill>
            <a:blip r:embed="rId35"/>
            <a:stretch/>
          </p:blipFill>
          <p:spPr>
            <a:xfrm>
              <a:off x="1878480" y="1910160"/>
              <a:ext cx="115560" cy="129240"/>
            </a:xfrm>
            <a:prstGeom prst="rect">
              <a:avLst/>
            </a:prstGeom>
            <a:ln>
              <a:noFill/>
            </a:ln>
          </p:spPr>
        </p:pic>
        <p:pic>
          <p:nvPicPr>
            <p:cNvPr id="569" name="object 90"/>
            <p:cNvPicPr/>
            <p:nvPr/>
          </p:nvPicPr>
          <p:blipFill>
            <a:blip r:embed="rId44"/>
            <a:stretch/>
          </p:blipFill>
          <p:spPr>
            <a:xfrm>
              <a:off x="1609200" y="1502640"/>
              <a:ext cx="2203200" cy="822600"/>
            </a:xfrm>
            <a:prstGeom prst="rect">
              <a:avLst/>
            </a:prstGeom>
            <a:ln>
              <a:noFill/>
            </a:ln>
          </p:spPr>
        </p:pic>
        <p:sp>
          <p:nvSpPr>
            <p:cNvPr id="570" name="CustomShape 37"/>
            <p:cNvSpPr/>
            <p:nvPr/>
          </p:nvSpPr>
          <p:spPr>
            <a:xfrm>
              <a:off x="1652040" y="1538640"/>
              <a:ext cx="2118600" cy="711360"/>
            </a:xfrm>
            <a:custGeom>
              <a:avLst/>
              <a:gdLst/>
              <a:ahLst/>
              <a:cxnLst/>
              <a:rect l="l" t="t" r="r" b="b"/>
              <a:pathLst>
                <a:path w="2118995" h="711835">
                  <a:moveTo>
                    <a:pt x="0" y="0"/>
                  </a:moveTo>
                  <a:lnTo>
                    <a:pt x="1059307" y="0"/>
                  </a:lnTo>
                  <a:lnTo>
                    <a:pt x="1059307" y="711834"/>
                  </a:lnTo>
                  <a:lnTo>
                    <a:pt x="2118614" y="711834"/>
                  </a:lnTo>
                </a:path>
              </a:pathLst>
            </a:custGeom>
            <a:noFill/>
            <a:ln w="25560">
              <a:solidFill>
                <a:srgbClr val="FF0000"/>
              </a:solidFill>
              <a:round/>
            </a:ln>
          </p:spPr>
          <p:style>
            <a:lnRef idx="0">
              <a:scrgbClr r="0" g="0" b="0"/>
            </a:lnRef>
            <a:fillRef idx="0">
              <a:scrgbClr r="0" g="0" b="0"/>
            </a:fillRef>
            <a:effectRef idx="0">
              <a:scrgbClr r="0" g="0" b="0"/>
            </a:effectRef>
            <a:fontRef idx="minor"/>
          </p:style>
        </p:sp>
        <p:pic>
          <p:nvPicPr>
            <p:cNvPr id="571" name="object 92"/>
            <p:cNvPicPr/>
            <p:nvPr/>
          </p:nvPicPr>
          <p:blipFill>
            <a:blip r:embed="rId45"/>
            <a:stretch/>
          </p:blipFill>
          <p:spPr>
            <a:xfrm>
              <a:off x="1607760" y="2215800"/>
              <a:ext cx="2207880" cy="944640"/>
            </a:xfrm>
            <a:prstGeom prst="rect">
              <a:avLst/>
            </a:prstGeom>
            <a:ln>
              <a:noFill/>
            </a:ln>
          </p:spPr>
        </p:pic>
        <p:sp>
          <p:nvSpPr>
            <p:cNvPr id="572" name="CustomShape 38"/>
            <p:cNvSpPr/>
            <p:nvPr/>
          </p:nvSpPr>
          <p:spPr>
            <a:xfrm>
              <a:off x="1649880" y="2250720"/>
              <a:ext cx="2123640" cy="835200"/>
            </a:xfrm>
            <a:custGeom>
              <a:avLst/>
              <a:gdLst/>
              <a:ahLst/>
              <a:cxnLst/>
              <a:rect l="l" t="t" r="r" b="b"/>
              <a:pathLst>
                <a:path w="2124075" h="835660">
                  <a:moveTo>
                    <a:pt x="0" y="835406"/>
                  </a:moveTo>
                  <a:lnTo>
                    <a:pt x="1061974" y="835406"/>
                  </a:lnTo>
                  <a:lnTo>
                    <a:pt x="1061974" y="0"/>
                  </a:lnTo>
                  <a:lnTo>
                    <a:pt x="2123948" y="0"/>
                  </a:lnTo>
                </a:path>
              </a:pathLst>
            </a:custGeom>
            <a:noFill/>
            <a:ln w="25560">
              <a:solidFill>
                <a:srgbClr val="FF0000"/>
              </a:solidFill>
              <a:round/>
            </a:ln>
          </p:spPr>
          <p:style>
            <a:lnRef idx="0">
              <a:scrgbClr r="0" g="0" b="0"/>
            </a:lnRef>
            <a:fillRef idx="0">
              <a:scrgbClr r="0" g="0" b="0"/>
            </a:fillRef>
            <a:effectRef idx="0">
              <a:scrgbClr r="0" g="0" b="0"/>
            </a:effectRef>
            <a:fontRef idx="minor"/>
          </p:style>
        </p:sp>
        <p:pic>
          <p:nvPicPr>
            <p:cNvPr id="573" name="object 94"/>
            <p:cNvPicPr/>
            <p:nvPr/>
          </p:nvPicPr>
          <p:blipFill>
            <a:blip r:embed="rId46"/>
            <a:stretch/>
          </p:blipFill>
          <p:spPr>
            <a:xfrm>
              <a:off x="1301400" y="961560"/>
              <a:ext cx="3381480" cy="546840"/>
            </a:xfrm>
            <a:prstGeom prst="rect">
              <a:avLst/>
            </a:prstGeom>
            <a:ln>
              <a:noFill/>
            </a:ln>
          </p:spPr>
        </p:pic>
        <p:sp>
          <p:nvSpPr>
            <p:cNvPr id="574" name="CustomShape 39"/>
            <p:cNvSpPr/>
            <p:nvPr/>
          </p:nvSpPr>
          <p:spPr>
            <a:xfrm>
              <a:off x="1356120" y="997200"/>
              <a:ext cx="3272400" cy="448560"/>
            </a:xfrm>
            <a:custGeom>
              <a:avLst/>
              <a:gdLst/>
              <a:ahLst/>
              <a:cxnLst/>
              <a:rect l="l" t="t" r="r" b="b"/>
              <a:pathLst>
                <a:path w="3272790" h="448944">
                  <a:moveTo>
                    <a:pt x="0" y="242443"/>
                  </a:moveTo>
                  <a:lnTo>
                    <a:pt x="0" y="0"/>
                  </a:lnTo>
                  <a:lnTo>
                    <a:pt x="3272281" y="0"/>
                  </a:lnTo>
                  <a:lnTo>
                    <a:pt x="3272281" y="448945"/>
                  </a:lnTo>
                </a:path>
              </a:pathLst>
            </a:custGeom>
            <a:noFill/>
            <a:ln w="25560">
              <a:solidFill>
                <a:srgbClr val="1F487C"/>
              </a:solidFill>
              <a:round/>
            </a:ln>
          </p:spPr>
          <p:style>
            <a:lnRef idx="0">
              <a:scrgbClr r="0" g="0" b="0"/>
            </a:lnRef>
            <a:fillRef idx="0">
              <a:scrgbClr r="0" g="0" b="0"/>
            </a:fillRef>
            <a:effectRef idx="0">
              <a:scrgbClr r="0" g="0" b="0"/>
            </a:effectRef>
            <a:fontRef idx="minor"/>
          </p:style>
        </p:sp>
        <p:pic>
          <p:nvPicPr>
            <p:cNvPr id="575" name="object 96"/>
            <p:cNvPicPr/>
            <p:nvPr/>
          </p:nvPicPr>
          <p:blipFill>
            <a:blip r:embed="rId47"/>
            <a:stretch/>
          </p:blipFill>
          <p:spPr>
            <a:xfrm>
              <a:off x="5437800" y="1490400"/>
              <a:ext cx="2119680" cy="834840"/>
            </a:xfrm>
            <a:prstGeom prst="rect">
              <a:avLst/>
            </a:prstGeom>
            <a:ln>
              <a:noFill/>
            </a:ln>
          </p:spPr>
        </p:pic>
        <p:sp>
          <p:nvSpPr>
            <p:cNvPr id="576" name="CustomShape 40"/>
            <p:cNvSpPr/>
            <p:nvPr/>
          </p:nvSpPr>
          <p:spPr>
            <a:xfrm>
              <a:off x="5480640" y="1526040"/>
              <a:ext cx="2034720" cy="724680"/>
            </a:xfrm>
            <a:custGeom>
              <a:avLst/>
              <a:gdLst/>
              <a:ahLst/>
              <a:cxnLst/>
              <a:rect l="l" t="t" r="r" b="b"/>
              <a:pathLst>
                <a:path w="2035175" h="725169">
                  <a:moveTo>
                    <a:pt x="2034920" y="0"/>
                  </a:moveTo>
                  <a:lnTo>
                    <a:pt x="1017396" y="0"/>
                  </a:lnTo>
                  <a:lnTo>
                    <a:pt x="1017396" y="724662"/>
                  </a:lnTo>
                  <a:lnTo>
                    <a:pt x="0" y="724662"/>
                  </a:lnTo>
                </a:path>
              </a:pathLst>
            </a:custGeom>
            <a:noFill/>
            <a:ln w="25560">
              <a:solidFill>
                <a:srgbClr val="FFFF00"/>
              </a:solidFill>
              <a:round/>
            </a:ln>
          </p:spPr>
          <p:style>
            <a:lnRef idx="0">
              <a:scrgbClr r="0" g="0" b="0"/>
            </a:lnRef>
            <a:fillRef idx="0">
              <a:scrgbClr r="0" g="0" b="0"/>
            </a:fillRef>
            <a:effectRef idx="0">
              <a:scrgbClr r="0" g="0" b="0"/>
            </a:effectRef>
            <a:fontRef idx="minor"/>
          </p:style>
        </p:sp>
        <p:pic>
          <p:nvPicPr>
            <p:cNvPr id="577" name="object 98"/>
            <p:cNvPicPr/>
            <p:nvPr/>
          </p:nvPicPr>
          <p:blipFill>
            <a:blip r:embed="rId48"/>
            <a:stretch/>
          </p:blipFill>
          <p:spPr>
            <a:xfrm>
              <a:off x="5440680" y="2215800"/>
              <a:ext cx="2125440" cy="936720"/>
            </a:xfrm>
            <a:prstGeom prst="rect">
              <a:avLst/>
            </a:prstGeom>
            <a:ln>
              <a:noFill/>
            </a:ln>
          </p:spPr>
        </p:pic>
        <p:sp>
          <p:nvSpPr>
            <p:cNvPr id="578" name="CustomShape 41"/>
            <p:cNvSpPr/>
            <p:nvPr/>
          </p:nvSpPr>
          <p:spPr>
            <a:xfrm>
              <a:off x="5483160" y="2250720"/>
              <a:ext cx="2041200" cy="826920"/>
            </a:xfrm>
            <a:custGeom>
              <a:avLst/>
              <a:gdLst/>
              <a:ahLst/>
              <a:cxnLst/>
              <a:rect l="l" t="t" r="r" b="b"/>
              <a:pathLst>
                <a:path w="2041525" h="827405">
                  <a:moveTo>
                    <a:pt x="2041144" y="826896"/>
                  </a:moveTo>
                  <a:lnTo>
                    <a:pt x="1020572" y="826896"/>
                  </a:lnTo>
                  <a:lnTo>
                    <a:pt x="1020572" y="0"/>
                  </a:lnTo>
                  <a:lnTo>
                    <a:pt x="0" y="0"/>
                  </a:lnTo>
                </a:path>
              </a:pathLst>
            </a:custGeom>
            <a:noFill/>
            <a:ln w="25560">
              <a:solidFill>
                <a:srgbClr val="FFFF00"/>
              </a:solidFill>
              <a:round/>
            </a:ln>
          </p:spPr>
          <p:style>
            <a:lnRef idx="0">
              <a:scrgbClr r="0" g="0" b="0"/>
            </a:lnRef>
            <a:fillRef idx="0">
              <a:scrgbClr r="0" g="0" b="0"/>
            </a:fillRef>
            <a:effectRef idx="0">
              <a:scrgbClr r="0" g="0" b="0"/>
            </a:effectRef>
            <a:fontRef idx="minor"/>
          </p:style>
        </p:sp>
        <p:pic>
          <p:nvPicPr>
            <p:cNvPr id="579" name="object 100"/>
            <p:cNvPicPr/>
            <p:nvPr/>
          </p:nvPicPr>
          <p:blipFill>
            <a:blip r:embed="rId49"/>
            <a:stretch/>
          </p:blipFill>
          <p:spPr>
            <a:xfrm>
              <a:off x="4573440" y="963000"/>
              <a:ext cx="3299040" cy="545400"/>
            </a:xfrm>
            <a:prstGeom prst="rect">
              <a:avLst/>
            </a:prstGeom>
            <a:ln>
              <a:noFill/>
            </a:ln>
          </p:spPr>
        </p:pic>
        <p:sp>
          <p:nvSpPr>
            <p:cNvPr id="580" name="CustomShape 42"/>
            <p:cNvSpPr/>
            <p:nvPr/>
          </p:nvSpPr>
          <p:spPr>
            <a:xfrm>
              <a:off x="4628520" y="998280"/>
              <a:ext cx="3188520" cy="447840"/>
            </a:xfrm>
            <a:custGeom>
              <a:avLst/>
              <a:gdLst/>
              <a:ahLst/>
              <a:cxnLst/>
              <a:rect l="l" t="t" r="r" b="b"/>
              <a:pathLst>
                <a:path w="3188970" h="448309">
                  <a:moveTo>
                    <a:pt x="3188589" y="228600"/>
                  </a:moveTo>
                  <a:lnTo>
                    <a:pt x="3188589" y="0"/>
                  </a:lnTo>
                  <a:lnTo>
                    <a:pt x="0" y="0"/>
                  </a:lnTo>
                  <a:lnTo>
                    <a:pt x="0" y="447928"/>
                  </a:lnTo>
                </a:path>
              </a:pathLst>
            </a:custGeom>
            <a:noFill/>
            <a:ln w="25560">
              <a:solidFill>
                <a:srgbClr val="1F487C"/>
              </a:solidFill>
              <a:round/>
            </a:ln>
          </p:spPr>
          <p:style>
            <a:lnRef idx="0">
              <a:scrgbClr r="0" g="0" b="0"/>
            </a:lnRef>
            <a:fillRef idx="0">
              <a:scrgbClr r="0" g="0" b="0"/>
            </a:fillRef>
            <a:effectRef idx="0">
              <a:scrgbClr r="0" g="0" b="0"/>
            </a:effectRef>
            <a:fontRef idx="minor"/>
          </p:style>
        </p:sp>
        <p:pic>
          <p:nvPicPr>
            <p:cNvPr id="581" name="object 102"/>
            <p:cNvPicPr/>
            <p:nvPr/>
          </p:nvPicPr>
          <p:blipFill>
            <a:blip r:embed="rId50"/>
            <a:stretch/>
          </p:blipFill>
          <p:spPr>
            <a:xfrm>
              <a:off x="4573440" y="3032640"/>
              <a:ext cx="3305160" cy="660960"/>
            </a:xfrm>
            <a:prstGeom prst="rect">
              <a:avLst/>
            </a:prstGeom>
            <a:ln>
              <a:noFill/>
            </a:ln>
          </p:spPr>
        </p:pic>
        <p:sp>
          <p:nvSpPr>
            <p:cNvPr id="582" name="CustomShape 43"/>
            <p:cNvSpPr/>
            <p:nvPr/>
          </p:nvSpPr>
          <p:spPr>
            <a:xfrm>
              <a:off x="4628520" y="3054960"/>
              <a:ext cx="3195000" cy="563400"/>
            </a:xfrm>
            <a:custGeom>
              <a:avLst/>
              <a:gdLst/>
              <a:ahLst/>
              <a:cxnLst/>
              <a:rect l="l" t="t" r="r" b="b"/>
              <a:pathLst>
                <a:path w="3195320" h="563879">
                  <a:moveTo>
                    <a:pt x="3194939" y="321437"/>
                  </a:moveTo>
                  <a:lnTo>
                    <a:pt x="3194939" y="563753"/>
                  </a:lnTo>
                  <a:lnTo>
                    <a:pt x="0" y="563753"/>
                  </a:lnTo>
                  <a:lnTo>
                    <a:pt x="0" y="0"/>
                  </a:lnTo>
                </a:path>
              </a:pathLst>
            </a:custGeom>
            <a:noFill/>
            <a:ln w="25560">
              <a:solidFill>
                <a:srgbClr val="1F487C"/>
              </a:solidFill>
              <a:round/>
            </a:ln>
          </p:spPr>
          <p:style>
            <a:lnRef idx="0">
              <a:scrgbClr r="0" g="0" b="0"/>
            </a:lnRef>
            <a:fillRef idx="0">
              <a:scrgbClr r="0" g="0" b="0"/>
            </a:fillRef>
            <a:effectRef idx="0">
              <a:scrgbClr r="0" g="0" b="0"/>
            </a:effectRef>
            <a:fontRef idx="minor"/>
          </p:style>
        </p:sp>
        <p:pic>
          <p:nvPicPr>
            <p:cNvPr id="583" name="object 104"/>
            <p:cNvPicPr/>
            <p:nvPr/>
          </p:nvPicPr>
          <p:blipFill>
            <a:blip r:embed="rId51"/>
            <a:stretch/>
          </p:blipFill>
          <p:spPr>
            <a:xfrm>
              <a:off x="1295280" y="3025080"/>
              <a:ext cx="3387600" cy="670320"/>
            </a:xfrm>
            <a:prstGeom prst="rect">
              <a:avLst/>
            </a:prstGeom>
            <a:ln>
              <a:noFill/>
            </a:ln>
          </p:spPr>
        </p:pic>
        <p:sp>
          <p:nvSpPr>
            <p:cNvPr id="584" name="CustomShape 44"/>
            <p:cNvSpPr/>
            <p:nvPr/>
          </p:nvSpPr>
          <p:spPr>
            <a:xfrm>
              <a:off x="1350720" y="3048120"/>
              <a:ext cx="3277440" cy="572400"/>
            </a:xfrm>
            <a:custGeom>
              <a:avLst/>
              <a:gdLst/>
              <a:ahLst/>
              <a:cxnLst/>
              <a:rect l="l" t="t" r="r" b="b"/>
              <a:pathLst>
                <a:path w="3277870" h="572770">
                  <a:moveTo>
                    <a:pt x="0" y="329945"/>
                  </a:moveTo>
                  <a:lnTo>
                    <a:pt x="0" y="572261"/>
                  </a:lnTo>
                  <a:lnTo>
                    <a:pt x="3277616" y="572261"/>
                  </a:lnTo>
                  <a:lnTo>
                    <a:pt x="3277616" y="0"/>
                  </a:lnTo>
                </a:path>
              </a:pathLst>
            </a:custGeom>
            <a:noFill/>
            <a:ln w="25560">
              <a:solidFill>
                <a:srgbClr val="1F487C"/>
              </a:solidFill>
              <a:round/>
            </a:ln>
          </p:spPr>
          <p:style>
            <a:lnRef idx="0">
              <a:scrgbClr r="0" g="0" b="0"/>
            </a:lnRef>
            <a:fillRef idx="0">
              <a:scrgbClr r="0" g="0" b="0"/>
            </a:fillRef>
            <a:effectRef idx="0">
              <a:scrgbClr r="0" g="0" b="0"/>
            </a:effectRef>
            <a:fontRef idx="minor"/>
          </p:style>
        </p:sp>
        <p:pic>
          <p:nvPicPr>
            <p:cNvPr id="585" name="object 106"/>
            <p:cNvPicPr/>
            <p:nvPr/>
          </p:nvPicPr>
          <p:blipFill>
            <a:blip r:embed="rId52"/>
            <a:stretch/>
          </p:blipFill>
          <p:spPr>
            <a:xfrm>
              <a:off x="5379840" y="2151000"/>
              <a:ext cx="212400" cy="212400"/>
            </a:xfrm>
            <a:prstGeom prst="rect">
              <a:avLst/>
            </a:prstGeom>
            <a:ln>
              <a:noFill/>
            </a:ln>
          </p:spPr>
        </p:pic>
        <p:pic>
          <p:nvPicPr>
            <p:cNvPr id="586" name="object 107"/>
            <p:cNvPicPr/>
            <p:nvPr/>
          </p:nvPicPr>
          <p:blipFill>
            <a:blip r:embed="rId53"/>
            <a:stretch/>
          </p:blipFill>
          <p:spPr>
            <a:xfrm>
              <a:off x="3664440" y="2144160"/>
              <a:ext cx="212400" cy="212400"/>
            </a:xfrm>
            <a:prstGeom prst="rect">
              <a:avLst/>
            </a:prstGeom>
            <a:ln>
              <a:noFill/>
            </a:ln>
          </p:spPr>
        </p:pic>
        <p:pic>
          <p:nvPicPr>
            <p:cNvPr id="587" name="object 108"/>
            <p:cNvPicPr/>
            <p:nvPr/>
          </p:nvPicPr>
          <p:blipFill>
            <a:blip r:embed="rId53"/>
            <a:stretch/>
          </p:blipFill>
          <p:spPr>
            <a:xfrm>
              <a:off x="1550160" y="2982960"/>
              <a:ext cx="212400" cy="212400"/>
            </a:xfrm>
            <a:prstGeom prst="rect">
              <a:avLst/>
            </a:prstGeom>
            <a:ln>
              <a:noFill/>
            </a:ln>
          </p:spPr>
        </p:pic>
        <p:pic>
          <p:nvPicPr>
            <p:cNvPr id="588" name="object 109"/>
            <p:cNvPicPr/>
            <p:nvPr/>
          </p:nvPicPr>
          <p:blipFill>
            <a:blip r:embed="rId54"/>
            <a:stretch/>
          </p:blipFill>
          <p:spPr>
            <a:xfrm>
              <a:off x="1559160" y="1431720"/>
              <a:ext cx="212400" cy="212400"/>
            </a:xfrm>
            <a:prstGeom prst="rect">
              <a:avLst/>
            </a:prstGeom>
            <a:ln>
              <a:noFill/>
            </a:ln>
          </p:spPr>
        </p:pic>
        <p:pic>
          <p:nvPicPr>
            <p:cNvPr id="589" name="object 110"/>
            <p:cNvPicPr/>
            <p:nvPr/>
          </p:nvPicPr>
          <p:blipFill>
            <a:blip r:embed="rId55"/>
            <a:stretch/>
          </p:blipFill>
          <p:spPr>
            <a:xfrm>
              <a:off x="1244520" y="1130760"/>
              <a:ext cx="212040" cy="212400"/>
            </a:xfrm>
            <a:prstGeom prst="rect">
              <a:avLst/>
            </a:prstGeom>
            <a:ln>
              <a:noFill/>
            </a:ln>
          </p:spPr>
        </p:pic>
        <p:pic>
          <p:nvPicPr>
            <p:cNvPr id="590" name="object 111"/>
            <p:cNvPicPr/>
            <p:nvPr/>
          </p:nvPicPr>
          <p:blipFill>
            <a:blip r:embed="rId56"/>
            <a:stretch/>
          </p:blipFill>
          <p:spPr>
            <a:xfrm>
              <a:off x="7714080" y="1110600"/>
              <a:ext cx="212400" cy="212400"/>
            </a:xfrm>
            <a:prstGeom prst="rect">
              <a:avLst/>
            </a:prstGeom>
            <a:ln>
              <a:noFill/>
            </a:ln>
          </p:spPr>
        </p:pic>
        <p:pic>
          <p:nvPicPr>
            <p:cNvPr id="591" name="object 112"/>
            <p:cNvPicPr/>
            <p:nvPr/>
          </p:nvPicPr>
          <p:blipFill>
            <a:blip r:embed="rId57"/>
            <a:stretch/>
          </p:blipFill>
          <p:spPr>
            <a:xfrm>
              <a:off x="7398720" y="1422000"/>
              <a:ext cx="212040" cy="212400"/>
            </a:xfrm>
            <a:prstGeom prst="rect">
              <a:avLst/>
            </a:prstGeom>
            <a:ln>
              <a:noFill/>
            </a:ln>
          </p:spPr>
        </p:pic>
        <p:pic>
          <p:nvPicPr>
            <p:cNvPr id="592" name="object 113"/>
            <p:cNvPicPr/>
            <p:nvPr/>
          </p:nvPicPr>
          <p:blipFill>
            <a:blip r:embed="rId58"/>
            <a:stretch/>
          </p:blipFill>
          <p:spPr>
            <a:xfrm>
              <a:off x="7411680" y="2965680"/>
              <a:ext cx="212400" cy="212400"/>
            </a:xfrm>
            <a:prstGeom prst="rect">
              <a:avLst/>
            </a:prstGeom>
            <a:ln>
              <a:noFill/>
            </a:ln>
          </p:spPr>
        </p:pic>
        <p:pic>
          <p:nvPicPr>
            <p:cNvPr id="593" name="object 114"/>
            <p:cNvPicPr/>
            <p:nvPr/>
          </p:nvPicPr>
          <p:blipFill>
            <a:blip r:embed="rId59"/>
            <a:stretch/>
          </p:blipFill>
          <p:spPr>
            <a:xfrm>
              <a:off x="4574880" y="1321200"/>
              <a:ext cx="109440" cy="1595160"/>
            </a:xfrm>
            <a:prstGeom prst="rect">
              <a:avLst/>
            </a:prstGeom>
            <a:ln>
              <a:noFill/>
            </a:ln>
          </p:spPr>
        </p:pic>
        <p:sp>
          <p:nvSpPr>
            <p:cNvPr id="594" name="CustomShape 45"/>
            <p:cNvSpPr/>
            <p:nvPr/>
          </p:nvSpPr>
          <p:spPr>
            <a:xfrm>
              <a:off x="4629960" y="1344600"/>
              <a:ext cx="360" cy="1510200"/>
            </a:xfrm>
            <a:custGeom>
              <a:avLst/>
              <a:gdLst/>
              <a:ahLst/>
              <a:cxnLst/>
              <a:rect l="l" t="t" r="r" b="b"/>
              <a:pathLst>
                <a:path h="1510664">
                  <a:moveTo>
                    <a:pt x="0" y="0"/>
                  </a:moveTo>
                  <a:lnTo>
                    <a:pt x="0" y="1510411"/>
                  </a:lnTo>
                </a:path>
              </a:pathLst>
            </a:custGeom>
            <a:noFill/>
            <a:ln w="25560" cap="rnd">
              <a:solidFill>
                <a:srgbClr val="4178BD"/>
              </a:solidFill>
              <a:prstDash val="lgDash"/>
              <a:round/>
            </a:ln>
          </p:spPr>
          <p:style>
            <a:lnRef idx="0">
              <a:scrgbClr r="0" g="0" b="0"/>
            </a:lnRef>
            <a:fillRef idx="0">
              <a:scrgbClr r="0" g="0" b="0"/>
            </a:fillRef>
            <a:effectRef idx="0">
              <a:scrgbClr r="0" g="0" b="0"/>
            </a:effectRef>
            <a:fontRef idx="minor"/>
          </p:style>
        </p:sp>
        <p:pic>
          <p:nvPicPr>
            <p:cNvPr id="595" name="object 116"/>
            <p:cNvPicPr/>
            <p:nvPr/>
          </p:nvPicPr>
          <p:blipFill>
            <a:blip r:embed="rId60"/>
            <a:stretch/>
          </p:blipFill>
          <p:spPr>
            <a:xfrm>
              <a:off x="1249200" y="3289320"/>
              <a:ext cx="212040" cy="212400"/>
            </a:xfrm>
            <a:prstGeom prst="rect">
              <a:avLst/>
            </a:prstGeom>
            <a:ln>
              <a:noFill/>
            </a:ln>
          </p:spPr>
        </p:pic>
        <p:pic>
          <p:nvPicPr>
            <p:cNvPr id="596" name="object 117"/>
            <p:cNvPicPr/>
            <p:nvPr/>
          </p:nvPicPr>
          <p:blipFill>
            <a:blip r:embed="rId61"/>
            <a:stretch/>
          </p:blipFill>
          <p:spPr>
            <a:xfrm>
              <a:off x="7717320" y="3277080"/>
              <a:ext cx="212400" cy="212400"/>
            </a:xfrm>
            <a:prstGeom prst="rect">
              <a:avLst/>
            </a:prstGeom>
            <a:ln>
              <a:noFill/>
            </a:ln>
          </p:spPr>
        </p:pic>
        <p:pic>
          <p:nvPicPr>
            <p:cNvPr id="597" name="object 118"/>
            <p:cNvPicPr/>
            <p:nvPr/>
          </p:nvPicPr>
          <p:blipFill>
            <a:blip r:embed="rId56"/>
            <a:stretch/>
          </p:blipFill>
          <p:spPr>
            <a:xfrm>
              <a:off x="4519080" y="1339920"/>
              <a:ext cx="212400" cy="212400"/>
            </a:xfrm>
            <a:prstGeom prst="rect">
              <a:avLst/>
            </a:prstGeom>
            <a:ln>
              <a:noFill/>
            </a:ln>
          </p:spPr>
        </p:pic>
        <p:pic>
          <p:nvPicPr>
            <p:cNvPr id="598" name="object 119"/>
            <p:cNvPicPr/>
            <p:nvPr/>
          </p:nvPicPr>
          <p:blipFill>
            <a:blip r:embed="rId62"/>
            <a:stretch/>
          </p:blipFill>
          <p:spPr>
            <a:xfrm>
              <a:off x="1090440" y="3910320"/>
              <a:ext cx="6728400" cy="248040"/>
            </a:xfrm>
            <a:prstGeom prst="rect">
              <a:avLst/>
            </a:prstGeom>
            <a:ln>
              <a:noFill/>
            </a:ln>
          </p:spPr>
        </p:pic>
        <p:pic>
          <p:nvPicPr>
            <p:cNvPr id="599" name="object 120"/>
            <p:cNvPicPr/>
            <p:nvPr/>
          </p:nvPicPr>
          <p:blipFill>
            <a:blip r:embed="rId63"/>
            <a:stretch/>
          </p:blipFill>
          <p:spPr>
            <a:xfrm>
              <a:off x="1090440" y="4154040"/>
              <a:ext cx="1903320" cy="248040"/>
            </a:xfrm>
            <a:prstGeom prst="rect">
              <a:avLst/>
            </a:prstGeom>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00" name="Group 1"/>
          <p:cNvGrpSpPr/>
          <p:nvPr/>
        </p:nvGrpSpPr>
        <p:grpSpPr>
          <a:xfrm>
            <a:off x="1201680" y="121320"/>
            <a:ext cx="6912000" cy="464400"/>
            <a:chOff x="1201680" y="121320"/>
            <a:chExt cx="6912000" cy="464400"/>
          </a:xfrm>
        </p:grpSpPr>
        <p:pic>
          <p:nvPicPr>
            <p:cNvPr id="601" name="object 3"/>
            <p:cNvPicPr/>
            <p:nvPr/>
          </p:nvPicPr>
          <p:blipFill>
            <a:blip r:embed="rId2"/>
            <a:stretch/>
          </p:blipFill>
          <p:spPr>
            <a:xfrm>
              <a:off x="1201680" y="121320"/>
              <a:ext cx="3387600" cy="464400"/>
            </a:xfrm>
            <a:prstGeom prst="rect">
              <a:avLst/>
            </a:prstGeom>
            <a:ln>
              <a:noFill/>
            </a:ln>
          </p:spPr>
        </p:pic>
        <p:pic>
          <p:nvPicPr>
            <p:cNvPr id="602" name="object 4"/>
            <p:cNvPicPr/>
            <p:nvPr/>
          </p:nvPicPr>
          <p:blipFill>
            <a:blip r:embed="rId3"/>
            <a:stretch/>
          </p:blipFill>
          <p:spPr>
            <a:xfrm>
              <a:off x="4442400" y="121320"/>
              <a:ext cx="1898280" cy="464400"/>
            </a:xfrm>
            <a:prstGeom prst="rect">
              <a:avLst/>
            </a:prstGeom>
            <a:ln>
              <a:noFill/>
            </a:ln>
          </p:spPr>
        </p:pic>
        <p:pic>
          <p:nvPicPr>
            <p:cNvPr id="603" name="object 5"/>
            <p:cNvPicPr/>
            <p:nvPr/>
          </p:nvPicPr>
          <p:blipFill>
            <a:blip r:embed="rId4"/>
            <a:stretch/>
          </p:blipFill>
          <p:spPr>
            <a:xfrm>
              <a:off x="6237720" y="121320"/>
              <a:ext cx="1875960" cy="464400"/>
            </a:xfrm>
            <a:prstGeom prst="rect">
              <a:avLst/>
            </a:prstGeom>
            <a:ln>
              <a:noFill/>
            </a:ln>
          </p:spPr>
        </p:pic>
      </p:grpSp>
      <p:grpSp>
        <p:nvGrpSpPr>
          <p:cNvPr id="604" name="Group 2"/>
          <p:cNvGrpSpPr/>
          <p:nvPr/>
        </p:nvGrpSpPr>
        <p:grpSpPr>
          <a:xfrm>
            <a:off x="96840" y="666720"/>
            <a:ext cx="8994960" cy="3726720"/>
            <a:chOff x="96840" y="666720"/>
            <a:chExt cx="8994960" cy="3726720"/>
          </a:xfrm>
        </p:grpSpPr>
        <p:sp>
          <p:nvSpPr>
            <p:cNvPr id="605" name="CustomShape 3"/>
            <p:cNvSpPr/>
            <p:nvPr/>
          </p:nvSpPr>
          <p:spPr>
            <a:xfrm>
              <a:off x="96840" y="666720"/>
              <a:ext cx="8994960" cy="3199320"/>
            </a:xfrm>
            <a:custGeom>
              <a:avLst/>
              <a:gdLst/>
              <a:ahLst/>
              <a:cxnLst/>
              <a:rect l="l" t="t" r="r" b="b"/>
              <a:pathLst>
                <a:path w="8995410" h="3199765">
                  <a:moveTo>
                    <a:pt x="8461613" y="0"/>
                  </a:moveTo>
                  <a:lnTo>
                    <a:pt x="533308" y="0"/>
                  </a:lnTo>
                  <a:lnTo>
                    <a:pt x="484766" y="2179"/>
                  </a:lnTo>
                  <a:lnTo>
                    <a:pt x="437445" y="8591"/>
                  </a:lnTo>
                  <a:lnTo>
                    <a:pt x="391533" y="19049"/>
                  </a:lnTo>
                  <a:lnTo>
                    <a:pt x="347219" y="33363"/>
                  </a:lnTo>
                  <a:lnTo>
                    <a:pt x="304691" y="51346"/>
                  </a:lnTo>
                  <a:lnTo>
                    <a:pt x="264137" y="72808"/>
                  </a:lnTo>
                  <a:lnTo>
                    <a:pt x="225745" y="97563"/>
                  </a:lnTo>
                  <a:lnTo>
                    <a:pt x="189704" y="125420"/>
                  </a:lnTo>
                  <a:lnTo>
                    <a:pt x="156202" y="156194"/>
                  </a:lnTo>
                  <a:lnTo>
                    <a:pt x="125427" y="189694"/>
                  </a:lnTo>
                  <a:lnTo>
                    <a:pt x="97567" y="225733"/>
                  </a:lnTo>
                  <a:lnTo>
                    <a:pt x="72812" y="264122"/>
                  </a:lnTo>
                  <a:lnTo>
                    <a:pt x="51348" y="304673"/>
                  </a:lnTo>
                  <a:lnTo>
                    <a:pt x="33365" y="347199"/>
                  </a:lnTo>
                  <a:lnTo>
                    <a:pt x="19050" y="391509"/>
                  </a:lnTo>
                  <a:lnTo>
                    <a:pt x="8592" y="437417"/>
                  </a:lnTo>
                  <a:lnTo>
                    <a:pt x="2179" y="484735"/>
                  </a:lnTo>
                  <a:lnTo>
                    <a:pt x="0" y="533273"/>
                  </a:lnTo>
                  <a:lnTo>
                    <a:pt x="0" y="2666492"/>
                  </a:lnTo>
                  <a:lnTo>
                    <a:pt x="2179" y="2715029"/>
                  </a:lnTo>
                  <a:lnTo>
                    <a:pt x="8592" y="2762347"/>
                  </a:lnTo>
                  <a:lnTo>
                    <a:pt x="19050" y="2808255"/>
                  </a:lnTo>
                  <a:lnTo>
                    <a:pt x="33365" y="2852565"/>
                  </a:lnTo>
                  <a:lnTo>
                    <a:pt x="51348" y="2895091"/>
                  </a:lnTo>
                  <a:lnTo>
                    <a:pt x="72812" y="2935642"/>
                  </a:lnTo>
                  <a:lnTo>
                    <a:pt x="97567" y="2974031"/>
                  </a:lnTo>
                  <a:lnTo>
                    <a:pt x="125427" y="3010070"/>
                  </a:lnTo>
                  <a:lnTo>
                    <a:pt x="156202" y="3043570"/>
                  </a:lnTo>
                  <a:lnTo>
                    <a:pt x="189704" y="3074344"/>
                  </a:lnTo>
                  <a:lnTo>
                    <a:pt x="225745" y="3102201"/>
                  </a:lnTo>
                  <a:lnTo>
                    <a:pt x="264137" y="3126956"/>
                  </a:lnTo>
                  <a:lnTo>
                    <a:pt x="304691" y="3148418"/>
                  </a:lnTo>
                  <a:lnTo>
                    <a:pt x="347219" y="3166401"/>
                  </a:lnTo>
                  <a:lnTo>
                    <a:pt x="391533" y="3180715"/>
                  </a:lnTo>
                  <a:lnTo>
                    <a:pt x="437445" y="3191173"/>
                  </a:lnTo>
                  <a:lnTo>
                    <a:pt x="484766" y="3197585"/>
                  </a:lnTo>
                  <a:lnTo>
                    <a:pt x="533308" y="3199765"/>
                  </a:lnTo>
                  <a:lnTo>
                    <a:pt x="8461613" y="3199765"/>
                  </a:lnTo>
                  <a:lnTo>
                    <a:pt x="8510151" y="3197585"/>
                  </a:lnTo>
                  <a:lnTo>
                    <a:pt x="8557468" y="3191173"/>
                  </a:lnTo>
                  <a:lnTo>
                    <a:pt x="8603376" y="3180715"/>
                  </a:lnTo>
                  <a:lnTo>
                    <a:pt x="8647687" y="3166401"/>
                  </a:lnTo>
                  <a:lnTo>
                    <a:pt x="8690212" y="3148418"/>
                  </a:lnTo>
                  <a:lnTo>
                    <a:pt x="8730764" y="3126956"/>
                  </a:lnTo>
                  <a:lnTo>
                    <a:pt x="8769153" y="3102201"/>
                  </a:lnTo>
                  <a:lnTo>
                    <a:pt x="8805192" y="3074344"/>
                  </a:lnTo>
                  <a:lnTo>
                    <a:pt x="8838692" y="3043570"/>
                  </a:lnTo>
                  <a:lnTo>
                    <a:pt x="8869465" y="3010070"/>
                  </a:lnTo>
                  <a:lnTo>
                    <a:pt x="8897323" y="2974031"/>
                  </a:lnTo>
                  <a:lnTo>
                    <a:pt x="8922078" y="2935642"/>
                  </a:lnTo>
                  <a:lnTo>
                    <a:pt x="8943540" y="2895091"/>
                  </a:lnTo>
                  <a:lnTo>
                    <a:pt x="8961523" y="2852565"/>
                  </a:lnTo>
                  <a:lnTo>
                    <a:pt x="8975837" y="2808255"/>
                  </a:lnTo>
                  <a:lnTo>
                    <a:pt x="8986294" y="2762347"/>
                  </a:lnTo>
                  <a:lnTo>
                    <a:pt x="8992707" y="2715029"/>
                  </a:lnTo>
                  <a:lnTo>
                    <a:pt x="8994886" y="2666492"/>
                  </a:lnTo>
                  <a:lnTo>
                    <a:pt x="8994886" y="533273"/>
                  </a:lnTo>
                  <a:lnTo>
                    <a:pt x="8992707" y="484735"/>
                  </a:lnTo>
                  <a:lnTo>
                    <a:pt x="8986294" y="437417"/>
                  </a:lnTo>
                  <a:lnTo>
                    <a:pt x="8975837" y="391509"/>
                  </a:lnTo>
                  <a:lnTo>
                    <a:pt x="8961523" y="347199"/>
                  </a:lnTo>
                  <a:lnTo>
                    <a:pt x="8943540" y="304673"/>
                  </a:lnTo>
                  <a:lnTo>
                    <a:pt x="8922078" y="264122"/>
                  </a:lnTo>
                  <a:lnTo>
                    <a:pt x="8897323" y="225733"/>
                  </a:lnTo>
                  <a:lnTo>
                    <a:pt x="8869465" y="189694"/>
                  </a:lnTo>
                  <a:lnTo>
                    <a:pt x="8838692" y="156194"/>
                  </a:lnTo>
                  <a:lnTo>
                    <a:pt x="8805192" y="125420"/>
                  </a:lnTo>
                  <a:lnTo>
                    <a:pt x="8769153" y="97563"/>
                  </a:lnTo>
                  <a:lnTo>
                    <a:pt x="8730764" y="72808"/>
                  </a:lnTo>
                  <a:lnTo>
                    <a:pt x="8690212" y="51346"/>
                  </a:lnTo>
                  <a:lnTo>
                    <a:pt x="8647687" y="33363"/>
                  </a:lnTo>
                  <a:lnTo>
                    <a:pt x="8603376" y="19049"/>
                  </a:lnTo>
                  <a:lnTo>
                    <a:pt x="8557468" y="8591"/>
                  </a:lnTo>
                  <a:lnTo>
                    <a:pt x="8510151" y="2179"/>
                  </a:lnTo>
                  <a:lnTo>
                    <a:pt x="8461613" y="0"/>
                  </a:lnTo>
                  <a:close/>
                </a:path>
              </a:pathLst>
            </a:custGeom>
            <a:solidFill>
              <a:srgbClr val="E6DFEB"/>
            </a:solidFill>
            <a:ln>
              <a:noFill/>
            </a:ln>
          </p:spPr>
          <p:style>
            <a:lnRef idx="0">
              <a:scrgbClr r="0" g="0" b="0"/>
            </a:lnRef>
            <a:fillRef idx="0">
              <a:scrgbClr r="0" g="0" b="0"/>
            </a:fillRef>
            <a:effectRef idx="0">
              <a:scrgbClr r="0" g="0" b="0"/>
            </a:effectRef>
            <a:fontRef idx="minor"/>
          </p:style>
        </p:sp>
        <p:pic>
          <p:nvPicPr>
            <p:cNvPr id="606" name="object 9"/>
            <p:cNvPicPr/>
            <p:nvPr/>
          </p:nvPicPr>
          <p:blipFill>
            <a:blip r:embed="rId5"/>
            <a:stretch/>
          </p:blipFill>
          <p:spPr>
            <a:xfrm>
              <a:off x="4212360" y="3108960"/>
              <a:ext cx="460800" cy="138240"/>
            </a:xfrm>
            <a:prstGeom prst="rect">
              <a:avLst/>
            </a:prstGeom>
            <a:ln>
              <a:noFill/>
            </a:ln>
          </p:spPr>
        </p:pic>
        <p:pic>
          <p:nvPicPr>
            <p:cNvPr id="607" name="object 10"/>
            <p:cNvPicPr/>
            <p:nvPr/>
          </p:nvPicPr>
          <p:blipFill>
            <a:blip r:embed="rId6"/>
            <a:stretch/>
          </p:blipFill>
          <p:spPr>
            <a:xfrm>
              <a:off x="4622400" y="3108960"/>
              <a:ext cx="412560" cy="138240"/>
            </a:xfrm>
            <a:prstGeom prst="rect">
              <a:avLst/>
            </a:prstGeom>
            <a:ln>
              <a:noFill/>
            </a:ln>
          </p:spPr>
        </p:pic>
        <p:sp>
          <p:nvSpPr>
            <p:cNvPr id="608" name="CustomShape 4"/>
            <p:cNvSpPr/>
            <p:nvPr/>
          </p:nvSpPr>
          <p:spPr>
            <a:xfrm>
              <a:off x="3801240" y="1454760"/>
              <a:ext cx="1708920" cy="1608840"/>
            </a:xfrm>
            <a:custGeom>
              <a:avLst/>
              <a:gdLst/>
              <a:ahLst/>
              <a:cxnLst/>
              <a:rect l="l" t="t" r="r" b="b"/>
              <a:pathLst>
                <a:path w="1709420" h="1609089">
                  <a:moveTo>
                    <a:pt x="1441196" y="0"/>
                  </a:moveTo>
                  <a:lnTo>
                    <a:pt x="268224" y="0"/>
                  </a:lnTo>
                  <a:lnTo>
                    <a:pt x="219991" y="4318"/>
                  </a:lnTo>
                  <a:lnTo>
                    <a:pt x="174602" y="16770"/>
                  </a:lnTo>
                  <a:lnTo>
                    <a:pt x="132813" y="36599"/>
                  </a:lnTo>
                  <a:lnTo>
                    <a:pt x="95380" y="63047"/>
                  </a:lnTo>
                  <a:lnTo>
                    <a:pt x="63058" y="95358"/>
                  </a:lnTo>
                  <a:lnTo>
                    <a:pt x="36604" y="132776"/>
                  </a:lnTo>
                  <a:lnTo>
                    <a:pt x="16772" y="174542"/>
                  </a:lnTo>
                  <a:lnTo>
                    <a:pt x="4319" y="219901"/>
                  </a:lnTo>
                  <a:lnTo>
                    <a:pt x="0" y="268097"/>
                  </a:lnTo>
                  <a:lnTo>
                    <a:pt x="0" y="1340865"/>
                  </a:lnTo>
                  <a:lnTo>
                    <a:pt x="4319" y="1389061"/>
                  </a:lnTo>
                  <a:lnTo>
                    <a:pt x="16772" y="1434420"/>
                  </a:lnTo>
                  <a:lnTo>
                    <a:pt x="36604" y="1476186"/>
                  </a:lnTo>
                  <a:lnTo>
                    <a:pt x="63058" y="1513604"/>
                  </a:lnTo>
                  <a:lnTo>
                    <a:pt x="95380" y="1545915"/>
                  </a:lnTo>
                  <a:lnTo>
                    <a:pt x="132813" y="1572363"/>
                  </a:lnTo>
                  <a:lnTo>
                    <a:pt x="174602" y="1592192"/>
                  </a:lnTo>
                  <a:lnTo>
                    <a:pt x="219991" y="1604644"/>
                  </a:lnTo>
                  <a:lnTo>
                    <a:pt x="268224" y="1608963"/>
                  </a:lnTo>
                  <a:lnTo>
                    <a:pt x="1441196" y="1608963"/>
                  </a:lnTo>
                  <a:lnTo>
                    <a:pt x="1489391" y="1604644"/>
                  </a:lnTo>
                  <a:lnTo>
                    <a:pt x="1534750" y="1592192"/>
                  </a:lnTo>
                  <a:lnTo>
                    <a:pt x="1576516" y="1572363"/>
                  </a:lnTo>
                  <a:lnTo>
                    <a:pt x="1613934" y="1545915"/>
                  </a:lnTo>
                  <a:lnTo>
                    <a:pt x="1646245" y="1513604"/>
                  </a:lnTo>
                  <a:lnTo>
                    <a:pt x="1672693" y="1476186"/>
                  </a:lnTo>
                  <a:lnTo>
                    <a:pt x="1692522" y="1434420"/>
                  </a:lnTo>
                  <a:lnTo>
                    <a:pt x="1704974" y="1389061"/>
                  </a:lnTo>
                  <a:lnTo>
                    <a:pt x="1709293" y="1340865"/>
                  </a:lnTo>
                  <a:lnTo>
                    <a:pt x="1709293" y="268097"/>
                  </a:lnTo>
                  <a:lnTo>
                    <a:pt x="1704974" y="219901"/>
                  </a:lnTo>
                  <a:lnTo>
                    <a:pt x="1692522" y="174542"/>
                  </a:lnTo>
                  <a:lnTo>
                    <a:pt x="1672693" y="132776"/>
                  </a:lnTo>
                  <a:lnTo>
                    <a:pt x="1646245" y="95358"/>
                  </a:lnTo>
                  <a:lnTo>
                    <a:pt x="1613934" y="63047"/>
                  </a:lnTo>
                  <a:lnTo>
                    <a:pt x="1576516" y="36599"/>
                  </a:lnTo>
                  <a:lnTo>
                    <a:pt x="1534750" y="16770"/>
                  </a:lnTo>
                  <a:lnTo>
                    <a:pt x="1489391" y="4318"/>
                  </a:lnTo>
                  <a:lnTo>
                    <a:pt x="1441196" y="0"/>
                  </a:lnTo>
                  <a:close/>
                </a:path>
              </a:pathLst>
            </a:custGeom>
            <a:solidFill>
              <a:srgbClr val="CCC1DA"/>
            </a:solidFill>
            <a:ln>
              <a:noFill/>
            </a:ln>
          </p:spPr>
          <p:style>
            <a:lnRef idx="0">
              <a:scrgbClr r="0" g="0" b="0"/>
            </a:lnRef>
            <a:fillRef idx="0">
              <a:scrgbClr r="0" g="0" b="0"/>
            </a:fillRef>
            <a:effectRef idx="0">
              <a:scrgbClr r="0" g="0" b="0"/>
            </a:effectRef>
            <a:fontRef idx="minor"/>
          </p:style>
        </p:sp>
        <p:pic>
          <p:nvPicPr>
            <p:cNvPr id="609" name="object 12"/>
            <p:cNvPicPr/>
            <p:nvPr/>
          </p:nvPicPr>
          <p:blipFill>
            <a:blip r:embed="rId7"/>
            <a:stretch/>
          </p:blipFill>
          <p:spPr>
            <a:xfrm>
              <a:off x="3890880" y="2284560"/>
              <a:ext cx="712800" cy="711360"/>
            </a:xfrm>
            <a:prstGeom prst="rect">
              <a:avLst/>
            </a:prstGeom>
            <a:ln>
              <a:noFill/>
            </a:ln>
          </p:spPr>
        </p:pic>
        <p:pic>
          <p:nvPicPr>
            <p:cNvPr id="610" name="object 13"/>
            <p:cNvPicPr/>
            <p:nvPr/>
          </p:nvPicPr>
          <p:blipFill>
            <a:blip r:embed="rId8"/>
            <a:stretch/>
          </p:blipFill>
          <p:spPr>
            <a:xfrm>
              <a:off x="3919680" y="2324160"/>
              <a:ext cx="720360" cy="725040"/>
            </a:xfrm>
            <a:prstGeom prst="rect">
              <a:avLst/>
            </a:prstGeom>
            <a:ln>
              <a:noFill/>
            </a:ln>
          </p:spPr>
        </p:pic>
        <p:sp>
          <p:nvSpPr>
            <p:cNvPr id="611" name="CustomShape 5"/>
            <p:cNvSpPr/>
            <p:nvPr/>
          </p:nvSpPr>
          <p:spPr>
            <a:xfrm>
              <a:off x="3948480" y="2318400"/>
              <a:ext cx="597960" cy="597960"/>
            </a:xfrm>
            <a:custGeom>
              <a:avLst/>
              <a:gdLst/>
              <a:ahLst/>
              <a:cxnLst/>
              <a:rect l="l" t="t" r="r" b="b"/>
              <a:pathLst>
                <a:path w="598170" h="598169">
                  <a:moveTo>
                    <a:pt x="498475" y="0"/>
                  </a:moveTo>
                  <a:lnTo>
                    <a:pt x="99695" y="0"/>
                  </a:lnTo>
                  <a:lnTo>
                    <a:pt x="60918" y="7826"/>
                  </a:lnTo>
                  <a:lnTo>
                    <a:pt x="29225" y="29178"/>
                  </a:lnTo>
                  <a:lnTo>
                    <a:pt x="7844" y="60864"/>
                  </a:lnTo>
                  <a:lnTo>
                    <a:pt x="0" y="99694"/>
                  </a:lnTo>
                  <a:lnTo>
                    <a:pt x="0" y="498475"/>
                  </a:lnTo>
                  <a:lnTo>
                    <a:pt x="7844" y="537305"/>
                  </a:lnTo>
                  <a:lnTo>
                    <a:pt x="29225" y="568991"/>
                  </a:lnTo>
                  <a:lnTo>
                    <a:pt x="60918" y="590343"/>
                  </a:lnTo>
                  <a:lnTo>
                    <a:pt x="99695" y="598169"/>
                  </a:lnTo>
                  <a:lnTo>
                    <a:pt x="498475" y="598169"/>
                  </a:lnTo>
                  <a:lnTo>
                    <a:pt x="537305" y="590343"/>
                  </a:lnTo>
                  <a:lnTo>
                    <a:pt x="568991" y="568991"/>
                  </a:lnTo>
                  <a:lnTo>
                    <a:pt x="590343" y="537305"/>
                  </a:lnTo>
                  <a:lnTo>
                    <a:pt x="598170" y="498475"/>
                  </a:lnTo>
                  <a:lnTo>
                    <a:pt x="598170" y="99694"/>
                  </a:lnTo>
                  <a:lnTo>
                    <a:pt x="590343" y="60864"/>
                  </a:lnTo>
                  <a:lnTo>
                    <a:pt x="568991" y="29178"/>
                  </a:lnTo>
                  <a:lnTo>
                    <a:pt x="537305" y="7826"/>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612" name="CustomShape 6"/>
            <p:cNvSpPr/>
            <p:nvPr/>
          </p:nvSpPr>
          <p:spPr>
            <a:xfrm>
              <a:off x="3948480" y="2318400"/>
              <a:ext cx="597960" cy="597960"/>
            </a:xfrm>
            <a:custGeom>
              <a:avLst/>
              <a:gdLst/>
              <a:ahLst/>
              <a:cxnLst/>
              <a:rect l="l" t="t" r="r" b="b"/>
              <a:pathLst>
                <a:path w="598170" h="598169">
                  <a:moveTo>
                    <a:pt x="0" y="99694"/>
                  </a:moveTo>
                  <a:lnTo>
                    <a:pt x="7844" y="60864"/>
                  </a:lnTo>
                  <a:lnTo>
                    <a:pt x="29225" y="29178"/>
                  </a:lnTo>
                  <a:lnTo>
                    <a:pt x="60918" y="7826"/>
                  </a:lnTo>
                  <a:lnTo>
                    <a:pt x="99695" y="0"/>
                  </a:lnTo>
                  <a:lnTo>
                    <a:pt x="498475" y="0"/>
                  </a:lnTo>
                  <a:lnTo>
                    <a:pt x="537305" y="7826"/>
                  </a:lnTo>
                  <a:lnTo>
                    <a:pt x="568991" y="29178"/>
                  </a:lnTo>
                  <a:lnTo>
                    <a:pt x="590343" y="60864"/>
                  </a:lnTo>
                  <a:lnTo>
                    <a:pt x="598170" y="99694"/>
                  </a:lnTo>
                  <a:lnTo>
                    <a:pt x="598170" y="498475"/>
                  </a:lnTo>
                  <a:lnTo>
                    <a:pt x="590343" y="537305"/>
                  </a:lnTo>
                  <a:lnTo>
                    <a:pt x="568991" y="568991"/>
                  </a:lnTo>
                  <a:lnTo>
                    <a:pt x="537305" y="590343"/>
                  </a:lnTo>
                  <a:lnTo>
                    <a:pt x="498475" y="598169"/>
                  </a:lnTo>
                  <a:lnTo>
                    <a:pt x="99695"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613" name="object 16"/>
            <p:cNvPicPr/>
            <p:nvPr/>
          </p:nvPicPr>
          <p:blipFill>
            <a:blip r:embed="rId9"/>
            <a:stretch/>
          </p:blipFill>
          <p:spPr>
            <a:xfrm>
              <a:off x="4146840" y="2430720"/>
              <a:ext cx="402480" cy="371520"/>
            </a:xfrm>
            <a:prstGeom prst="rect">
              <a:avLst/>
            </a:prstGeom>
            <a:ln>
              <a:noFill/>
            </a:ln>
          </p:spPr>
        </p:pic>
        <p:pic>
          <p:nvPicPr>
            <p:cNvPr id="614" name="object 17"/>
            <p:cNvPicPr/>
            <p:nvPr/>
          </p:nvPicPr>
          <p:blipFill>
            <a:blip r:embed="rId10"/>
            <a:stretch/>
          </p:blipFill>
          <p:spPr>
            <a:xfrm>
              <a:off x="3890880" y="1537560"/>
              <a:ext cx="712800" cy="712800"/>
            </a:xfrm>
            <a:prstGeom prst="rect">
              <a:avLst/>
            </a:prstGeom>
            <a:ln>
              <a:noFill/>
            </a:ln>
          </p:spPr>
        </p:pic>
        <p:pic>
          <p:nvPicPr>
            <p:cNvPr id="615" name="object 18"/>
            <p:cNvPicPr/>
            <p:nvPr/>
          </p:nvPicPr>
          <p:blipFill>
            <a:blip r:embed="rId11"/>
            <a:stretch/>
          </p:blipFill>
          <p:spPr>
            <a:xfrm>
              <a:off x="3919680" y="1577160"/>
              <a:ext cx="720360" cy="725040"/>
            </a:xfrm>
            <a:prstGeom prst="rect">
              <a:avLst/>
            </a:prstGeom>
            <a:ln>
              <a:noFill/>
            </a:ln>
          </p:spPr>
        </p:pic>
        <p:sp>
          <p:nvSpPr>
            <p:cNvPr id="616" name="CustomShape 7"/>
            <p:cNvSpPr/>
            <p:nvPr/>
          </p:nvSpPr>
          <p:spPr>
            <a:xfrm>
              <a:off x="3948480" y="1572120"/>
              <a:ext cx="597960" cy="597960"/>
            </a:xfrm>
            <a:custGeom>
              <a:avLst/>
              <a:gdLst/>
              <a:ahLst/>
              <a:cxnLst/>
              <a:rect l="l" t="t" r="r" b="b"/>
              <a:pathLst>
                <a:path w="598170" h="598169">
                  <a:moveTo>
                    <a:pt x="498475" y="0"/>
                  </a:moveTo>
                  <a:lnTo>
                    <a:pt x="99695" y="0"/>
                  </a:lnTo>
                  <a:lnTo>
                    <a:pt x="60918" y="7844"/>
                  </a:lnTo>
                  <a:lnTo>
                    <a:pt x="29225" y="29225"/>
                  </a:lnTo>
                  <a:lnTo>
                    <a:pt x="7844" y="60918"/>
                  </a:lnTo>
                  <a:lnTo>
                    <a:pt x="0" y="99695"/>
                  </a:lnTo>
                  <a:lnTo>
                    <a:pt x="0" y="498475"/>
                  </a:lnTo>
                  <a:lnTo>
                    <a:pt x="7844" y="537305"/>
                  </a:lnTo>
                  <a:lnTo>
                    <a:pt x="29225" y="568991"/>
                  </a:lnTo>
                  <a:lnTo>
                    <a:pt x="60918" y="590343"/>
                  </a:lnTo>
                  <a:lnTo>
                    <a:pt x="99695" y="598170"/>
                  </a:lnTo>
                  <a:lnTo>
                    <a:pt x="498475" y="598170"/>
                  </a:lnTo>
                  <a:lnTo>
                    <a:pt x="537305" y="590343"/>
                  </a:lnTo>
                  <a:lnTo>
                    <a:pt x="568991" y="568991"/>
                  </a:lnTo>
                  <a:lnTo>
                    <a:pt x="590343" y="537305"/>
                  </a:lnTo>
                  <a:lnTo>
                    <a:pt x="598170" y="498475"/>
                  </a:lnTo>
                  <a:lnTo>
                    <a:pt x="598170" y="99695"/>
                  </a:lnTo>
                  <a:lnTo>
                    <a:pt x="590343" y="60918"/>
                  </a:lnTo>
                  <a:lnTo>
                    <a:pt x="568991" y="29225"/>
                  </a:lnTo>
                  <a:lnTo>
                    <a:pt x="537305" y="7844"/>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617" name="CustomShape 8"/>
            <p:cNvSpPr/>
            <p:nvPr/>
          </p:nvSpPr>
          <p:spPr>
            <a:xfrm>
              <a:off x="3948480" y="1572120"/>
              <a:ext cx="597960" cy="597960"/>
            </a:xfrm>
            <a:custGeom>
              <a:avLst/>
              <a:gdLst/>
              <a:ahLst/>
              <a:cxnLst/>
              <a:rect l="l" t="t" r="r" b="b"/>
              <a:pathLst>
                <a:path w="598170" h="598169">
                  <a:moveTo>
                    <a:pt x="0" y="99695"/>
                  </a:moveTo>
                  <a:lnTo>
                    <a:pt x="7844" y="60918"/>
                  </a:lnTo>
                  <a:lnTo>
                    <a:pt x="29225" y="29225"/>
                  </a:lnTo>
                  <a:lnTo>
                    <a:pt x="60918" y="7844"/>
                  </a:lnTo>
                  <a:lnTo>
                    <a:pt x="99695" y="0"/>
                  </a:lnTo>
                  <a:lnTo>
                    <a:pt x="498475" y="0"/>
                  </a:lnTo>
                  <a:lnTo>
                    <a:pt x="537305" y="7844"/>
                  </a:lnTo>
                  <a:lnTo>
                    <a:pt x="568991" y="29225"/>
                  </a:lnTo>
                  <a:lnTo>
                    <a:pt x="590343" y="60918"/>
                  </a:lnTo>
                  <a:lnTo>
                    <a:pt x="598170" y="99695"/>
                  </a:lnTo>
                  <a:lnTo>
                    <a:pt x="598170" y="498475"/>
                  </a:lnTo>
                  <a:lnTo>
                    <a:pt x="590343" y="537305"/>
                  </a:lnTo>
                  <a:lnTo>
                    <a:pt x="568991" y="568991"/>
                  </a:lnTo>
                  <a:lnTo>
                    <a:pt x="537305" y="590343"/>
                  </a:lnTo>
                  <a:lnTo>
                    <a:pt x="498475" y="598170"/>
                  </a:lnTo>
                  <a:lnTo>
                    <a:pt x="99695" y="598170"/>
                  </a:lnTo>
                  <a:lnTo>
                    <a:pt x="60918" y="590343"/>
                  </a:lnTo>
                  <a:lnTo>
                    <a:pt x="29225" y="568991"/>
                  </a:lnTo>
                  <a:lnTo>
                    <a:pt x="7844" y="537305"/>
                  </a:lnTo>
                  <a:lnTo>
                    <a:pt x="0" y="498475"/>
                  </a:lnTo>
                  <a:lnTo>
                    <a:pt x="0" y="99695"/>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618" name="object 21"/>
            <p:cNvPicPr/>
            <p:nvPr/>
          </p:nvPicPr>
          <p:blipFill>
            <a:blip r:embed="rId9"/>
            <a:stretch/>
          </p:blipFill>
          <p:spPr>
            <a:xfrm>
              <a:off x="4146840" y="1684080"/>
              <a:ext cx="402480" cy="371880"/>
            </a:xfrm>
            <a:prstGeom prst="rect">
              <a:avLst/>
            </a:prstGeom>
            <a:ln>
              <a:noFill/>
            </a:ln>
          </p:spPr>
        </p:pic>
        <p:pic>
          <p:nvPicPr>
            <p:cNvPr id="619" name="object 22"/>
            <p:cNvPicPr/>
            <p:nvPr/>
          </p:nvPicPr>
          <p:blipFill>
            <a:blip r:embed="rId12"/>
            <a:stretch/>
          </p:blipFill>
          <p:spPr>
            <a:xfrm>
              <a:off x="4704480" y="1540800"/>
              <a:ext cx="711360" cy="711360"/>
            </a:xfrm>
            <a:prstGeom prst="rect">
              <a:avLst/>
            </a:prstGeom>
            <a:ln>
              <a:noFill/>
            </a:ln>
          </p:spPr>
        </p:pic>
        <p:pic>
          <p:nvPicPr>
            <p:cNvPr id="620" name="object 23"/>
            <p:cNvPicPr/>
            <p:nvPr/>
          </p:nvPicPr>
          <p:blipFill>
            <a:blip r:embed="rId13"/>
            <a:stretch/>
          </p:blipFill>
          <p:spPr>
            <a:xfrm>
              <a:off x="4733640" y="1580400"/>
              <a:ext cx="720360" cy="725040"/>
            </a:xfrm>
            <a:prstGeom prst="rect">
              <a:avLst/>
            </a:prstGeom>
            <a:ln>
              <a:noFill/>
            </a:ln>
          </p:spPr>
        </p:pic>
        <p:sp>
          <p:nvSpPr>
            <p:cNvPr id="621" name="CustomShape 9"/>
            <p:cNvSpPr/>
            <p:nvPr/>
          </p:nvSpPr>
          <p:spPr>
            <a:xfrm>
              <a:off x="4761360" y="1574640"/>
              <a:ext cx="598320" cy="597960"/>
            </a:xfrm>
            <a:custGeom>
              <a:avLst/>
              <a:gdLst/>
              <a:ahLst/>
              <a:cxnLst/>
              <a:rect l="l" t="t" r="r" b="b"/>
              <a:pathLst>
                <a:path w="598804" h="598169">
                  <a:moveTo>
                    <a:pt x="498601" y="0"/>
                  </a:moveTo>
                  <a:lnTo>
                    <a:pt x="99694" y="0"/>
                  </a:lnTo>
                  <a:lnTo>
                    <a:pt x="60918" y="7826"/>
                  </a:lnTo>
                  <a:lnTo>
                    <a:pt x="29225" y="29178"/>
                  </a:lnTo>
                  <a:lnTo>
                    <a:pt x="7844" y="60864"/>
                  </a:lnTo>
                  <a:lnTo>
                    <a:pt x="0" y="99695"/>
                  </a:lnTo>
                  <a:lnTo>
                    <a:pt x="0" y="498475"/>
                  </a:lnTo>
                  <a:lnTo>
                    <a:pt x="7844" y="537305"/>
                  </a:lnTo>
                  <a:lnTo>
                    <a:pt x="29225" y="568991"/>
                  </a:lnTo>
                  <a:lnTo>
                    <a:pt x="60918" y="590343"/>
                  </a:lnTo>
                  <a:lnTo>
                    <a:pt x="99694" y="598169"/>
                  </a:lnTo>
                  <a:lnTo>
                    <a:pt x="498601" y="598169"/>
                  </a:lnTo>
                  <a:lnTo>
                    <a:pt x="537378" y="590343"/>
                  </a:lnTo>
                  <a:lnTo>
                    <a:pt x="569071" y="568991"/>
                  </a:lnTo>
                  <a:lnTo>
                    <a:pt x="590452" y="537305"/>
                  </a:lnTo>
                  <a:lnTo>
                    <a:pt x="598296" y="498475"/>
                  </a:lnTo>
                  <a:lnTo>
                    <a:pt x="598296" y="99695"/>
                  </a:lnTo>
                  <a:lnTo>
                    <a:pt x="590452" y="60864"/>
                  </a:lnTo>
                  <a:lnTo>
                    <a:pt x="569071" y="29178"/>
                  </a:lnTo>
                  <a:lnTo>
                    <a:pt x="537378" y="7826"/>
                  </a:lnTo>
                  <a:lnTo>
                    <a:pt x="498601"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622" name="CustomShape 10"/>
            <p:cNvSpPr/>
            <p:nvPr/>
          </p:nvSpPr>
          <p:spPr>
            <a:xfrm>
              <a:off x="4761360" y="1574640"/>
              <a:ext cx="598320" cy="597960"/>
            </a:xfrm>
            <a:custGeom>
              <a:avLst/>
              <a:gdLst/>
              <a:ahLst/>
              <a:cxnLst/>
              <a:rect l="l" t="t" r="r" b="b"/>
              <a:pathLst>
                <a:path w="598804" h="598169">
                  <a:moveTo>
                    <a:pt x="0" y="99695"/>
                  </a:moveTo>
                  <a:lnTo>
                    <a:pt x="7844" y="60864"/>
                  </a:lnTo>
                  <a:lnTo>
                    <a:pt x="29225" y="29178"/>
                  </a:lnTo>
                  <a:lnTo>
                    <a:pt x="60918" y="7826"/>
                  </a:lnTo>
                  <a:lnTo>
                    <a:pt x="99694" y="0"/>
                  </a:lnTo>
                  <a:lnTo>
                    <a:pt x="498601" y="0"/>
                  </a:lnTo>
                  <a:lnTo>
                    <a:pt x="537378" y="7826"/>
                  </a:lnTo>
                  <a:lnTo>
                    <a:pt x="569071" y="29178"/>
                  </a:lnTo>
                  <a:lnTo>
                    <a:pt x="590452" y="60864"/>
                  </a:lnTo>
                  <a:lnTo>
                    <a:pt x="598296" y="99695"/>
                  </a:lnTo>
                  <a:lnTo>
                    <a:pt x="598296" y="498475"/>
                  </a:lnTo>
                  <a:lnTo>
                    <a:pt x="590452" y="537305"/>
                  </a:lnTo>
                  <a:lnTo>
                    <a:pt x="569071" y="568991"/>
                  </a:lnTo>
                  <a:lnTo>
                    <a:pt x="537378" y="590343"/>
                  </a:lnTo>
                  <a:lnTo>
                    <a:pt x="498601" y="598169"/>
                  </a:lnTo>
                  <a:lnTo>
                    <a:pt x="99694" y="598169"/>
                  </a:lnTo>
                  <a:lnTo>
                    <a:pt x="60918" y="590343"/>
                  </a:lnTo>
                  <a:lnTo>
                    <a:pt x="29225" y="568991"/>
                  </a:lnTo>
                  <a:lnTo>
                    <a:pt x="7844" y="537305"/>
                  </a:lnTo>
                  <a:lnTo>
                    <a:pt x="0" y="498475"/>
                  </a:lnTo>
                  <a:lnTo>
                    <a:pt x="0" y="99695"/>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623" name="object 26"/>
            <p:cNvPicPr/>
            <p:nvPr/>
          </p:nvPicPr>
          <p:blipFill>
            <a:blip r:embed="rId9"/>
            <a:stretch/>
          </p:blipFill>
          <p:spPr>
            <a:xfrm>
              <a:off x="4959720" y="1686600"/>
              <a:ext cx="402120" cy="371880"/>
            </a:xfrm>
            <a:prstGeom prst="rect">
              <a:avLst/>
            </a:prstGeom>
            <a:ln>
              <a:noFill/>
            </a:ln>
          </p:spPr>
        </p:pic>
        <p:sp>
          <p:nvSpPr>
            <p:cNvPr id="624" name="CustomShape 11"/>
            <p:cNvSpPr/>
            <p:nvPr/>
          </p:nvSpPr>
          <p:spPr>
            <a:xfrm>
              <a:off x="4546440" y="1870920"/>
              <a:ext cx="214920" cy="2880"/>
            </a:xfrm>
            <a:custGeom>
              <a:avLst/>
              <a:gdLst/>
              <a:ahLst/>
              <a:cxnLst/>
              <a:rect l="l" t="t" r="r" b="b"/>
              <a:pathLst>
                <a:path w="215264" h="3175">
                  <a:moveTo>
                    <a:pt x="0" y="0"/>
                  </a:moveTo>
                  <a:lnTo>
                    <a:pt x="214757" y="2794"/>
                  </a:lnTo>
                </a:path>
              </a:pathLst>
            </a:custGeom>
            <a:noFill/>
            <a:ln w="19080">
              <a:solidFill>
                <a:srgbClr val="1F487C"/>
              </a:solidFill>
              <a:round/>
            </a:ln>
          </p:spPr>
          <p:style>
            <a:lnRef idx="0">
              <a:scrgbClr r="0" g="0" b="0"/>
            </a:lnRef>
            <a:fillRef idx="0">
              <a:scrgbClr r="0" g="0" b="0"/>
            </a:fillRef>
            <a:effectRef idx="0">
              <a:scrgbClr r="0" g="0" b="0"/>
            </a:effectRef>
            <a:fontRef idx="minor"/>
          </p:style>
        </p:sp>
        <p:sp>
          <p:nvSpPr>
            <p:cNvPr id="625" name="CustomShape 12"/>
            <p:cNvSpPr/>
            <p:nvPr/>
          </p:nvSpPr>
          <p:spPr>
            <a:xfrm>
              <a:off x="4546440" y="2617560"/>
              <a:ext cx="209160" cy="3600"/>
            </a:xfrm>
            <a:custGeom>
              <a:avLst/>
              <a:gdLst/>
              <a:ahLst/>
              <a:cxnLst/>
              <a:rect l="l" t="t" r="r" b="b"/>
              <a:pathLst>
                <a:path w="209550" h="3810">
                  <a:moveTo>
                    <a:pt x="-9525" y="1905"/>
                  </a:moveTo>
                  <a:lnTo>
                    <a:pt x="218948" y="1905"/>
                  </a:lnTo>
                </a:path>
              </a:pathLst>
            </a:custGeom>
            <a:noFill/>
            <a:ln w="23040">
              <a:solidFill>
                <a:srgbClr val="1F487C"/>
              </a:solidFill>
              <a:round/>
            </a:ln>
          </p:spPr>
          <p:style>
            <a:lnRef idx="0">
              <a:scrgbClr r="0" g="0" b="0"/>
            </a:lnRef>
            <a:fillRef idx="0">
              <a:scrgbClr r="0" g="0" b="0"/>
            </a:fillRef>
            <a:effectRef idx="0">
              <a:scrgbClr r="0" g="0" b="0"/>
            </a:effectRef>
            <a:fontRef idx="minor"/>
          </p:style>
        </p:sp>
        <p:sp>
          <p:nvSpPr>
            <p:cNvPr id="626" name="CustomShape 13"/>
            <p:cNvSpPr/>
            <p:nvPr/>
          </p:nvSpPr>
          <p:spPr>
            <a:xfrm>
              <a:off x="4247640" y="2170080"/>
              <a:ext cx="360" cy="148320"/>
            </a:xfrm>
            <a:custGeom>
              <a:avLst/>
              <a:gdLst/>
              <a:ahLst/>
              <a:cxnLst/>
              <a:rect l="l" t="t" r="r" b="b"/>
              <a:pathLst>
                <a:path h="148589">
                  <a:moveTo>
                    <a:pt x="0" y="0"/>
                  </a:moveTo>
                  <a:lnTo>
                    <a:pt x="0" y="148209"/>
                  </a:lnTo>
                </a:path>
              </a:pathLst>
            </a:custGeom>
            <a:noFill/>
            <a:ln w="19080">
              <a:solidFill>
                <a:srgbClr val="1F487C"/>
              </a:solidFill>
              <a:round/>
            </a:ln>
          </p:spPr>
          <p:style>
            <a:lnRef idx="0">
              <a:scrgbClr r="0" g="0" b="0"/>
            </a:lnRef>
            <a:fillRef idx="0">
              <a:scrgbClr r="0" g="0" b="0"/>
            </a:fillRef>
            <a:effectRef idx="0">
              <a:scrgbClr r="0" g="0" b="0"/>
            </a:effectRef>
            <a:fontRef idx="minor"/>
          </p:style>
        </p:sp>
        <p:sp>
          <p:nvSpPr>
            <p:cNvPr id="627" name="CustomShape 14"/>
            <p:cNvSpPr/>
            <p:nvPr/>
          </p:nvSpPr>
          <p:spPr>
            <a:xfrm>
              <a:off x="5055120" y="2172960"/>
              <a:ext cx="5400" cy="149040"/>
            </a:xfrm>
            <a:custGeom>
              <a:avLst/>
              <a:gdLst/>
              <a:ahLst/>
              <a:cxnLst/>
              <a:rect l="l" t="t" r="r" b="b"/>
              <a:pathLst>
                <a:path w="5714" h="149225">
                  <a:moveTo>
                    <a:pt x="2666" y="-9525"/>
                  </a:moveTo>
                  <a:lnTo>
                    <a:pt x="2666" y="158750"/>
                  </a:lnTo>
                </a:path>
              </a:pathLst>
            </a:custGeom>
            <a:noFill/>
            <a:ln w="24480">
              <a:solidFill>
                <a:srgbClr val="1F487C"/>
              </a:solidFill>
              <a:round/>
            </a:ln>
          </p:spPr>
          <p:style>
            <a:lnRef idx="0">
              <a:scrgbClr r="0" g="0" b="0"/>
            </a:lnRef>
            <a:fillRef idx="0">
              <a:scrgbClr r="0" g="0" b="0"/>
            </a:fillRef>
            <a:effectRef idx="0">
              <a:scrgbClr r="0" g="0" b="0"/>
            </a:effectRef>
            <a:fontRef idx="minor"/>
          </p:style>
        </p:sp>
        <p:sp>
          <p:nvSpPr>
            <p:cNvPr id="628" name="CustomShape 15"/>
            <p:cNvSpPr/>
            <p:nvPr/>
          </p:nvSpPr>
          <p:spPr>
            <a:xfrm>
              <a:off x="4522320" y="2138040"/>
              <a:ext cx="288000" cy="220680"/>
            </a:xfrm>
            <a:custGeom>
              <a:avLst/>
              <a:gdLst/>
              <a:ahLst/>
              <a:cxnLst/>
              <a:rect l="l" t="t" r="r" b="b"/>
              <a:pathLst>
                <a:path w="288289" h="220980">
                  <a:moveTo>
                    <a:pt x="0" y="5968"/>
                  </a:moveTo>
                  <a:lnTo>
                    <a:pt x="288163" y="220725"/>
                  </a:lnTo>
                  <a:moveTo>
                    <a:pt x="0" y="220725"/>
                  </a:moveTo>
                  <a:lnTo>
                    <a:pt x="281305" y="0"/>
                  </a:lnTo>
                </a:path>
              </a:pathLst>
            </a:custGeom>
            <a:noFill/>
            <a:ln w="19080">
              <a:solidFill>
                <a:srgbClr val="1F487C"/>
              </a:solidFill>
              <a:round/>
            </a:ln>
          </p:spPr>
          <p:style>
            <a:lnRef idx="0">
              <a:scrgbClr r="0" g="0" b="0"/>
            </a:lnRef>
            <a:fillRef idx="0">
              <a:scrgbClr r="0" g="0" b="0"/>
            </a:fillRef>
            <a:effectRef idx="0">
              <a:scrgbClr r="0" g="0" b="0"/>
            </a:effectRef>
            <a:fontRef idx="minor"/>
          </p:style>
        </p:sp>
        <p:pic>
          <p:nvPicPr>
            <p:cNvPr id="629" name="object 32"/>
            <p:cNvPicPr/>
            <p:nvPr/>
          </p:nvPicPr>
          <p:blipFill>
            <a:blip r:embed="rId14"/>
            <a:stretch/>
          </p:blipFill>
          <p:spPr>
            <a:xfrm>
              <a:off x="4698360" y="2287440"/>
              <a:ext cx="712800" cy="712800"/>
            </a:xfrm>
            <a:prstGeom prst="rect">
              <a:avLst/>
            </a:prstGeom>
            <a:ln>
              <a:noFill/>
            </a:ln>
          </p:spPr>
        </p:pic>
        <p:pic>
          <p:nvPicPr>
            <p:cNvPr id="630" name="object 33"/>
            <p:cNvPicPr/>
            <p:nvPr/>
          </p:nvPicPr>
          <p:blipFill>
            <a:blip r:embed="rId15"/>
            <a:stretch/>
          </p:blipFill>
          <p:spPr>
            <a:xfrm>
              <a:off x="4727520" y="2327040"/>
              <a:ext cx="720360" cy="725040"/>
            </a:xfrm>
            <a:prstGeom prst="rect">
              <a:avLst/>
            </a:prstGeom>
            <a:ln>
              <a:noFill/>
            </a:ln>
          </p:spPr>
        </p:pic>
        <p:sp>
          <p:nvSpPr>
            <p:cNvPr id="631" name="CustomShape 16"/>
            <p:cNvSpPr/>
            <p:nvPr/>
          </p:nvSpPr>
          <p:spPr>
            <a:xfrm>
              <a:off x="4755960" y="2322360"/>
              <a:ext cx="597960" cy="597960"/>
            </a:xfrm>
            <a:custGeom>
              <a:avLst/>
              <a:gdLst/>
              <a:ahLst/>
              <a:cxnLst/>
              <a:rect l="l" t="t" r="r" b="b"/>
              <a:pathLst>
                <a:path w="598170" h="598169">
                  <a:moveTo>
                    <a:pt x="498475" y="0"/>
                  </a:moveTo>
                  <a:lnTo>
                    <a:pt x="99694" y="0"/>
                  </a:lnTo>
                  <a:lnTo>
                    <a:pt x="60864" y="7826"/>
                  </a:lnTo>
                  <a:lnTo>
                    <a:pt x="29178" y="29178"/>
                  </a:lnTo>
                  <a:lnTo>
                    <a:pt x="7826" y="60864"/>
                  </a:lnTo>
                  <a:lnTo>
                    <a:pt x="0" y="99694"/>
                  </a:lnTo>
                  <a:lnTo>
                    <a:pt x="0" y="498475"/>
                  </a:lnTo>
                  <a:lnTo>
                    <a:pt x="7826" y="537305"/>
                  </a:lnTo>
                  <a:lnTo>
                    <a:pt x="29178" y="568991"/>
                  </a:lnTo>
                  <a:lnTo>
                    <a:pt x="60864"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632" name="CustomShape 17"/>
            <p:cNvSpPr/>
            <p:nvPr/>
          </p:nvSpPr>
          <p:spPr>
            <a:xfrm>
              <a:off x="4755960" y="2322360"/>
              <a:ext cx="597960" cy="597960"/>
            </a:xfrm>
            <a:custGeom>
              <a:avLst/>
              <a:gdLst/>
              <a:ahLst/>
              <a:cxnLst/>
              <a:rect l="l" t="t" r="r" b="b"/>
              <a:pathLst>
                <a:path w="598170" h="598169">
                  <a:moveTo>
                    <a:pt x="0" y="99694"/>
                  </a:moveTo>
                  <a:lnTo>
                    <a:pt x="7826" y="60864"/>
                  </a:lnTo>
                  <a:lnTo>
                    <a:pt x="29178" y="29178"/>
                  </a:lnTo>
                  <a:lnTo>
                    <a:pt x="60864"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864" y="590343"/>
                  </a:lnTo>
                  <a:lnTo>
                    <a:pt x="29178" y="568991"/>
                  </a:lnTo>
                  <a:lnTo>
                    <a:pt x="7826"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633" name="object 36"/>
            <p:cNvPicPr/>
            <p:nvPr/>
          </p:nvPicPr>
          <p:blipFill>
            <a:blip r:embed="rId9"/>
            <a:stretch/>
          </p:blipFill>
          <p:spPr>
            <a:xfrm>
              <a:off x="4954320" y="2434320"/>
              <a:ext cx="402480" cy="371520"/>
            </a:xfrm>
            <a:prstGeom prst="rect">
              <a:avLst/>
            </a:prstGeom>
            <a:ln>
              <a:noFill/>
            </a:ln>
          </p:spPr>
        </p:pic>
        <p:pic>
          <p:nvPicPr>
            <p:cNvPr id="634" name="object 37"/>
            <p:cNvPicPr/>
            <p:nvPr/>
          </p:nvPicPr>
          <p:blipFill>
            <a:blip r:embed="rId16"/>
            <a:stretch/>
          </p:blipFill>
          <p:spPr>
            <a:xfrm>
              <a:off x="6899400" y="3634560"/>
              <a:ext cx="834120" cy="185400"/>
            </a:xfrm>
            <a:prstGeom prst="rect">
              <a:avLst/>
            </a:prstGeom>
            <a:ln>
              <a:noFill/>
            </a:ln>
          </p:spPr>
        </p:pic>
        <p:pic>
          <p:nvPicPr>
            <p:cNvPr id="635" name="object 38"/>
            <p:cNvPicPr/>
            <p:nvPr/>
          </p:nvPicPr>
          <p:blipFill>
            <a:blip r:embed="rId17"/>
            <a:stretch/>
          </p:blipFill>
          <p:spPr>
            <a:xfrm>
              <a:off x="7695000" y="3634560"/>
              <a:ext cx="1007280" cy="185400"/>
            </a:xfrm>
            <a:prstGeom prst="rect">
              <a:avLst/>
            </a:prstGeom>
            <a:ln>
              <a:noFill/>
            </a:ln>
          </p:spPr>
        </p:pic>
        <p:pic>
          <p:nvPicPr>
            <p:cNvPr id="636" name="object 39"/>
            <p:cNvPicPr/>
            <p:nvPr/>
          </p:nvPicPr>
          <p:blipFill>
            <a:blip r:embed="rId18"/>
            <a:stretch/>
          </p:blipFill>
          <p:spPr>
            <a:xfrm>
              <a:off x="1020960" y="1205640"/>
              <a:ext cx="711360" cy="711360"/>
            </a:xfrm>
            <a:prstGeom prst="rect">
              <a:avLst/>
            </a:prstGeom>
            <a:ln>
              <a:noFill/>
            </a:ln>
          </p:spPr>
        </p:pic>
        <p:pic>
          <p:nvPicPr>
            <p:cNvPr id="637" name="object 40"/>
            <p:cNvPicPr/>
            <p:nvPr/>
          </p:nvPicPr>
          <p:blipFill>
            <a:blip r:embed="rId19"/>
            <a:stretch/>
          </p:blipFill>
          <p:spPr>
            <a:xfrm>
              <a:off x="1025640" y="1245240"/>
              <a:ext cx="770760" cy="725040"/>
            </a:xfrm>
            <a:prstGeom prst="rect">
              <a:avLst/>
            </a:prstGeom>
            <a:ln>
              <a:noFill/>
            </a:ln>
          </p:spPr>
        </p:pic>
        <p:sp>
          <p:nvSpPr>
            <p:cNvPr id="638" name="CustomShape 18"/>
            <p:cNvSpPr/>
            <p:nvPr/>
          </p:nvSpPr>
          <p:spPr>
            <a:xfrm>
              <a:off x="1077480" y="1239480"/>
              <a:ext cx="598320" cy="597960"/>
            </a:xfrm>
            <a:custGeom>
              <a:avLst/>
              <a:gdLst/>
              <a:ahLst/>
              <a:cxnLst/>
              <a:rect l="l" t="t" r="r" b="b"/>
              <a:pathLst>
                <a:path w="598805" h="598169">
                  <a:moveTo>
                    <a:pt x="498538" y="0"/>
                  </a:moveTo>
                  <a:lnTo>
                    <a:pt x="99707" y="0"/>
                  </a:lnTo>
                  <a:lnTo>
                    <a:pt x="60896" y="7826"/>
                  </a:lnTo>
                  <a:lnTo>
                    <a:pt x="29203" y="29178"/>
                  </a:lnTo>
                  <a:lnTo>
                    <a:pt x="7835" y="60864"/>
                  </a:lnTo>
                  <a:lnTo>
                    <a:pt x="0" y="99694"/>
                  </a:lnTo>
                  <a:lnTo>
                    <a:pt x="0" y="498475"/>
                  </a:lnTo>
                  <a:lnTo>
                    <a:pt x="7835" y="537251"/>
                  </a:lnTo>
                  <a:lnTo>
                    <a:pt x="29203" y="568944"/>
                  </a:lnTo>
                  <a:lnTo>
                    <a:pt x="60896" y="590325"/>
                  </a:lnTo>
                  <a:lnTo>
                    <a:pt x="99707" y="598169"/>
                  </a:lnTo>
                  <a:lnTo>
                    <a:pt x="498538" y="598169"/>
                  </a:lnTo>
                  <a:lnTo>
                    <a:pt x="537315" y="590325"/>
                  </a:lnTo>
                  <a:lnTo>
                    <a:pt x="569007" y="568944"/>
                  </a:lnTo>
                  <a:lnTo>
                    <a:pt x="590389" y="537251"/>
                  </a:lnTo>
                  <a:lnTo>
                    <a:pt x="598233" y="498475"/>
                  </a:lnTo>
                  <a:lnTo>
                    <a:pt x="598233" y="99694"/>
                  </a:lnTo>
                  <a:lnTo>
                    <a:pt x="590389" y="60864"/>
                  </a:lnTo>
                  <a:lnTo>
                    <a:pt x="569007" y="29178"/>
                  </a:lnTo>
                  <a:lnTo>
                    <a:pt x="537315" y="7826"/>
                  </a:lnTo>
                  <a:lnTo>
                    <a:pt x="498538"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639" name="CustomShape 19"/>
            <p:cNvSpPr/>
            <p:nvPr/>
          </p:nvSpPr>
          <p:spPr>
            <a:xfrm>
              <a:off x="1077480" y="1239480"/>
              <a:ext cx="598320" cy="597960"/>
            </a:xfrm>
            <a:custGeom>
              <a:avLst/>
              <a:gdLst/>
              <a:ahLst/>
              <a:cxnLst/>
              <a:rect l="l" t="t" r="r" b="b"/>
              <a:pathLst>
                <a:path w="598805" h="598169">
                  <a:moveTo>
                    <a:pt x="0" y="99694"/>
                  </a:moveTo>
                  <a:lnTo>
                    <a:pt x="7835" y="60864"/>
                  </a:lnTo>
                  <a:lnTo>
                    <a:pt x="29203" y="29178"/>
                  </a:lnTo>
                  <a:lnTo>
                    <a:pt x="60896" y="7826"/>
                  </a:lnTo>
                  <a:lnTo>
                    <a:pt x="99707" y="0"/>
                  </a:lnTo>
                  <a:lnTo>
                    <a:pt x="498538" y="0"/>
                  </a:lnTo>
                  <a:lnTo>
                    <a:pt x="537315" y="7826"/>
                  </a:lnTo>
                  <a:lnTo>
                    <a:pt x="569007" y="29178"/>
                  </a:lnTo>
                  <a:lnTo>
                    <a:pt x="590389" y="60864"/>
                  </a:lnTo>
                  <a:lnTo>
                    <a:pt x="598233" y="99694"/>
                  </a:lnTo>
                  <a:lnTo>
                    <a:pt x="598233" y="498475"/>
                  </a:lnTo>
                  <a:lnTo>
                    <a:pt x="590389" y="537251"/>
                  </a:lnTo>
                  <a:lnTo>
                    <a:pt x="569007" y="568944"/>
                  </a:lnTo>
                  <a:lnTo>
                    <a:pt x="537315" y="590325"/>
                  </a:lnTo>
                  <a:lnTo>
                    <a:pt x="498538" y="598169"/>
                  </a:lnTo>
                  <a:lnTo>
                    <a:pt x="99707" y="598169"/>
                  </a:lnTo>
                  <a:lnTo>
                    <a:pt x="60896" y="590325"/>
                  </a:lnTo>
                  <a:lnTo>
                    <a:pt x="29203" y="568944"/>
                  </a:lnTo>
                  <a:lnTo>
                    <a:pt x="7835" y="537251"/>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640" name="object 43"/>
            <p:cNvPicPr/>
            <p:nvPr/>
          </p:nvPicPr>
          <p:blipFill>
            <a:blip r:embed="rId20"/>
            <a:stretch/>
          </p:blipFill>
          <p:spPr>
            <a:xfrm>
              <a:off x="1251000" y="1351440"/>
              <a:ext cx="298440" cy="371880"/>
            </a:xfrm>
            <a:prstGeom prst="rect">
              <a:avLst/>
            </a:prstGeom>
            <a:ln>
              <a:noFill/>
            </a:ln>
          </p:spPr>
        </p:pic>
        <p:pic>
          <p:nvPicPr>
            <p:cNvPr id="641" name="object 44"/>
            <p:cNvPicPr/>
            <p:nvPr/>
          </p:nvPicPr>
          <p:blipFill>
            <a:blip r:embed="rId21"/>
            <a:stretch/>
          </p:blipFill>
          <p:spPr>
            <a:xfrm>
              <a:off x="1400400" y="1522080"/>
              <a:ext cx="203760" cy="248400"/>
            </a:xfrm>
            <a:prstGeom prst="rect">
              <a:avLst/>
            </a:prstGeom>
            <a:ln>
              <a:noFill/>
            </a:ln>
          </p:spPr>
        </p:pic>
        <p:pic>
          <p:nvPicPr>
            <p:cNvPr id="642" name="object 45"/>
            <p:cNvPicPr/>
            <p:nvPr/>
          </p:nvPicPr>
          <p:blipFill>
            <a:blip r:embed="rId22"/>
            <a:stretch/>
          </p:blipFill>
          <p:spPr>
            <a:xfrm>
              <a:off x="1014840" y="2752200"/>
              <a:ext cx="712800" cy="712800"/>
            </a:xfrm>
            <a:prstGeom prst="rect">
              <a:avLst/>
            </a:prstGeom>
            <a:ln>
              <a:noFill/>
            </a:ln>
          </p:spPr>
        </p:pic>
        <p:pic>
          <p:nvPicPr>
            <p:cNvPr id="643" name="object 46"/>
            <p:cNvPicPr/>
            <p:nvPr/>
          </p:nvPicPr>
          <p:blipFill>
            <a:blip r:embed="rId23"/>
            <a:stretch/>
          </p:blipFill>
          <p:spPr>
            <a:xfrm>
              <a:off x="1019520" y="2791800"/>
              <a:ext cx="770760" cy="725040"/>
            </a:xfrm>
            <a:prstGeom prst="rect">
              <a:avLst/>
            </a:prstGeom>
            <a:ln>
              <a:noFill/>
            </a:ln>
          </p:spPr>
        </p:pic>
        <p:sp>
          <p:nvSpPr>
            <p:cNvPr id="644" name="CustomShape 20"/>
            <p:cNvSpPr/>
            <p:nvPr/>
          </p:nvSpPr>
          <p:spPr>
            <a:xfrm>
              <a:off x="1072440" y="2786760"/>
              <a:ext cx="598320" cy="597960"/>
            </a:xfrm>
            <a:custGeom>
              <a:avLst/>
              <a:gdLst/>
              <a:ahLst/>
              <a:cxnLst/>
              <a:rect l="l" t="t" r="r" b="b"/>
              <a:pathLst>
                <a:path w="598805" h="598170">
                  <a:moveTo>
                    <a:pt x="498436" y="0"/>
                  </a:moveTo>
                  <a:lnTo>
                    <a:pt x="99707" y="0"/>
                  </a:lnTo>
                  <a:lnTo>
                    <a:pt x="60896" y="7826"/>
                  </a:lnTo>
                  <a:lnTo>
                    <a:pt x="29203" y="29178"/>
                  </a:lnTo>
                  <a:lnTo>
                    <a:pt x="7835" y="60864"/>
                  </a:lnTo>
                  <a:lnTo>
                    <a:pt x="0" y="99694"/>
                  </a:lnTo>
                  <a:lnTo>
                    <a:pt x="0" y="498475"/>
                  </a:lnTo>
                  <a:lnTo>
                    <a:pt x="7835" y="537305"/>
                  </a:lnTo>
                  <a:lnTo>
                    <a:pt x="29203" y="568991"/>
                  </a:lnTo>
                  <a:lnTo>
                    <a:pt x="60896" y="590343"/>
                  </a:lnTo>
                  <a:lnTo>
                    <a:pt x="99707" y="598169"/>
                  </a:lnTo>
                  <a:lnTo>
                    <a:pt x="498436" y="598169"/>
                  </a:lnTo>
                  <a:lnTo>
                    <a:pt x="537286" y="590343"/>
                  </a:lnTo>
                  <a:lnTo>
                    <a:pt x="569017" y="568991"/>
                  </a:lnTo>
                  <a:lnTo>
                    <a:pt x="590412" y="537305"/>
                  </a:lnTo>
                  <a:lnTo>
                    <a:pt x="598258" y="498475"/>
                  </a:lnTo>
                  <a:lnTo>
                    <a:pt x="598258" y="99694"/>
                  </a:lnTo>
                  <a:lnTo>
                    <a:pt x="590412" y="60864"/>
                  </a:lnTo>
                  <a:lnTo>
                    <a:pt x="569017" y="29178"/>
                  </a:lnTo>
                  <a:lnTo>
                    <a:pt x="537286" y="7826"/>
                  </a:lnTo>
                  <a:lnTo>
                    <a:pt x="498436"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645" name="CustomShape 21"/>
            <p:cNvSpPr/>
            <p:nvPr/>
          </p:nvSpPr>
          <p:spPr>
            <a:xfrm>
              <a:off x="1072440" y="2786760"/>
              <a:ext cx="598320" cy="597960"/>
            </a:xfrm>
            <a:custGeom>
              <a:avLst/>
              <a:gdLst/>
              <a:ahLst/>
              <a:cxnLst/>
              <a:rect l="l" t="t" r="r" b="b"/>
              <a:pathLst>
                <a:path w="598805" h="598170">
                  <a:moveTo>
                    <a:pt x="0" y="99694"/>
                  </a:moveTo>
                  <a:lnTo>
                    <a:pt x="7835" y="60864"/>
                  </a:lnTo>
                  <a:lnTo>
                    <a:pt x="29203" y="29178"/>
                  </a:lnTo>
                  <a:lnTo>
                    <a:pt x="60896" y="7826"/>
                  </a:lnTo>
                  <a:lnTo>
                    <a:pt x="99707" y="0"/>
                  </a:lnTo>
                  <a:lnTo>
                    <a:pt x="498436" y="0"/>
                  </a:lnTo>
                  <a:lnTo>
                    <a:pt x="537286" y="7826"/>
                  </a:lnTo>
                  <a:lnTo>
                    <a:pt x="569017" y="29178"/>
                  </a:lnTo>
                  <a:lnTo>
                    <a:pt x="590412" y="60864"/>
                  </a:lnTo>
                  <a:lnTo>
                    <a:pt x="598258" y="99694"/>
                  </a:lnTo>
                  <a:lnTo>
                    <a:pt x="598258" y="498475"/>
                  </a:lnTo>
                  <a:lnTo>
                    <a:pt x="590412" y="537305"/>
                  </a:lnTo>
                  <a:lnTo>
                    <a:pt x="569017" y="568991"/>
                  </a:lnTo>
                  <a:lnTo>
                    <a:pt x="537286" y="590343"/>
                  </a:lnTo>
                  <a:lnTo>
                    <a:pt x="498436" y="598169"/>
                  </a:lnTo>
                  <a:lnTo>
                    <a:pt x="99707" y="598169"/>
                  </a:lnTo>
                  <a:lnTo>
                    <a:pt x="60896" y="590343"/>
                  </a:lnTo>
                  <a:lnTo>
                    <a:pt x="29203" y="568991"/>
                  </a:lnTo>
                  <a:lnTo>
                    <a:pt x="7835"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646" name="object 49"/>
            <p:cNvPicPr/>
            <p:nvPr/>
          </p:nvPicPr>
          <p:blipFill>
            <a:blip r:embed="rId20"/>
            <a:stretch/>
          </p:blipFill>
          <p:spPr>
            <a:xfrm>
              <a:off x="1245600" y="2899440"/>
              <a:ext cx="298440" cy="371520"/>
            </a:xfrm>
            <a:prstGeom prst="rect">
              <a:avLst/>
            </a:prstGeom>
            <a:ln>
              <a:noFill/>
            </a:ln>
          </p:spPr>
        </p:pic>
        <p:pic>
          <p:nvPicPr>
            <p:cNvPr id="647" name="object 50"/>
            <p:cNvPicPr/>
            <p:nvPr/>
          </p:nvPicPr>
          <p:blipFill>
            <a:blip r:embed="rId24"/>
            <a:stretch/>
          </p:blipFill>
          <p:spPr>
            <a:xfrm>
              <a:off x="1395000" y="3070080"/>
              <a:ext cx="203760" cy="248040"/>
            </a:xfrm>
            <a:prstGeom prst="rect">
              <a:avLst/>
            </a:prstGeom>
            <a:ln>
              <a:noFill/>
            </a:ln>
          </p:spPr>
        </p:pic>
        <p:pic>
          <p:nvPicPr>
            <p:cNvPr id="648" name="object 51"/>
            <p:cNvPicPr/>
            <p:nvPr/>
          </p:nvPicPr>
          <p:blipFill>
            <a:blip r:embed="rId25"/>
            <a:stretch/>
          </p:blipFill>
          <p:spPr>
            <a:xfrm>
              <a:off x="7481160" y="1193400"/>
              <a:ext cx="711360" cy="711360"/>
            </a:xfrm>
            <a:prstGeom prst="rect">
              <a:avLst/>
            </a:prstGeom>
            <a:ln>
              <a:noFill/>
            </a:ln>
          </p:spPr>
        </p:pic>
        <p:pic>
          <p:nvPicPr>
            <p:cNvPr id="649" name="object 52"/>
            <p:cNvPicPr/>
            <p:nvPr/>
          </p:nvPicPr>
          <p:blipFill>
            <a:blip r:embed="rId26"/>
            <a:stretch/>
          </p:blipFill>
          <p:spPr>
            <a:xfrm>
              <a:off x="7485840" y="1231560"/>
              <a:ext cx="770760" cy="725040"/>
            </a:xfrm>
            <a:prstGeom prst="rect">
              <a:avLst/>
            </a:prstGeom>
            <a:ln>
              <a:noFill/>
            </a:ln>
          </p:spPr>
        </p:pic>
        <p:sp>
          <p:nvSpPr>
            <p:cNvPr id="650" name="CustomShape 22"/>
            <p:cNvSpPr/>
            <p:nvPr/>
          </p:nvSpPr>
          <p:spPr>
            <a:xfrm>
              <a:off x="7538400" y="1226880"/>
              <a:ext cx="597960" cy="597960"/>
            </a:xfrm>
            <a:custGeom>
              <a:avLst/>
              <a:gdLst/>
              <a:ahLst/>
              <a:cxnLst/>
              <a:rect l="l" t="t" r="r" b="b"/>
              <a:pathLst>
                <a:path w="598170" h="598169">
                  <a:moveTo>
                    <a:pt x="498475" y="0"/>
                  </a:moveTo>
                  <a:lnTo>
                    <a:pt x="99694" y="0"/>
                  </a:lnTo>
                  <a:lnTo>
                    <a:pt x="60918" y="7826"/>
                  </a:lnTo>
                  <a:lnTo>
                    <a:pt x="29225" y="29178"/>
                  </a:lnTo>
                  <a:lnTo>
                    <a:pt x="7844" y="60864"/>
                  </a:lnTo>
                  <a:lnTo>
                    <a:pt x="0" y="99694"/>
                  </a:lnTo>
                  <a:lnTo>
                    <a:pt x="0" y="498475"/>
                  </a:lnTo>
                  <a:lnTo>
                    <a:pt x="7844" y="537305"/>
                  </a:lnTo>
                  <a:lnTo>
                    <a:pt x="29225" y="568991"/>
                  </a:lnTo>
                  <a:lnTo>
                    <a:pt x="60918"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1F487C"/>
            </a:solidFill>
            <a:ln>
              <a:noFill/>
            </a:ln>
          </p:spPr>
          <p:style>
            <a:lnRef idx="0">
              <a:scrgbClr r="0" g="0" b="0"/>
            </a:lnRef>
            <a:fillRef idx="0">
              <a:scrgbClr r="0" g="0" b="0"/>
            </a:fillRef>
            <a:effectRef idx="0">
              <a:scrgbClr r="0" g="0" b="0"/>
            </a:effectRef>
            <a:fontRef idx="minor"/>
          </p:style>
        </p:sp>
        <p:sp>
          <p:nvSpPr>
            <p:cNvPr id="651" name="CustomShape 23"/>
            <p:cNvSpPr/>
            <p:nvPr/>
          </p:nvSpPr>
          <p:spPr>
            <a:xfrm>
              <a:off x="7538400" y="1226880"/>
              <a:ext cx="597960" cy="597960"/>
            </a:xfrm>
            <a:custGeom>
              <a:avLst/>
              <a:gdLst/>
              <a:ahLst/>
              <a:cxnLst/>
              <a:rect l="l" t="t" r="r" b="b"/>
              <a:pathLst>
                <a:path w="598170" h="598169">
                  <a:moveTo>
                    <a:pt x="0" y="99694"/>
                  </a:moveTo>
                  <a:lnTo>
                    <a:pt x="7844" y="60864"/>
                  </a:lnTo>
                  <a:lnTo>
                    <a:pt x="29225" y="29178"/>
                  </a:lnTo>
                  <a:lnTo>
                    <a:pt x="60918"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652" name="object 55"/>
            <p:cNvPicPr/>
            <p:nvPr/>
          </p:nvPicPr>
          <p:blipFill>
            <a:blip r:embed="rId20"/>
            <a:stretch/>
          </p:blipFill>
          <p:spPr>
            <a:xfrm>
              <a:off x="7713000" y="1338480"/>
              <a:ext cx="298440" cy="371880"/>
            </a:xfrm>
            <a:prstGeom prst="rect">
              <a:avLst/>
            </a:prstGeom>
            <a:ln>
              <a:noFill/>
            </a:ln>
          </p:spPr>
        </p:pic>
        <p:pic>
          <p:nvPicPr>
            <p:cNvPr id="653" name="object 56"/>
            <p:cNvPicPr/>
            <p:nvPr/>
          </p:nvPicPr>
          <p:blipFill>
            <a:blip r:embed="rId27"/>
            <a:stretch/>
          </p:blipFill>
          <p:spPr>
            <a:xfrm>
              <a:off x="7862400" y="1509480"/>
              <a:ext cx="203760" cy="248400"/>
            </a:xfrm>
            <a:prstGeom prst="rect">
              <a:avLst/>
            </a:prstGeom>
            <a:ln>
              <a:noFill/>
            </a:ln>
          </p:spPr>
        </p:pic>
        <p:pic>
          <p:nvPicPr>
            <p:cNvPr id="654" name="object 57"/>
            <p:cNvPicPr/>
            <p:nvPr/>
          </p:nvPicPr>
          <p:blipFill>
            <a:blip r:embed="rId28"/>
            <a:stretch/>
          </p:blipFill>
          <p:spPr>
            <a:xfrm>
              <a:off x="7487280" y="2744640"/>
              <a:ext cx="712800" cy="711360"/>
            </a:xfrm>
            <a:prstGeom prst="rect">
              <a:avLst/>
            </a:prstGeom>
            <a:ln>
              <a:noFill/>
            </a:ln>
          </p:spPr>
        </p:pic>
        <p:pic>
          <p:nvPicPr>
            <p:cNvPr id="655" name="object 58"/>
            <p:cNvPicPr/>
            <p:nvPr/>
          </p:nvPicPr>
          <p:blipFill>
            <a:blip r:embed="rId29"/>
            <a:stretch/>
          </p:blipFill>
          <p:spPr>
            <a:xfrm>
              <a:off x="7487280" y="2782800"/>
              <a:ext cx="778320" cy="725040"/>
            </a:xfrm>
            <a:prstGeom prst="rect">
              <a:avLst/>
            </a:prstGeom>
            <a:ln>
              <a:noFill/>
            </a:ln>
          </p:spPr>
        </p:pic>
        <p:sp>
          <p:nvSpPr>
            <p:cNvPr id="656" name="CustomShape 24"/>
            <p:cNvSpPr/>
            <p:nvPr/>
          </p:nvSpPr>
          <p:spPr>
            <a:xfrm>
              <a:off x="7544880" y="2778480"/>
              <a:ext cx="597960" cy="597960"/>
            </a:xfrm>
            <a:custGeom>
              <a:avLst/>
              <a:gdLst/>
              <a:ahLst/>
              <a:cxnLst/>
              <a:rect l="l" t="t" r="r" b="b"/>
              <a:pathLst>
                <a:path w="598170" h="598170">
                  <a:moveTo>
                    <a:pt x="498475" y="0"/>
                  </a:moveTo>
                  <a:lnTo>
                    <a:pt x="99694" y="0"/>
                  </a:lnTo>
                  <a:lnTo>
                    <a:pt x="60918" y="7826"/>
                  </a:lnTo>
                  <a:lnTo>
                    <a:pt x="29225" y="29178"/>
                  </a:lnTo>
                  <a:lnTo>
                    <a:pt x="7844" y="60864"/>
                  </a:lnTo>
                  <a:lnTo>
                    <a:pt x="0" y="99694"/>
                  </a:lnTo>
                  <a:lnTo>
                    <a:pt x="0" y="498475"/>
                  </a:lnTo>
                  <a:lnTo>
                    <a:pt x="7844" y="537305"/>
                  </a:lnTo>
                  <a:lnTo>
                    <a:pt x="29225" y="568991"/>
                  </a:lnTo>
                  <a:lnTo>
                    <a:pt x="60918" y="590343"/>
                  </a:lnTo>
                  <a:lnTo>
                    <a:pt x="99694" y="598169"/>
                  </a:lnTo>
                  <a:lnTo>
                    <a:pt x="498475" y="598169"/>
                  </a:lnTo>
                  <a:lnTo>
                    <a:pt x="537305" y="590343"/>
                  </a:lnTo>
                  <a:lnTo>
                    <a:pt x="568991" y="568991"/>
                  </a:lnTo>
                  <a:lnTo>
                    <a:pt x="590343" y="537305"/>
                  </a:lnTo>
                  <a:lnTo>
                    <a:pt x="598169" y="498475"/>
                  </a:lnTo>
                  <a:lnTo>
                    <a:pt x="598169" y="99694"/>
                  </a:lnTo>
                  <a:lnTo>
                    <a:pt x="590343" y="60864"/>
                  </a:lnTo>
                  <a:lnTo>
                    <a:pt x="568991" y="29178"/>
                  </a:lnTo>
                  <a:lnTo>
                    <a:pt x="537305" y="7826"/>
                  </a:lnTo>
                  <a:lnTo>
                    <a:pt x="498475" y="0"/>
                  </a:lnTo>
                  <a:close/>
                </a:path>
              </a:pathLst>
            </a:custGeom>
            <a:solidFill>
              <a:srgbClr val="9BBA58"/>
            </a:solidFill>
            <a:ln>
              <a:noFill/>
            </a:ln>
          </p:spPr>
          <p:style>
            <a:lnRef idx="0">
              <a:scrgbClr r="0" g="0" b="0"/>
            </a:lnRef>
            <a:fillRef idx="0">
              <a:scrgbClr r="0" g="0" b="0"/>
            </a:fillRef>
            <a:effectRef idx="0">
              <a:scrgbClr r="0" g="0" b="0"/>
            </a:effectRef>
            <a:fontRef idx="minor"/>
          </p:style>
        </p:sp>
        <p:sp>
          <p:nvSpPr>
            <p:cNvPr id="657" name="CustomShape 25"/>
            <p:cNvSpPr/>
            <p:nvPr/>
          </p:nvSpPr>
          <p:spPr>
            <a:xfrm>
              <a:off x="7544880" y="2778480"/>
              <a:ext cx="597960" cy="597960"/>
            </a:xfrm>
            <a:custGeom>
              <a:avLst/>
              <a:gdLst/>
              <a:ahLst/>
              <a:cxnLst/>
              <a:rect l="l" t="t" r="r" b="b"/>
              <a:pathLst>
                <a:path w="598170" h="598170">
                  <a:moveTo>
                    <a:pt x="0" y="99694"/>
                  </a:moveTo>
                  <a:lnTo>
                    <a:pt x="7844" y="60864"/>
                  </a:lnTo>
                  <a:lnTo>
                    <a:pt x="29225" y="29178"/>
                  </a:lnTo>
                  <a:lnTo>
                    <a:pt x="60918" y="7826"/>
                  </a:lnTo>
                  <a:lnTo>
                    <a:pt x="99694" y="0"/>
                  </a:lnTo>
                  <a:lnTo>
                    <a:pt x="498475" y="0"/>
                  </a:lnTo>
                  <a:lnTo>
                    <a:pt x="537305" y="7826"/>
                  </a:lnTo>
                  <a:lnTo>
                    <a:pt x="568991" y="29178"/>
                  </a:lnTo>
                  <a:lnTo>
                    <a:pt x="590343" y="60864"/>
                  </a:lnTo>
                  <a:lnTo>
                    <a:pt x="598169" y="99694"/>
                  </a:lnTo>
                  <a:lnTo>
                    <a:pt x="598169" y="498475"/>
                  </a:lnTo>
                  <a:lnTo>
                    <a:pt x="590343" y="537305"/>
                  </a:lnTo>
                  <a:lnTo>
                    <a:pt x="568991" y="568991"/>
                  </a:lnTo>
                  <a:lnTo>
                    <a:pt x="537305" y="590343"/>
                  </a:lnTo>
                  <a:lnTo>
                    <a:pt x="498475" y="598169"/>
                  </a:lnTo>
                  <a:lnTo>
                    <a:pt x="99694" y="598169"/>
                  </a:lnTo>
                  <a:lnTo>
                    <a:pt x="60918" y="590343"/>
                  </a:lnTo>
                  <a:lnTo>
                    <a:pt x="29225" y="568991"/>
                  </a:lnTo>
                  <a:lnTo>
                    <a:pt x="7844" y="537305"/>
                  </a:lnTo>
                  <a:lnTo>
                    <a:pt x="0" y="498475"/>
                  </a:lnTo>
                  <a:lnTo>
                    <a:pt x="0" y="99694"/>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658" name="object 61"/>
            <p:cNvPicPr/>
            <p:nvPr/>
          </p:nvPicPr>
          <p:blipFill>
            <a:blip r:embed="rId30"/>
            <a:stretch/>
          </p:blipFill>
          <p:spPr>
            <a:xfrm>
              <a:off x="7714800" y="2890800"/>
              <a:ext cx="313560" cy="371880"/>
            </a:xfrm>
            <a:prstGeom prst="rect">
              <a:avLst/>
            </a:prstGeom>
            <a:ln>
              <a:noFill/>
            </a:ln>
          </p:spPr>
        </p:pic>
        <p:pic>
          <p:nvPicPr>
            <p:cNvPr id="659" name="object 62"/>
            <p:cNvPicPr/>
            <p:nvPr/>
          </p:nvPicPr>
          <p:blipFill>
            <a:blip r:embed="rId31"/>
            <a:stretch/>
          </p:blipFill>
          <p:spPr>
            <a:xfrm>
              <a:off x="7871760" y="3061800"/>
              <a:ext cx="203760" cy="248040"/>
            </a:xfrm>
            <a:prstGeom prst="rect">
              <a:avLst/>
            </a:prstGeom>
            <a:ln>
              <a:noFill/>
            </a:ln>
          </p:spPr>
        </p:pic>
        <p:pic>
          <p:nvPicPr>
            <p:cNvPr id="660" name="object 63"/>
            <p:cNvPicPr/>
            <p:nvPr/>
          </p:nvPicPr>
          <p:blipFill>
            <a:blip r:embed="rId32"/>
            <a:stretch/>
          </p:blipFill>
          <p:spPr>
            <a:xfrm>
              <a:off x="7981200" y="1725120"/>
              <a:ext cx="389880" cy="370080"/>
            </a:xfrm>
            <a:prstGeom prst="rect">
              <a:avLst/>
            </a:prstGeom>
            <a:ln>
              <a:noFill/>
            </a:ln>
          </p:spPr>
        </p:pic>
        <p:pic>
          <p:nvPicPr>
            <p:cNvPr id="661" name="object 64"/>
            <p:cNvPicPr/>
            <p:nvPr/>
          </p:nvPicPr>
          <p:blipFill>
            <a:blip r:embed="rId33"/>
            <a:stretch/>
          </p:blipFill>
          <p:spPr>
            <a:xfrm>
              <a:off x="8039160" y="1774080"/>
              <a:ext cx="296640" cy="304560"/>
            </a:xfrm>
            <a:prstGeom prst="rect">
              <a:avLst/>
            </a:prstGeom>
            <a:ln>
              <a:noFill/>
            </a:ln>
          </p:spPr>
        </p:pic>
        <p:sp>
          <p:nvSpPr>
            <p:cNvPr id="662" name="CustomShape 26"/>
            <p:cNvSpPr/>
            <p:nvPr/>
          </p:nvSpPr>
          <p:spPr>
            <a:xfrm>
              <a:off x="8037360" y="1759320"/>
              <a:ext cx="277200" cy="256320"/>
            </a:xfrm>
            <a:custGeom>
              <a:avLst/>
              <a:gdLst/>
              <a:ahLst/>
              <a:cxnLst/>
              <a:rect l="l" t="t" r="r" b="b"/>
              <a:pathLst>
                <a:path w="277495" h="256539">
                  <a:moveTo>
                    <a:pt x="234823" y="0"/>
                  </a:moveTo>
                  <a:lnTo>
                    <a:pt x="42672" y="0"/>
                  </a:lnTo>
                  <a:lnTo>
                    <a:pt x="26092" y="3365"/>
                  </a:lnTo>
                  <a:lnTo>
                    <a:pt x="12525" y="12541"/>
                  </a:lnTo>
                  <a:lnTo>
                    <a:pt x="3363" y="26146"/>
                  </a:lnTo>
                  <a:lnTo>
                    <a:pt x="0" y="42799"/>
                  </a:lnTo>
                  <a:lnTo>
                    <a:pt x="0" y="213487"/>
                  </a:lnTo>
                  <a:lnTo>
                    <a:pt x="3363" y="230120"/>
                  </a:lnTo>
                  <a:lnTo>
                    <a:pt x="12525" y="243681"/>
                  </a:lnTo>
                  <a:lnTo>
                    <a:pt x="26092" y="252813"/>
                  </a:lnTo>
                  <a:lnTo>
                    <a:pt x="42672" y="256159"/>
                  </a:lnTo>
                  <a:lnTo>
                    <a:pt x="234823" y="256159"/>
                  </a:lnTo>
                  <a:lnTo>
                    <a:pt x="251456" y="252813"/>
                  </a:lnTo>
                  <a:lnTo>
                    <a:pt x="265017" y="243681"/>
                  </a:lnTo>
                  <a:lnTo>
                    <a:pt x="274149" y="230120"/>
                  </a:lnTo>
                  <a:lnTo>
                    <a:pt x="277495" y="213487"/>
                  </a:lnTo>
                  <a:lnTo>
                    <a:pt x="277495" y="42799"/>
                  </a:lnTo>
                  <a:lnTo>
                    <a:pt x="274149" y="26146"/>
                  </a:lnTo>
                  <a:lnTo>
                    <a:pt x="265017" y="12541"/>
                  </a:lnTo>
                  <a:lnTo>
                    <a:pt x="251456" y="3365"/>
                  </a:lnTo>
                  <a:lnTo>
                    <a:pt x="234823" y="0"/>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663" name="CustomShape 27"/>
            <p:cNvSpPr/>
            <p:nvPr/>
          </p:nvSpPr>
          <p:spPr>
            <a:xfrm>
              <a:off x="8037360" y="1759320"/>
              <a:ext cx="277200" cy="256320"/>
            </a:xfrm>
            <a:custGeom>
              <a:avLst/>
              <a:gdLst/>
              <a:ahLst/>
              <a:cxnLst/>
              <a:rect l="l" t="t" r="r" b="b"/>
              <a:pathLst>
                <a:path w="277495" h="256539">
                  <a:moveTo>
                    <a:pt x="0" y="42799"/>
                  </a:moveTo>
                  <a:lnTo>
                    <a:pt x="3363" y="26146"/>
                  </a:lnTo>
                  <a:lnTo>
                    <a:pt x="12525" y="12541"/>
                  </a:lnTo>
                  <a:lnTo>
                    <a:pt x="26092" y="3365"/>
                  </a:lnTo>
                  <a:lnTo>
                    <a:pt x="42672" y="0"/>
                  </a:lnTo>
                  <a:lnTo>
                    <a:pt x="234823" y="0"/>
                  </a:lnTo>
                  <a:lnTo>
                    <a:pt x="251456" y="3365"/>
                  </a:lnTo>
                  <a:lnTo>
                    <a:pt x="265017" y="12541"/>
                  </a:lnTo>
                  <a:lnTo>
                    <a:pt x="274149" y="26146"/>
                  </a:lnTo>
                  <a:lnTo>
                    <a:pt x="277495" y="42799"/>
                  </a:lnTo>
                  <a:lnTo>
                    <a:pt x="277495" y="213487"/>
                  </a:lnTo>
                  <a:lnTo>
                    <a:pt x="274149" y="230120"/>
                  </a:lnTo>
                  <a:lnTo>
                    <a:pt x="265017" y="243681"/>
                  </a:lnTo>
                  <a:lnTo>
                    <a:pt x="251456" y="252813"/>
                  </a:lnTo>
                  <a:lnTo>
                    <a:pt x="234823" y="256159"/>
                  </a:lnTo>
                  <a:lnTo>
                    <a:pt x="42672" y="256159"/>
                  </a:lnTo>
                  <a:lnTo>
                    <a:pt x="26092" y="252813"/>
                  </a:lnTo>
                  <a:lnTo>
                    <a:pt x="12525" y="243681"/>
                  </a:lnTo>
                  <a:lnTo>
                    <a:pt x="3363" y="230120"/>
                  </a:lnTo>
                  <a:lnTo>
                    <a:pt x="0" y="213487"/>
                  </a:lnTo>
                  <a:lnTo>
                    <a:pt x="0" y="42799"/>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664" name="object 67"/>
            <p:cNvPicPr/>
            <p:nvPr/>
          </p:nvPicPr>
          <p:blipFill>
            <a:blip r:embed="rId34"/>
            <a:stretch/>
          </p:blipFill>
          <p:spPr>
            <a:xfrm>
              <a:off x="8146440" y="1821960"/>
              <a:ext cx="121680" cy="129240"/>
            </a:xfrm>
            <a:prstGeom prst="rect">
              <a:avLst/>
            </a:prstGeom>
            <a:ln>
              <a:noFill/>
            </a:ln>
          </p:spPr>
        </p:pic>
        <p:pic>
          <p:nvPicPr>
            <p:cNvPr id="665" name="object 68"/>
            <p:cNvPicPr/>
            <p:nvPr/>
          </p:nvPicPr>
          <p:blipFill>
            <a:blip r:embed="rId35"/>
            <a:stretch/>
          </p:blipFill>
          <p:spPr>
            <a:xfrm>
              <a:off x="8181000" y="1793880"/>
              <a:ext cx="366840" cy="370080"/>
            </a:xfrm>
            <a:prstGeom prst="rect">
              <a:avLst/>
            </a:prstGeom>
            <a:ln>
              <a:noFill/>
            </a:ln>
          </p:spPr>
        </p:pic>
        <p:pic>
          <p:nvPicPr>
            <p:cNvPr id="666" name="object 69"/>
            <p:cNvPicPr/>
            <p:nvPr/>
          </p:nvPicPr>
          <p:blipFill>
            <a:blip r:embed="rId36"/>
            <a:stretch/>
          </p:blipFill>
          <p:spPr>
            <a:xfrm>
              <a:off x="8231040" y="1842480"/>
              <a:ext cx="293760" cy="304560"/>
            </a:xfrm>
            <a:prstGeom prst="rect">
              <a:avLst/>
            </a:prstGeom>
            <a:ln>
              <a:noFill/>
            </a:ln>
          </p:spPr>
        </p:pic>
        <p:sp>
          <p:nvSpPr>
            <p:cNvPr id="667" name="CustomShape 28"/>
            <p:cNvSpPr/>
            <p:nvPr/>
          </p:nvSpPr>
          <p:spPr>
            <a:xfrm>
              <a:off x="8238600" y="1827360"/>
              <a:ext cx="252360" cy="256320"/>
            </a:xfrm>
            <a:custGeom>
              <a:avLst/>
              <a:gdLst/>
              <a:ahLst/>
              <a:cxnLst/>
              <a:rect l="l" t="t" r="r" b="b"/>
              <a:pathLst>
                <a:path w="252729" h="256539">
                  <a:moveTo>
                    <a:pt x="210311" y="0"/>
                  </a:moveTo>
                  <a:lnTo>
                    <a:pt x="42036" y="0"/>
                  </a:lnTo>
                  <a:lnTo>
                    <a:pt x="25663" y="3300"/>
                  </a:lnTo>
                  <a:lnTo>
                    <a:pt x="12303" y="12303"/>
                  </a:lnTo>
                  <a:lnTo>
                    <a:pt x="3300" y="25663"/>
                  </a:lnTo>
                  <a:lnTo>
                    <a:pt x="0" y="42037"/>
                  </a:lnTo>
                  <a:lnTo>
                    <a:pt x="0" y="213995"/>
                  </a:lnTo>
                  <a:lnTo>
                    <a:pt x="3300" y="230387"/>
                  </a:lnTo>
                  <a:lnTo>
                    <a:pt x="12303" y="243792"/>
                  </a:lnTo>
                  <a:lnTo>
                    <a:pt x="25663" y="252839"/>
                  </a:lnTo>
                  <a:lnTo>
                    <a:pt x="42036" y="256159"/>
                  </a:lnTo>
                  <a:lnTo>
                    <a:pt x="210311" y="256159"/>
                  </a:lnTo>
                  <a:lnTo>
                    <a:pt x="226631" y="252839"/>
                  </a:lnTo>
                  <a:lnTo>
                    <a:pt x="239998" y="243792"/>
                  </a:lnTo>
                  <a:lnTo>
                    <a:pt x="249031" y="230387"/>
                  </a:lnTo>
                  <a:lnTo>
                    <a:pt x="252349" y="213995"/>
                  </a:lnTo>
                  <a:lnTo>
                    <a:pt x="252349" y="42037"/>
                  </a:lnTo>
                  <a:lnTo>
                    <a:pt x="249031" y="25663"/>
                  </a:lnTo>
                  <a:lnTo>
                    <a:pt x="239998" y="12303"/>
                  </a:lnTo>
                  <a:lnTo>
                    <a:pt x="226631" y="3300"/>
                  </a:lnTo>
                  <a:lnTo>
                    <a:pt x="210311" y="0"/>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668" name="CustomShape 29"/>
            <p:cNvSpPr/>
            <p:nvPr/>
          </p:nvSpPr>
          <p:spPr>
            <a:xfrm>
              <a:off x="8238600" y="1827360"/>
              <a:ext cx="252360" cy="256320"/>
            </a:xfrm>
            <a:custGeom>
              <a:avLst/>
              <a:gdLst/>
              <a:ahLst/>
              <a:cxnLst/>
              <a:rect l="l" t="t" r="r" b="b"/>
              <a:pathLst>
                <a:path w="252729" h="256539">
                  <a:moveTo>
                    <a:pt x="0" y="42037"/>
                  </a:moveTo>
                  <a:lnTo>
                    <a:pt x="3300" y="25663"/>
                  </a:lnTo>
                  <a:lnTo>
                    <a:pt x="12303" y="12303"/>
                  </a:lnTo>
                  <a:lnTo>
                    <a:pt x="25663" y="3300"/>
                  </a:lnTo>
                  <a:lnTo>
                    <a:pt x="42036" y="0"/>
                  </a:lnTo>
                  <a:lnTo>
                    <a:pt x="210311" y="0"/>
                  </a:lnTo>
                  <a:lnTo>
                    <a:pt x="226631" y="3300"/>
                  </a:lnTo>
                  <a:lnTo>
                    <a:pt x="239998" y="12303"/>
                  </a:lnTo>
                  <a:lnTo>
                    <a:pt x="249031" y="25663"/>
                  </a:lnTo>
                  <a:lnTo>
                    <a:pt x="252349" y="42037"/>
                  </a:lnTo>
                  <a:lnTo>
                    <a:pt x="252349" y="213995"/>
                  </a:lnTo>
                  <a:lnTo>
                    <a:pt x="249031" y="230387"/>
                  </a:lnTo>
                  <a:lnTo>
                    <a:pt x="239998" y="243792"/>
                  </a:lnTo>
                  <a:lnTo>
                    <a:pt x="226631" y="252839"/>
                  </a:lnTo>
                  <a:lnTo>
                    <a:pt x="210311" y="256159"/>
                  </a:lnTo>
                  <a:lnTo>
                    <a:pt x="42036" y="256159"/>
                  </a:lnTo>
                  <a:lnTo>
                    <a:pt x="25663" y="252839"/>
                  </a:lnTo>
                  <a:lnTo>
                    <a:pt x="12303" y="243792"/>
                  </a:lnTo>
                  <a:lnTo>
                    <a:pt x="3300" y="230387"/>
                  </a:lnTo>
                  <a:lnTo>
                    <a:pt x="0" y="213995"/>
                  </a:lnTo>
                  <a:lnTo>
                    <a:pt x="0" y="42037"/>
                  </a:lnTo>
                  <a:close/>
                </a:path>
              </a:pathLst>
            </a:custGeom>
            <a:noFill/>
            <a:ln w="28440">
              <a:solidFill>
                <a:srgbClr val="FFFF00"/>
              </a:solidFill>
              <a:round/>
            </a:ln>
          </p:spPr>
          <p:style>
            <a:lnRef idx="0">
              <a:scrgbClr r="0" g="0" b="0"/>
            </a:lnRef>
            <a:fillRef idx="0">
              <a:scrgbClr r="0" g="0" b="0"/>
            </a:fillRef>
            <a:effectRef idx="0">
              <a:scrgbClr r="0" g="0" b="0"/>
            </a:effectRef>
            <a:fontRef idx="minor"/>
          </p:style>
        </p:sp>
        <p:pic>
          <p:nvPicPr>
            <p:cNvPr id="669" name="object 72"/>
            <p:cNvPicPr/>
            <p:nvPr/>
          </p:nvPicPr>
          <p:blipFill>
            <a:blip r:embed="rId37"/>
            <a:stretch/>
          </p:blipFill>
          <p:spPr>
            <a:xfrm>
              <a:off x="8337600" y="1890000"/>
              <a:ext cx="115560" cy="129240"/>
            </a:xfrm>
            <a:prstGeom prst="rect">
              <a:avLst/>
            </a:prstGeom>
            <a:ln>
              <a:noFill/>
            </a:ln>
          </p:spPr>
        </p:pic>
        <p:pic>
          <p:nvPicPr>
            <p:cNvPr id="670" name="object 73"/>
            <p:cNvPicPr/>
            <p:nvPr/>
          </p:nvPicPr>
          <p:blipFill>
            <a:blip r:embed="rId38"/>
            <a:stretch/>
          </p:blipFill>
          <p:spPr>
            <a:xfrm>
              <a:off x="1536120" y="3207960"/>
              <a:ext cx="389880" cy="368280"/>
            </a:xfrm>
            <a:prstGeom prst="rect">
              <a:avLst/>
            </a:prstGeom>
            <a:ln>
              <a:noFill/>
            </a:ln>
          </p:spPr>
        </p:pic>
        <p:pic>
          <p:nvPicPr>
            <p:cNvPr id="671" name="object 74"/>
            <p:cNvPicPr/>
            <p:nvPr/>
          </p:nvPicPr>
          <p:blipFill>
            <a:blip r:embed="rId39"/>
            <a:stretch/>
          </p:blipFill>
          <p:spPr>
            <a:xfrm>
              <a:off x="1595520" y="3256920"/>
              <a:ext cx="296640" cy="304560"/>
            </a:xfrm>
            <a:prstGeom prst="rect">
              <a:avLst/>
            </a:prstGeom>
            <a:ln>
              <a:noFill/>
            </a:ln>
          </p:spPr>
        </p:pic>
        <p:sp>
          <p:nvSpPr>
            <p:cNvPr id="672" name="CustomShape 30"/>
            <p:cNvSpPr/>
            <p:nvPr/>
          </p:nvSpPr>
          <p:spPr>
            <a:xfrm>
              <a:off x="1592640" y="3241440"/>
              <a:ext cx="277200" cy="256320"/>
            </a:xfrm>
            <a:custGeom>
              <a:avLst/>
              <a:gdLst/>
              <a:ahLst/>
              <a:cxnLst/>
              <a:rect l="l" t="t" r="r" b="b"/>
              <a:pathLst>
                <a:path w="277494" h="256539">
                  <a:moveTo>
                    <a:pt x="234822" y="0"/>
                  </a:moveTo>
                  <a:lnTo>
                    <a:pt x="42671" y="0"/>
                  </a:lnTo>
                  <a:lnTo>
                    <a:pt x="26038" y="3345"/>
                  </a:lnTo>
                  <a:lnTo>
                    <a:pt x="12477" y="12477"/>
                  </a:lnTo>
                  <a:lnTo>
                    <a:pt x="3345" y="26038"/>
                  </a:lnTo>
                  <a:lnTo>
                    <a:pt x="0" y="42672"/>
                  </a:lnTo>
                  <a:lnTo>
                    <a:pt x="0" y="213487"/>
                  </a:lnTo>
                  <a:lnTo>
                    <a:pt x="3345" y="230066"/>
                  </a:lnTo>
                  <a:lnTo>
                    <a:pt x="12477" y="243633"/>
                  </a:lnTo>
                  <a:lnTo>
                    <a:pt x="26038" y="252795"/>
                  </a:lnTo>
                  <a:lnTo>
                    <a:pt x="42671" y="256159"/>
                  </a:lnTo>
                  <a:lnTo>
                    <a:pt x="234822" y="256159"/>
                  </a:lnTo>
                  <a:lnTo>
                    <a:pt x="251456" y="252795"/>
                  </a:lnTo>
                  <a:lnTo>
                    <a:pt x="265017" y="243633"/>
                  </a:lnTo>
                  <a:lnTo>
                    <a:pt x="274149" y="230066"/>
                  </a:lnTo>
                  <a:lnTo>
                    <a:pt x="277494" y="213487"/>
                  </a:lnTo>
                  <a:lnTo>
                    <a:pt x="277494" y="42672"/>
                  </a:lnTo>
                  <a:lnTo>
                    <a:pt x="274149" y="26038"/>
                  </a:lnTo>
                  <a:lnTo>
                    <a:pt x="265017" y="12477"/>
                  </a:lnTo>
                  <a:lnTo>
                    <a:pt x="251456" y="3345"/>
                  </a:lnTo>
                  <a:lnTo>
                    <a:pt x="234822" y="0"/>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673" name="CustomShape 31"/>
            <p:cNvSpPr/>
            <p:nvPr/>
          </p:nvSpPr>
          <p:spPr>
            <a:xfrm>
              <a:off x="1592640" y="3241440"/>
              <a:ext cx="277200" cy="256320"/>
            </a:xfrm>
            <a:custGeom>
              <a:avLst/>
              <a:gdLst/>
              <a:ahLst/>
              <a:cxnLst/>
              <a:rect l="l" t="t" r="r" b="b"/>
              <a:pathLst>
                <a:path w="277494" h="256539">
                  <a:moveTo>
                    <a:pt x="0" y="42672"/>
                  </a:moveTo>
                  <a:lnTo>
                    <a:pt x="3345" y="26038"/>
                  </a:lnTo>
                  <a:lnTo>
                    <a:pt x="12477" y="12477"/>
                  </a:lnTo>
                  <a:lnTo>
                    <a:pt x="26038" y="3345"/>
                  </a:lnTo>
                  <a:lnTo>
                    <a:pt x="42671" y="0"/>
                  </a:lnTo>
                  <a:lnTo>
                    <a:pt x="234822" y="0"/>
                  </a:lnTo>
                  <a:lnTo>
                    <a:pt x="251456" y="3345"/>
                  </a:lnTo>
                  <a:lnTo>
                    <a:pt x="265017" y="12477"/>
                  </a:lnTo>
                  <a:lnTo>
                    <a:pt x="274149" y="26038"/>
                  </a:lnTo>
                  <a:lnTo>
                    <a:pt x="277494" y="42672"/>
                  </a:lnTo>
                  <a:lnTo>
                    <a:pt x="277494" y="213487"/>
                  </a:lnTo>
                  <a:lnTo>
                    <a:pt x="274149" y="230066"/>
                  </a:lnTo>
                  <a:lnTo>
                    <a:pt x="265017" y="243633"/>
                  </a:lnTo>
                  <a:lnTo>
                    <a:pt x="251456" y="252795"/>
                  </a:lnTo>
                  <a:lnTo>
                    <a:pt x="234822" y="256159"/>
                  </a:lnTo>
                  <a:lnTo>
                    <a:pt x="42671" y="256159"/>
                  </a:lnTo>
                  <a:lnTo>
                    <a:pt x="26038" y="252795"/>
                  </a:lnTo>
                  <a:lnTo>
                    <a:pt x="12477" y="243633"/>
                  </a:lnTo>
                  <a:lnTo>
                    <a:pt x="3345" y="230066"/>
                  </a:lnTo>
                  <a:lnTo>
                    <a:pt x="0" y="213487"/>
                  </a:lnTo>
                  <a:lnTo>
                    <a:pt x="0" y="42672"/>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674" name="object 77"/>
            <p:cNvPicPr/>
            <p:nvPr/>
          </p:nvPicPr>
          <p:blipFill>
            <a:blip r:embed="rId34"/>
            <a:stretch/>
          </p:blipFill>
          <p:spPr>
            <a:xfrm>
              <a:off x="1700640" y="3304440"/>
              <a:ext cx="121680" cy="129240"/>
            </a:xfrm>
            <a:prstGeom prst="rect">
              <a:avLst/>
            </a:prstGeom>
            <a:ln>
              <a:noFill/>
            </a:ln>
          </p:spPr>
        </p:pic>
        <p:pic>
          <p:nvPicPr>
            <p:cNvPr id="675" name="object 78"/>
            <p:cNvPicPr/>
            <p:nvPr/>
          </p:nvPicPr>
          <p:blipFill>
            <a:blip r:embed="rId40"/>
            <a:stretch/>
          </p:blipFill>
          <p:spPr>
            <a:xfrm>
              <a:off x="1737360" y="3274920"/>
              <a:ext cx="365400" cy="370080"/>
            </a:xfrm>
            <a:prstGeom prst="rect">
              <a:avLst/>
            </a:prstGeom>
            <a:ln>
              <a:noFill/>
            </a:ln>
          </p:spPr>
        </p:pic>
        <p:pic>
          <p:nvPicPr>
            <p:cNvPr id="676" name="object 79"/>
            <p:cNvPicPr/>
            <p:nvPr/>
          </p:nvPicPr>
          <p:blipFill>
            <a:blip r:embed="rId41"/>
            <a:stretch/>
          </p:blipFill>
          <p:spPr>
            <a:xfrm>
              <a:off x="1785960" y="3323880"/>
              <a:ext cx="293760" cy="304560"/>
            </a:xfrm>
            <a:prstGeom prst="rect">
              <a:avLst/>
            </a:prstGeom>
            <a:ln>
              <a:noFill/>
            </a:ln>
          </p:spPr>
        </p:pic>
        <p:sp>
          <p:nvSpPr>
            <p:cNvPr id="677" name="CustomShape 32"/>
            <p:cNvSpPr/>
            <p:nvPr/>
          </p:nvSpPr>
          <p:spPr>
            <a:xfrm>
              <a:off x="1793520" y="3309480"/>
              <a:ext cx="252360" cy="256320"/>
            </a:xfrm>
            <a:custGeom>
              <a:avLst/>
              <a:gdLst/>
              <a:ahLst/>
              <a:cxnLst/>
              <a:rect l="l" t="t" r="r" b="b"/>
              <a:pathLst>
                <a:path w="252730" h="256539">
                  <a:moveTo>
                    <a:pt x="210312" y="0"/>
                  </a:moveTo>
                  <a:lnTo>
                    <a:pt x="42037" y="0"/>
                  </a:lnTo>
                  <a:lnTo>
                    <a:pt x="25663" y="3300"/>
                  </a:lnTo>
                  <a:lnTo>
                    <a:pt x="12303" y="12303"/>
                  </a:lnTo>
                  <a:lnTo>
                    <a:pt x="3300" y="25663"/>
                  </a:lnTo>
                  <a:lnTo>
                    <a:pt x="0" y="42036"/>
                  </a:lnTo>
                  <a:lnTo>
                    <a:pt x="0" y="214121"/>
                  </a:lnTo>
                  <a:lnTo>
                    <a:pt x="3300" y="230495"/>
                  </a:lnTo>
                  <a:lnTo>
                    <a:pt x="12303" y="243855"/>
                  </a:lnTo>
                  <a:lnTo>
                    <a:pt x="25663" y="252858"/>
                  </a:lnTo>
                  <a:lnTo>
                    <a:pt x="42037" y="256158"/>
                  </a:lnTo>
                  <a:lnTo>
                    <a:pt x="210312" y="256158"/>
                  </a:lnTo>
                  <a:lnTo>
                    <a:pt x="226631" y="252858"/>
                  </a:lnTo>
                  <a:lnTo>
                    <a:pt x="239998" y="243855"/>
                  </a:lnTo>
                  <a:lnTo>
                    <a:pt x="249031" y="230495"/>
                  </a:lnTo>
                  <a:lnTo>
                    <a:pt x="252349" y="214121"/>
                  </a:lnTo>
                  <a:lnTo>
                    <a:pt x="252349" y="42036"/>
                  </a:lnTo>
                  <a:lnTo>
                    <a:pt x="249031" y="25663"/>
                  </a:lnTo>
                  <a:lnTo>
                    <a:pt x="239998" y="12303"/>
                  </a:lnTo>
                  <a:lnTo>
                    <a:pt x="226631" y="3300"/>
                  </a:lnTo>
                  <a:lnTo>
                    <a:pt x="210312" y="0"/>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678" name="CustomShape 33"/>
            <p:cNvSpPr/>
            <p:nvPr/>
          </p:nvSpPr>
          <p:spPr>
            <a:xfrm>
              <a:off x="1793520" y="3309480"/>
              <a:ext cx="252360" cy="256320"/>
            </a:xfrm>
            <a:custGeom>
              <a:avLst/>
              <a:gdLst/>
              <a:ahLst/>
              <a:cxnLst/>
              <a:rect l="l" t="t" r="r" b="b"/>
              <a:pathLst>
                <a:path w="252730" h="256539">
                  <a:moveTo>
                    <a:pt x="0" y="42036"/>
                  </a:moveTo>
                  <a:lnTo>
                    <a:pt x="3300" y="25663"/>
                  </a:lnTo>
                  <a:lnTo>
                    <a:pt x="12303" y="12303"/>
                  </a:lnTo>
                  <a:lnTo>
                    <a:pt x="25663" y="3300"/>
                  </a:lnTo>
                  <a:lnTo>
                    <a:pt x="42037" y="0"/>
                  </a:lnTo>
                  <a:lnTo>
                    <a:pt x="210312" y="0"/>
                  </a:lnTo>
                  <a:lnTo>
                    <a:pt x="226631" y="3300"/>
                  </a:lnTo>
                  <a:lnTo>
                    <a:pt x="239998" y="12303"/>
                  </a:lnTo>
                  <a:lnTo>
                    <a:pt x="249031" y="25663"/>
                  </a:lnTo>
                  <a:lnTo>
                    <a:pt x="252349" y="42036"/>
                  </a:lnTo>
                  <a:lnTo>
                    <a:pt x="252349" y="214121"/>
                  </a:lnTo>
                  <a:lnTo>
                    <a:pt x="249031" y="230495"/>
                  </a:lnTo>
                  <a:lnTo>
                    <a:pt x="239998" y="243855"/>
                  </a:lnTo>
                  <a:lnTo>
                    <a:pt x="226631" y="252858"/>
                  </a:lnTo>
                  <a:lnTo>
                    <a:pt x="210312" y="256158"/>
                  </a:lnTo>
                  <a:lnTo>
                    <a:pt x="42037" y="256158"/>
                  </a:lnTo>
                  <a:lnTo>
                    <a:pt x="25663" y="252858"/>
                  </a:lnTo>
                  <a:lnTo>
                    <a:pt x="12303" y="243855"/>
                  </a:lnTo>
                  <a:lnTo>
                    <a:pt x="3300" y="230495"/>
                  </a:lnTo>
                  <a:lnTo>
                    <a:pt x="0" y="214121"/>
                  </a:lnTo>
                  <a:lnTo>
                    <a:pt x="0" y="42036"/>
                  </a:lnTo>
                  <a:close/>
                </a:path>
              </a:pathLst>
            </a:custGeom>
            <a:noFill/>
            <a:ln w="28440">
              <a:solidFill>
                <a:srgbClr val="FF0000"/>
              </a:solidFill>
              <a:round/>
            </a:ln>
          </p:spPr>
          <p:style>
            <a:lnRef idx="0">
              <a:scrgbClr r="0" g="0" b="0"/>
            </a:lnRef>
            <a:fillRef idx="0">
              <a:scrgbClr r="0" g="0" b="0"/>
            </a:fillRef>
            <a:effectRef idx="0">
              <a:scrgbClr r="0" g="0" b="0"/>
            </a:effectRef>
            <a:fontRef idx="minor"/>
          </p:style>
        </p:sp>
        <p:pic>
          <p:nvPicPr>
            <p:cNvPr id="679" name="object 82"/>
            <p:cNvPicPr/>
            <p:nvPr/>
          </p:nvPicPr>
          <p:blipFill>
            <a:blip r:embed="rId37"/>
            <a:stretch/>
          </p:blipFill>
          <p:spPr>
            <a:xfrm>
              <a:off x="1891440" y="3372480"/>
              <a:ext cx="115560" cy="129600"/>
            </a:xfrm>
            <a:prstGeom prst="rect">
              <a:avLst/>
            </a:prstGeom>
            <a:ln>
              <a:noFill/>
            </a:ln>
          </p:spPr>
        </p:pic>
        <p:pic>
          <p:nvPicPr>
            <p:cNvPr id="680" name="object 83"/>
            <p:cNvPicPr/>
            <p:nvPr/>
          </p:nvPicPr>
          <p:blipFill>
            <a:blip r:embed="rId42"/>
            <a:stretch/>
          </p:blipFill>
          <p:spPr>
            <a:xfrm>
              <a:off x="1542240" y="1744920"/>
              <a:ext cx="391320" cy="370080"/>
            </a:xfrm>
            <a:prstGeom prst="rect">
              <a:avLst/>
            </a:prstGeom>
            <a:ln>
              <a:noFill/>
            </a:ln>
          </p:spPr>
        </p:pic>
        <p:pic>
          <p:nvPicPr>
            <p:cNvPr id="681" name="object 84"/>
            <p:cNvPicPr/>
            <p:nvPr/>
          </p:nvPicPr>
          <p:blipFill>
            <a:blip r:embed="rId43"/>
            <a:stretch/>
          </p:blipFill>
          <p:spPr>
            <a:xfrm>
              <a:off x="1601640" y="1795320"/>
              <a:ext cx="297000" cy="304560"/>
            </a:xfrm>
            <a:prstGeom prst="rect">
              <a:avLst/>
            </a:prstGeom>
            <a:ln>
              <a:noFill/>
            </a:ln>
          </p:spPr>
        </p:pic>
        <p:sp>
          <p:nvSpPr>
            <p:cNvPr id="682" name="CustomShape 34"/>
            <p:cNvSpPr/>
            <p:nvPr/>
          </p:nvSpPr>
          <p:spPr>
            <a:xfrm>
              <a:off x="1599840" y="1779480"/>
              <a:ext cx="277920" cy="256320"/>
            </a:xfrm>
            <a:custGeom>
              <a:avLst/>
              <a:gdLst/>
              <a:ahLst/>
              <a:cxnLst/>
              <a:rect l="l" t="t" r="r" b="b"/>
              <a:pathLst>
                <a:path w="278130" h="256539">
                  <a:moveTo>
                    <a:pt x="234823" y="0"/>
                  </a:moveTo>
                  <a:lnTo>
                    <a:pt x="42672" y="0"/>
                  </a:lnTo>
                  <a:lnTo>
                    <a:pt x="26092" y="3363"/>
                  </a:lnTo>
                  <a:lnTo>
                    <a:pt x="12525" y="12525"/>
                  </a:lnTo>
                  <a:lnTo>
                    <a:pt x="3363" y="26092"/>
                  </a:lnTo>
                  <a:lnTo>
                    <a:pt x="0" y="42672"/>
                  </a:lnTo>
                  <a:lnTo>
                    <a:pt x="0" y="213487"/>
                  </a:lnTo>
                  <a:lnTo>
                    <a:pt x="3363" y="230120"/>
                  </a:lnTo>
                  <a:lnTo>
                    <a:pt x="12525" y="243681"/>
                  </a:lnTo>
                  <a:lnTo>
                    <a:pt x="26092" y="252813"/>
                  </a:lnTo>
                  <a:lnTo>
                    <a:pt x="42672" y="256158"/>
                  </a:lnTo>
                  <a:lnTo>
                    <a:pt x="234823" y="256158"/>
                  </a:lnTo>
                  <a:lnTo>
                    <a:pt x="251475" y="252813"/>
                  </a:lnTo>
                  <a:lnTo>
                    <a:pt x="265080" y="243681"/>
                  </a:lnTo>
                  <a:lnTo>
                    <a:pt x="274256" y="230120"/>
                  </a:lnTo>
                  <a:lnTo>
                    <a:pt x="277622" y="213487"/>
                  </a:lnTo>
                  <a:lnTo>
                    <a:pt x="277622" y="42672"/>
                  </a:lnTo>
                  <a:lnTo>
                    <a:pt x="274256" y="26092"/>
                  </a:lnTo>
                  <a:lnTo>
                    <a:pt x="265080" y="12525"/>
                  </a:lnTo>
                  <a:lnTo>
                    <a:pt x="251475" y="3363"/>
                  </a:lnTo>
                  <a:lnTo>
                    <a:pt x="234823" y="0"/>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683" name="CustomShape 35"/>
            <p:cNvSpPr/>
            <p:nvPr/>
          </p:nvSpPr>
          <p:spPr>
            <a:xfrm>
              <a:off x="1599840" y="1779480"/>
              <a:ext cx="277920" cy="256320"/>
            </a:xfrm>
            <a:custGeom>
              <a:avLst/>
              <a:gdLst/>
              <a:ahLst/>
              <a:cxnLst/>
              <a:rect l="l" t="t" r="r" b="b"/>
              <a:pathLst>
                <a:path w="278130" h="256539">
                  <a:moveTo>
                    <a:pt x="0" y="42672"/>
                  </a:moveTo>
                  <a:lnTo>
                    <a:pt x="3363" y="26092"/>
                  </a:lnTo>
                  <a:lnTo>
                    <a:pt x="12525" y="12525"/>
                  </a:lnTo>
                  <a:lnTo>
                    <a:pt x="26092" y="3363"/>
                  </a:lnTo>
                  <a:lnTo>
                    <a:pt x="42672" y="0"/>
                  </a:lnTo>
                  <a:lnTo>
                    <a:pt x="234823" y="0"/>
                  </a:lnTo>
                  <a:lnTo>
                    <a:pt x="251475" y="3363"/>
                  </a:lnTo>
                  <a:lnTo>
                    <a:pt x="265080" y="12525"/>
                  </a:lnTo>
                  <a:lnTo>
                    <a:pt x="274256" y="26092"/>
                  </a:lnTo>
                  <a:lnTo>
                    <a:pt x="277622" y="42672"/>
                  </a:lnTo>
                  <a:lnTo>
                    <a:pt x="277622" y="213487"/>
                  </a:lnTo>
                  <a:lnTo>
                    <a:pt x="274256" y="230120"/>
                  </a:lnTo>
                  <a:lnTo>
                    <a:pt x="265080" y="243681"/>
                  </a:lnTo>
                  <a:lnTo>
                    <a:pt x="251475" y="252813"/>
                  </a:lnTo>
                  <a:lnTo>
                    <a:pt x="234823" y="256158"/>
                  </a:lnTo>
                  <a:lnTo>
                    <a:pt x="42672" y="256158"/>
                  </a:lnTo>
                  <a:lnTo>
                    <a:pt x="26092" y="252813"/>
                  </a:lnTo>
                  <a:lnTo>
                    <a:pt x="12525" y="243681"/>
                  </a:lnTo>
                  <a:lnTo>
                    <a:pt x="3363" y="230120"/>
                  </a:lnTo>
                  <a:lnTo>
                    <a:pt x="0" y="213487"/>
                  </a:lnTo>
                  <a:lnTo>
                    <a:pt x="0" y="42672"/>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684" name="object 87"/>
            <p:cNvPicPr/>
            <p:nvPr/>
          </p:nvPicPr>
          <p:blipFill>
            <a:blip r:embed="rId34"/>
            <a:stretch/>
          </p:blipFill>
          <p:spPr>
            <a:xfrm>
              <a:off x="1707840" y="1842120"/>
              <a:ext cx="121680" cy="129240"/>
            </a:xfrm>
            <a:prstGeom prst="rect">
              <a:avLst/>
            </a:prstGeom>
            <a:ln>
              <a:noFill/>
            </a:ln>
          </p:spPr>
        </p:pic>
        <p:pic>
          <p:nvPicPr>
            <p:cNvPr id="685" name="object 88"/>
            <p:cNvPicPr/>
            <p:nvPr/>
          </p:nvPicPr>
          <p:blipFill>
            <a:blip r:embed="rId44"/>
            <a:stretch/>
          </p:blipFill>
          <p:spPr>
            <a:xfrm>
              <a:off x="1743480" y="1813680"/>
              <a:ext cx="366840" cy="370080"/>
            </a:xfrm>
            <a:prstGeom prst="rect">
              <a:avLst/>
            </a:prstGeom>
            <a:ln>
              <a:noFill/>
            </a:ln>
          </p:spPr>
        </p:pic>
        <p:pic>
          <p:nvPicPr>
            <p:cNvPr id="686" name="object 89"/>
            <p:cNvPicPr/>
            <p:nvPr/>
          </p:nvPicPr>
          <p:blipFill>
            <a:blip r:embed="rId45"/>
            <a:stretch/>
          </p:blipFill>
          <p:spPr>
            <a:xfrm>
              <a:off x="1793880" y="1862280"/>
              <a:ext cx="293760" cy="304560"/>
            </a:xfrm>
            <a:prstGeom prst="rect">
              <a:avLst/>
            </a:prstGeom>
            <a:ln>
              <a:noFill/>
            </a:ln>
          </p:spPr>
        </p:pic>
        <p:sp>
          <p:nvSpPr>
            <p:cNvPr id="687" name="CustomShape 36"/>
            <p:cNvSpPr/>
            <p:nvPr/>
          </p:nvSpPr>
          <p:spPr>
            <a:xfrm>
              <a:off x="1800720" y="1847520"/>
              <a:ext cx="252360" cy="256320"/>
            </a:xfrm>
            <a:custGeom>
              <a:avLst/>
              <a:gdLst/>
              <a:ahLst/>
              <a:cxnLst/>
              <a:rect l="l" t="t" r="r" b="b"/>
              <a:pathLst>
                <a:path w="252730" h="256539">
                  <a:moveTo>
                    <a:pt x="210312" y="0"/>
                  </a:moveTo>
                  <a:lnTo>
                    <a:pt x="42163" y="0"/>
                  </a:lnTo>
                  <a:lnTo>
                    <a:pt x="25771" y="3300"/>
                  </a:lnTo>
                  <a:lnTo>
                    <a:pt x="12366" y="12303"/>
                  </a:lnTo>
                  <a:lnTo>
                    <a:pt x="3319" y="25663"/>
                  </a:lnTo>
                  <a:lnTo>
                    <a:pt x="0" y="42036"/>
                  </a:lnTo>
                  <a:lnTo>
                    <a:pt x="0" y="214121"/>
                  </a:lnTo>
                  <a:lnTo>
                    <a:pt x="3319" y="230495"/>
                  </a:lnTo>
                  <a:lnTo>
                    <a:pt x="12366" y="243855"/>
                  </a:lnTo>
                  <a:lnTo>
                    <a:pt x="25771" y="252858"/>
                  </a:lnTo>
                  <a:lnTo>
                    <a:pt x="42163" y="256158"/>
                  </a:lnTo>
                  <a:lnTo>
                    <a:pt x="210312" y="256158"/>
                  </a:lnTo>
                  <a:lnTo>
                    <a:pt x="226685" y="252858"/>
                  </a:lnTo>
                  <a:lnTo>
                    <a:pt x="240045" y="243855"/>
                  </a:lnTo>
                  <a:lnTo>
                    <a:pt x="249048" y="230495"/>
                  </a:lnTo>
                  <a:lnTo>
                    <a:pt x="252348" y="214121"/>
                  </a:lnTo>
                  <a:lnTo>
                    <a:pt x="252348" y="42036"/>
                  </a:lnTo>
                  <a:lnTo>
                    <a:pt x="249048" y="25663"/>
                  </a:lnTo>
                  <a:lnTo>
                    <a:pt x="240045" y="12303"/>
                  </a:lnTo>
                  <a:lnTo>
                    <a:pt x="226685" y="3300"/>
                  </a:lnTo>
                  <a:lnTo>
                    <a:pt x="210312" y="0"/>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688" name="CustomShape 37"/>
            <p:cNvSpPr/>
            <p:nvPr/>
          </p:nvSpPr>
          <p:spPr>
            <a:xfrm>
              <a:off x="1800720" y="1847520"/>
              <a:ext cx="252360" cy="256320"/>
            </a:xfrm>
            <a:custGeom>
              <a:avLst/>
              <a:gdLst/>
              <a:ahLst/>
              <a:cxnLst/>
              <a:rect l="l" t="t" r="r" b="b"/>
              <a:pathLst>
                <a:path w="252730" h="256539">
                  <a:moveTo>
                    <a:pt x="0" y="42036"/>
                  </a:moveTo>
                  <a:lnTo>
                    <a:pt x="3319" y="25663"/>
                  </a:lnTo>
                  <a:lnTo>
                    <a:pt x="12366" y="12303"/>
                  </a:lnTo>
                  <a:lnTo>
                    <a:pt x="25771" y="3300"/>
                  </a:lnTo>
                  <a:lnTo>
                    <a:pt x="42163" y="0"/>
                  </a:lnTo>
                  <a:lnTo>
                    <a:pt x="210312" y="0"/>
                  </a:lnTo>
                  <a:lnTo>
                    <a:pt x="226685" y="3300"/>
                  </a:lnTo>
                  <a:lnTo>
                    <a:pt x="240045" y="12303"/>
                  </a:lnTo>
                  <a:lnTo>
                    <a:pt x="249048" y="25663"/>
                  </a:lnTo>
                  <a:lnTo>
                    <a:pt x="252348" y="42036"/>
                  </a:lnTo>
                  <a:lnTo>
                    <a:pt x="252348" y="214121"/>
                  </a:lnTo>
                  <a:lnTo>
                    <a:pt x="249048" y="230495"/>
                  </a:lnTo>
                  <a:lnTo>
                    <a:pt x="240045" y="243855"/>
                  </a:lnTo>
                  <a:lnTo>
                    <a:pt x="226685" y="252858"/>
                  </a:lnTo>
                  <a:lnTo>
                    <a:pt x="210312" y="256158"/>
                  </a:lnTo>
                  <a:lnTo>
                    <a:pt x="42163" y="256158"/>
                  </a:lnTo>
                  <a:lnTo>
                    <a:pt x="25771" y="252858"/>
                  </a:lnTo>
                  <a:lnTo>
                    <a:pt x="12366" y="243855"/>
                  </a:lnTo>
                  <a:lnTo>
                    <a:pt x="3319" y="230495"/>
                  </a:lnTo>
                  <a:lnTo>
                    <a:pt x="0" y="214121"/>
                  </a:lnTo>
                  <a:lnTo>
                    <a:pt x="0" y="42036"/>
                  </a:lnTo>
                  <a:close/>
                </a:path>
              </a:pathLst>
            </a:custGeom>
            <a:noFill/>
            <a:ln w="28440">
              <a:solidFill>
                <a:srgbClr val="FF0000"/>
              </a:solidFill>
              <a:round/>
            </a:ln>
          </p:spPr>
          <p:style>
            <a:lnRef idx="0">
              <a:scrgbClr r="0" g="0" b="0"/>
            </a:lnRef>
            <a:fillRef idx="0">
              <a:scrgbClr r="0" g="0" b="0"/>
            </a:fillRef>
            <a:effectRef idx="0">
              <a:scrgbClr r="0" g="0" b="0"/>
            </a:effectRef>
            <a:fontRef idx="minor"/>
          </p:style>
        </p:sp>
        <p:pic>
          <p:nvPicPr>
            <p:cNvPr id="689" name="object 92"/>
            <p:cNvPicPr/>
            <p:nvPr/>
          </p:nvPicPr>
          <p:blipFill>
            <a:blip r:embed="rId37"/>
            <a:stretch/>
          </p:blipFill>
          <p:spPr>
            <a:xfrm>
              <a:off x="1899000" y="1910160"/>
              <a:ext cx="115560" cy="129240"/>
            </a:xfrm>
            <a:prstGeom prst="rect">
              <a:avLst/>
            </a:prstGeom>
            <a:ln>
              <a:noFill/>
            </a:ln>
          </p:spPr>
        </p:pic>
        <p:pic>
          <p:nvPicPr>
            <p:cNvPr id="690" name="object 93"/>
            <p:cNvPicPr/>
            <p:nvPr/>
          </p:nvPicPr>
          <p:blipFill>
            <a:blip r:embed="rId46"/>
            <a:stretch/>
          </p:blipFill>
          <p:spPr>
            <a:xfrm>
              <a:off x="1629000" y="1502640"/>
              <a:ext cx="2205000" cy="822600"/>
            </a:xfrm>
            <a:prstGeom prst="rect">
              <a:avLst/>
            </a:prstGeom>
            <a:ln>
              <a:noFill/>
            </a:ln>
          </p:spPr>
        </p:pic>
        <p:sp>
          <p:nvSpPr>
            <p:cNvPr id="691" name="CustomShape 38"/>
            <p:cNvSpPr/>
            <p:nvPr/>
          </p:nvSpPr>
          <p:spPr>
            <a:xfrm>
              <a:off x="1672560" y="1538640"/>
              <a:ext cx="2118600" cy="711360"/>
            </a:xfrm>
            <a:custGeom>
              <a:avLst/>
              <a:gdLst/>
              <a:ahLst/>
              <a:cxnLst/>
              <a:rect l="l" t="t" r="r" b="b"/>
              <a:pathLst>
                <a:path w="2118995" h="711835">
                  <a:moveTo>
                    <a:pt x="0" y="0"/>
                  </a:moveTo>
                  <a:lnTo>
                    <a:pt x="1059307" y="0"/>
                  </a:lnTo>
                  <a:lnTo>
                    <a:pt x="1059307" y="711834"/>
                  </a:lnTo>
                  <a:lnTo>
                    <a:pt x="2118614" y="711834"/>
                  </a:lnTo>
                </a:path>
              </a:pathLst>
            </a:custGeom>
            <a:noFill/>
            <a:ln w="25560">
              <a:solidFill>
                <a:srgbClr val="FF0000"/>
              </a:solidFill>
              <a:round/>
            </a:ln>
          </p:spPr>
          <p:style>
            <a:lnRef idx="0">
              <a:scrgbClr r="0" g="0" b="0"/>
            </a:lnRef>
            <a:fillRef idx="0">
              <a:scrgbClr r="0" g="0" b="0"/>
            </a:fillRef>
            <a:effectRef idx="0">
              <a:scrgbClr r="0" g="0" b="0"/>
            </a:effectRef>
            <a:fontRef idx="minor"/>
          </p:style>
        </p:sp>
        <p:pic>
          <p:nvPicPr>
            <p:cNvPr id="692" name="object 95"/>
            <p:cNvPicPr/>
            <p:nvPr/>
          </p:nvPicPr>
          <p:blipFill>
            <a:blip r:embed="rId47"/>
            <a:stretch/>
          </p:blipFill>
          <p:spPr>
            <a:xfrm>
              <a:off x="1627560" y="2215800"/>
              <a:ext cx="2209320" cy="944640"/>
            </a:xfrm>
            <a:prstGeom prst="rect">
              <a:avLst/>
            </a:prstGeom>
            <a:ln>
              <a:noFill/>
            </a:ln>
          </p:spPr>
        </p:pic>
        <p:sp>
          <p:nvSpPr>
            <p:cNvPr id="693" name="CustomShape 39"/>
            <p:cNvSpPr/>
            <p:nvPr/>
          </p:nvSpPr>
          <p:spPr>
            <a:xfrm>
              <a:off x="1670400" y="2250720"/>
              <a:ext cx="2123640" cy="835200"/>
            </a:xfrm>
            <a:custGeom>
              <a:avLst/>
              <a:gdLst/>
              <a:ahLst/>
              <a:cxnLst/>
              <a:rect l="l" t="t" r="r" b="b"/>
              <a:pathLst>
                <a:path w="2124075" h="835660">
                  <a:moveTo>
                    <a:pt x="0" y="835406"/>
                  </a:moveTo>
                  <a:lnTo>
                    <a:pt x="1061847" y="835406"/>
                  </a:lnTo>
                  <a:lnTo>
                    <a:pt x="1061847" y="0"/>
                  </a:lnTo>
                  <a:lnTo>
                    <a:pt x="2123821" y="0"/>
                  </a:lnTo>
                </a:path>
              </a:pathLst>
            </a:custGeom>
            <a:noFill/>
            <a:ln w="25560">
              <a:solidFill>
                <a:srgbClr val="FF0000"/>
              </a:solidFill>
              <a:round/>
            </a:ln>
          </p:spPr>
          <p:style>
            <a:lnRef idx="0">
              <a:scrgbClr r="0" g="0" b="0"/>
            </a:lnRef>
            <a:fillRef idx="0">
              <a:scrgbClr r="0" g="0" b="0"/>
            </a:fillRef>
            <a:effectRef idx="0">
              <a:scrgbClr r="0" g="0" b="0"/>
            </a:effectRef>
            <a:fontRef idx="minor"/>
          </p:style>
        </p:sp>
        <p:pic>
          <p:nvPicPr>
            <p:cNvPr id="694" name="object 97"/>
            <p:cNvPicPr/>
            <p:nvPr/>
          </p:nvPicPr>
          <p:blipFill>
            <a:blip r:embed="rId48"/>
            <a:stretch/>
          </p:blipFill>
          <p:spPr>
            <a:xfrm>
              <a:off x="1321200" y="961560"/>
              <a:ext cx="3382920" cy="546840"/>
            </a:xfrm>
            <a:prstGeom prst="rect">
              <a:avLst/>
            </a:prstGeom>
            <a:ln>
              <a:noFill/>
            </a:ln>
          </p:spPr>
        </p:pic>
        <p:sp>
          <p:nvSpPr>
            <p:cNvPr id="695" name="CustomShape 40"/>
            <p:cNvSpPr/>
            <p:nvPr/>
          </p:nvSpPr>
          <p:spPr>
            <a:xfrm>
              <a:off x="1376640" y="997200"/>
              <a:ext cx="3272400" cy="448560"/>
            </a:xfrm>
            <a:custGeom>
              <a:avLst/>
              <a:gdLst/>
              <a:ahLst/>
              <a:cxnLst/>
              <a:rect l="l" t="t" r="r" b="b"/>
              <a:pathLst>
                <a:path w="3272790" h="448944">
                  <a:moveTo>
                    <a:pt x="0" y="242443"/>
                  </a:moveTo>
                  <a:lnTo>
                    <a:pt x="0" y="0"/>
                  </a:lnTo>
                  <a:lnTo>
                    <a:pt x="3272281" y="0"/>
                  </a:lnTo>
                  <a:lnTo>
                    <a:pt x="3272281" y="448945"/>
                  </a:lnTo>
                </a:path>
              </a:pathLst>
            </a:custGeom>
            <a:noFill/>
            <a:ln w="25560">
              <a:solidFill>
                <a:srgbClr val="1F487C"/>
              </a:solidFill>
              <a:round/>
            </a:ln>
          </p:spPr>
          <p:style>
            <a:lnRef idx="0">
              <a:scrgbClr r="0" g="0" b="0"/>
            </a:lnRef>
            <a:fillRef idx="0">
              <a:scrgbClr r="0" g="0" b="0"/>
            </a:fillRef>
            <a:effectRef idx="0">
              <a:scrgbClr r="0" g="0" b="0"/>
            </a:effectRef>
            <a:fontRef idx="minor"/>
          </p:style>
        </p:sp>
        <p:pic>
          <p:nvPicPr>
            <p:cNvPr id="696" name="object 99"/>
            <p:cNvPicPr/>
            <p:nvPr/>
          </p:nvPicPr>
          <p:blipFill>
            <a:blip r:embed="rId49"/>
            <a:stretch/>
          </p:blipFill>
          <p:spPr>
            <a:xfrm>
              <a:off x="5459040" y="1490400"/>
              <a:ext cx="2119680" cy="834840"/>
            </a:xfrm>
            <a:prstGeom prst="rect">
              <a:avLst/>
            </a:prstGeom>
            <a:ln>
              <a:noFill/>
            </a:ln>
          </p:spPr>
        </p:pic>
        <p:sp>
          <p:nvSpPr>
            <p:cNvPr id="697" name="CustomShape 41"/>
            <p:cNvSpPr/>
            <p:nvPr/>
          </p:nvSpPr>
          <p:spPr>
            <a:xfrm>
              <a:off x="5501160" y="1526040"/>
              <a:ext cx="2034720" cy="724680"/>
            </a:xfrm>
            <a:custGeom>
              <a:avLst/>
              <a:gdLst/>
              <a:ahLst/>
              <a:cxnLst/>
              <a:rect l="l" t="t" r="r" b="b"/>
              <a:pathLst>
                <a:path w="2035175" h="725169">
                  <a:moveTo>
                    <a:pt x="2034921" y="0"/>
                  </a:moveTo>
                  <a:lnTo>
                    <a:pt x="1017397" y="0"/>
                  </a:lnTo>
                  <a:lnTo>
                    <a:pt x="1017397" y="724662"/>
                  </a:lnTo>
                  <a:lnTo>
                    <a:pt x="0" y="724662"/>
                  </a:lnTo>
                </a:path>
              </a:pathLst>
            </a:custGeom>
            <a:noFill/>
            <a:ln w="25560">
              <a:solidFill>
                <a:srgbClr val="FFFF00"/>
              </a:solidFill>
              <a:round/>
            </a:ln>
          </p:spPr>
          <p:style>
            <a:lnRef idx="0">
              <a:scrgbClr r="0" g="0" b="0"/>
            </a:lnRef>
            <a:fillRef idx="0">
              <a:scrgbClr r="0" g="0" b="0"/>
            </a:fillRef>
            <a:effectRef idx="0">
              <a:scrgbClr r="0" g="0" b="0"/>
            </a:effectRef>
            <a:fontRef idx="minor"/>
          </p:style>
        </p:sp>
        <p:pic>
          <p:nvPicPr>
            <p:cNvPr id="698" name="object 101"/>
            <p:cNvPicPr/>
            <p:nvPr/>
          </p:nvPicPr>
          <p:blipFill>
            <a:blip r:embed="rId50"/>
            <a:stretch/>
          </p:blipFill>
          <p:spPr>
            <a:xfrm>
              <a:off x="5460480" y="2215800"/>
              <a:ext cx="2127240" cy="936720"/>
            </a:xfrm>
            <a:prstGeom prst="rect">
              <a:avLst/>
            </a:prstGeom>
            <a:ln>
              <a:noFill/>
            </a:ln>
          </p:spPr>
        </p:pic>
        <p:sp>
          <p:nvSpPr>
            <p:cNvPr id="699" name="CustomShape 42"/>
            <p:cNvSpPr/>
            <p:nvPr/>
          </p:nvSpPr>
          <p:spPr>
            <a:xfrm>
              <a:off x="5503680" y="2250720"/>
              <a:ext cx="2041200" cy="826920"/>
            </a:xfrm>
            <a:custGeom>
              <a:avLst/>
              <a:gdLst/>
              <a:ahLst/>
              <a:cxnLst/>
              <a:rect l="l" t="t" r="r" b="b"/>
              <a:pathLst>
                <a:path w="2041525" h="827405">
                  <a:moveTo>
                    <a:pt x="2041144" y="826896"/>
                  </a:moveTo>
                  <a:lnTo>
                    <a:pt x="1020572" y="826896"/>
                  </a:lnTo>
                  <a:lnTo>
                    <a:pt x="1020572" y="0"/>
                  </a:lnTo>
                  <a:lnTo>
                    <a:pt x="0" y="0"/>
                  </a:lnTo>
                </a:path>
              </a:pathLst>
            </a:custGeom>
            <a:noFill/>
            <a:ln w="25560">
              <a:solidFill>
                <a:srgbClr val="FFFF00"/>
              </a:solidFill>
              <a:round/>
            </a:ln>
          </p:spPr>
          <p:style>
            <a:lnRef idx="0">
              <a:scrgbClr r="0" g="0" b="0"/>
            </a:lnRef>
            <a:fillRef idx="0">
              <a:scrgbClr r="0" g="0" b="0"/>
            </a:fillRef>
            <a:effectRef idx="0">
              <a:scrgbClr r="0" g="0" b="0"/>
            </a:effectRef>
            <a:fontRef idx="minor"/>
          </p:style>
        </p:sp>
        <p:pic>
          <p:nvPicPr>
            <p:cNvPr id="700" name="object 103"/>
            <p:cNvPicPr/>
            <p:nvPr/>
          </p:nvPicPr>
          <p:blipFill>
            <a:blip r:embed="rId51"/>
            <a:stretch/>
          </p:blipFill>
          <p:spPr>
            <a:xfrm>
              <a:off x="4593240" y="963000"/>
              <a:ext cx="3299040" cy="545400"/>
            </a:xfrm>
            <a:prstGeom prst="rect">
              <a:avLst/>
            </a:prstGeom>
            <a:ln>
              <a:noFill/>
            </a:ln>
          </p:spPr>
        </p:pic>
        <p:sp>
          <p:nvSpPr>
            <p:cNvPr id="701" name="CustomShape 43"/>
            <p:cNvSpPr/>
            <p:nvPr/>
          </p:nvSpPr>
          <p:spPr>
            <a:xfrm>
              <a:off x="4649040" y="998280"/>
              <a:ext cx="3188520" cy="447840"/>
            </a:xfrm>
            <a:custGeom>
              <a:avLst/>
              <a:gdLst/>
              <a:ahLst/>
              <a:cxnLst/>
              <a:rect l="l" t="t" r="r" b="b"/>
              <a:pathLst>
                <a:path w="3188970" h="448309">
                  <a:moveTo>
                    <a:pt x="3188589" y="228600"/>
                  </a:moveTo>
                  <a:lnTo>
                    <a:pt x="3188589" y="0"/>
                  </a:lnTo>
                  <a:lnTo>
                    <a:pt x="0" y="0"/>
                  </a:lnTo>
                  <a:lnTo>
                    <a:pt x="0" y="447928"/>
                  </a:lnTo>
                </a:path>
              </a:pathLst>
            </a:custGeom>
            <a:noFill/>
            <a:ln w="25560">
              <a:solidFill>
                <a:srgbClr val="1F487C"/>
              </a:solidFill>
              <a:round/>
            </a:ln>
          </p:spPr>
          <p:style>
            <a:lnRef idx="0">
              <a:scrgbClr r="0" g="0" b="0"/>
            </a:lnRef>
            <a:fillRef idx="0">
              <a:scrgbClr r="0" g="0" b="0"/>
            </a:fillRef>
            <a:effectRef idx="0">
              <a:scrgbClr r="0" g="0" b="0"/>
            </a:effectRef>
            <a:fontRef idx="minor"/>
          </p:style>
        </p:sp>
        <p:pic>
          <p:nvPicPr>
            <p:cNvPr id="702" name="object 105"/>
            <p:cNvPicPr/>
            <p:nvPr/>
          </p:nvPicPr>
          <p:blipFill>
            <a:blip r:embed="rId52"/>
            <a:stretch/>
          </p:blipFill>
          <p:spPr>
            <a:xfrm>
              <a:off x="4593240" y="3032640"/>
              <a:ext cx="3305160" cy="660960"/>
            </a:xfrm>
            <a:prstGeom prst="rect">
              <a:avLst/>
            </a:prstGeom>
            <a:ln>
              <a:noFill/>
            </a:ln>
          </p:spPr>
        </p:pic>
        <p:sp>
          <p:nvSpPr>
            <p:cNvPr id="703" name="CustomShape 44"/>
            <p:cNvSpPr/>
            <p:nvPr/>
          </p:nvSpPr>
          <p:spPr>
            <a:xfrm>
              <a:off x="4649040" y="3054960"/>
              <a:ext cx="3195000" cy="563400"/>
            </a:xfrm>
            <a:custGeom>
              <a:avLst/>
              <a:gdLst/>
              <a:ahLst/>
              <a:cxnLst/>
              <a:rect l="l" t="t" r="r" b="b"/>
              <a:pathLst>
                <a:path w="3195320" h="563879">
                  <a:moveTo>
                    <a:pt x="3194939" y="321437"/>
                  </a:moveTo>
                  <a:lnTo>
                    <a:pt x="3194939" y="563753"/>
                  </a:lnTo>
                  <a:lnTo>
                    <a:pt x="0" y="563753"/>
                  </a:lnTo>
                  <a:lnTo>
                    <a:pt x="0" y="0"/>
                  </a:lnTo>
                </a:path>
              </a:pathLst>
            </a:custGeom>
            <a:noFill/>
            <a:ln w="25560">
              <a:solidFill>
                <a:srgbClr val="1F487C"/>
              </a:solidFill>
              <a:round/>
            </a:ln>
          </p:spPr>
          <p:style>
            <a:lnRef idx="0">
              <a:scrgbClr r="0" g="0" b="0"/>
            </a:lnRef>
            <a:fillRef idx="0">
              <a:scrgbClr r="0" g="0" b="0"/>
            </a:fillRef>
            <a:effectRef idx="0">
              <a:scrgbClr r="0" g="0" b="0"/>
            </a:effectRef>
            <a:fontRef idx="minor"/>
          </p:style>
        </p:sp>
        <p:pic>
          <p:nvPicPr>
            <p:cNvPr id="704" name="object 107"/>
            <p:cNvPicPr/>
            <p:nvPr/>
          </p:nvPicPr>
          <p:blipFill>
            <a:blip r:embed="rId53"/>
            <a:stretch/>
          </p:blipFill>
          <p:spPr>
            <a:xfrm>
              <a:off x="1316880" y="3025080"/>
              <a:ext cx="3387600" cy="670320"/>
            </a:xfrm>
            <a:prstGeom prst="rect">
              <a:avLst/>
            </a:prstGeom>
            <a:ln>
              <a:noFill/>
            </a:ln>
          </p:spPr>
        </p:pic>
        <p:sp>
          <p:nvSpPr>
            <p:cNvPr id="705" name="CustomShape 45"/>
            <p:cNvSpPr/>
            <p:nvPr/>
          </p:nvSpPr>
          <p:spPr>
            <a:xfrm>
              <a:off x="1371240" y="3048120"/>
              <a:ext cx="3277440" cy="572400"/>
            </a:xfrm>
            <a:custGeom>
              <a:avLst/>
              <a:gdLst/>
              <a:ahLst/>
              <a:cxnLst/>
              <a:rect l="l" t="t" r="r" b="b"/>
              <a:pathLst>
                <a:path w="3277870" h="572770">
                  <a:moveTo>
                    <a:pt x="0" y="329945"/>
                  </a:moveTo>
                  <a:lnTo>
                    <a:pt x="0" y="572261"/>
                  </a:lnTo>
                  <a:lnTo>
                    <a:pt x="3277616" y="572261"/>
                  </a:lnTo>
                  <a:lnTo>
                    <a:pt x="3277616" y="0"/>
                  </a:lnTo>
                </a:path>
              </a:pathLst>
            </a:custGeom>
            <a:noFill/>
            <a:ln w="25560">
              <a:solidFill>
                <a:srgbClr val="1F487C"/>
              </a:solidFill>
              <a:round/>
            </a:ln>
          </p:spPr>
          <p:style>
            <a:lnRef idx="0">
              <a:scrgbClr r="0" g="0" b="0"/>
            </a:lnRef>
            <a:fillRef idx="0">
              <a:scrgbClr r="0" g="0" b="0"/>
            </a:fillRef>
            <a:effectRef idx="0">
              <a:scrgbClr r="0" g="0" b="0"/>
            </a:effectRef>
            <a:fontRef idx="minor"/>
          </p:style>
        </p:sp>
        <p:pic>
          <p:nvPicPr>
            <p:cNvPr id="706" name="object 109"/>
            <p:cNvPicPr/>
            <p:nvPr/>
          </p:nvPicPr>
          <p:blipFill>
            <a:blip r:embed="rId54"/>
            <a:stretch/>
          </p:blipFill>
          <p:spPr>
            <a:xfrm>
              <a:off x="5400360" y="2151000"/>
              <a:ext cx="212400" cy="212400"/>
            </a:xfrm>
            <a:prstGeom prst="rect">
              <a:avLst/>
            </a:prstGeom>
            <a:ln>
              <a:noFill/>
            </a:ln>
          </p:spPr>
        </p:pic>
        <p:pic>
          <p:nvPicPr>
            <p:cNvPr id="707" name="object 110"/>
            <p:cNvPicPr/>
            <p:nvPr/>
          </p:nvPicPr>
          <p:blipFill>
            <a:blip r:embed="rId55"/>
            <a:stretch/>
          </p:blipFill>
          <p:spPr>
            <a:xfrm>
              <a:off x="3685320" y="2144160"/>
              <a:ext cx="212400" cy="212400"/>
            </a:xfrm>
            <a:prstGeom prst="rect">
              <a:avLst/>
            </a:prstGeom>
            <a:ln>
              <a:noFill/>
            </a:ln>
          </p:spPr>
        </p:pic>
        <p:pic>
          <p:nvPicPr>
            <p:cNvPr id="708" name="object 111"/>
            <p:cNvPicPr/>
            <p:nvPr/>
          </p:nvPicPr>
          <p:blipFill>
            <a:blip r:embed="rId55"/>
            <a:stretch/>
          </p:blipFill>
          <p:spPr>
            <a:xfrm>
              <a:off x="1570320" y="2982960"/>
              <a:ext cx="212400" cy="212400"/>
            </a:xfrm>
            <a:prstGeom prst="rect">
              <a:avLst/>
            </a:prstGeom>
            <a:ln>
              <a:noFill/>
            </a:ln>
          </p:spPr>
        </p:pic>
        <p:pic>
          <p:nvPicPr>
            <p:cNvPr id="709" name="object 112"/>
            <p:cNvPicPr/>
            <p:nvPr/>
          </p:nvPicPr>
          <p:blipFill>
            <a:blip r:embed="rId56"/>
            <a:stretch/>
          </p:blipFill>
          <p:spPr>
            <a:xfrm>
              <a:off x="1579680" y="1431720"/>
              <a:ext cx="212400" cy="212400"/>
            </a:xfrm>
            <a:prstGeom prst="rect">
              <a:avLst/>
            </a:prstGeom>
            <a:ln>
              <a:noFill/>
            </a:ln>
          </p:spPr>
        </p:pic>
        <p:pic>
          <p:nvPicPr>
            <p:cNvPr id="710" name="object 113"/>
            <p:cNvPicPr/>
            <p:nvPr/>
          </p:nvPicPr>
          <p:blipFill>
            <a:blip r:embed="rId57"/>
            <a:stretch/>
          </p:blipFill>
          <p:spPr>
            <a:xfrm>
              <a:off x="1265040" y="1130760"/>
              <a:ext cx="212400" cy="212400"/>
            </a:xfrm>
            <a:prstGeom prst="rect">
              <a:avLst/>
            </a:prstGeom>
            <a:ln>
              <a:noFill/>
            </a:ln>
          </p:spPr>
        </p:pic>
        <p:pic>
          <p:nvPicPr>
            <p:cNvPr id="711" name="object 114"/>
            <p:cNvPicPr/>
            <p:nvPr/>
          </p:nvPicPr>
          <p:blipFill>
            <a:blip r:embed="rId58"/>
            <a:stretch/>
          </p:blipFill>
          <p:spPr>
            <a:xfrm>
              <a:off x="7734600" y="1110600"/>
              <a:ext cx="212040" cy="212400"/>
            </a:xfrm>
            <a:prstGeom prst="rect">
              <a:avLst/>
            </a:prstGeom>
            <a:ln>
              <a:noFill/>
            </a:ln>
          </p:spPr>
        </p:pic>
        <p:pic>
          <p:nvPicPr>
            <p:cNvPr id="712" name="object 115"/>
            <p:cNvPicPr/>
            <p:nvPr/>
          </p:nvPicPr>
          <p:blipFill>
            <a:blip r:embed="rId59"/>
            <a:stretch/>
          </p:blipFill>
          <p:spPr>
            <a:xfrm>
              <a:off x="7419240" y="1422000"/>
              <a:ext cx="212400" cy="212400"/>
            </a:xfrm>
            <a:prstGeom prst="rect">
              <a:avLst/>
            </a:prstGeom>
            <a:ln>
              <a:noFill/>
            </a:ln>
          </p:spPr>
        </p:pic>
        <p:pic>
          <p:nvPicPr>
            <p:cNvPr id="713" name="object 116"/>
            <p:cNvPicPr/>
            <p:nvPr/>
          </p:nvPicPr>
          <p:blipFill>
            <a:blip r:embed="rId59"/>
            <a:stretch/>
          </p:blipFill>
          <p:spPr>
            <a:xfrm>
              <a:off x="7432200" y="2965680"/>
              <a:ext cx="212400" cy="212400"/>
            </a:xfrm>
            <a:prstGeom prst="rect">
              <a:avLst/>
            </a:prstGeom>
            <a:ln>
              <a:noFill/>
            </a:ln>
          </p:spPr>
        </p:pic>
        <p:pic>
          <p:nvPicPr>
            <p:cNvPr id="714" name="object 117"/>
            <p:cNvPicPr/>
            <p:nvPr/>
          </p:nvPicPr>
          <p:blipFill>
            <a:blip r:embed="rId60"/>
            <a:stretch/>
          </p:blipFill>
          <p:spPr>
            <a:xfrm>
              <a:off x="4595040" y="1321200"/>
              <a:ext cx="110880" cy="1595160"/>
            </a:xfrm>
            <a:prstGeom prst="rect">
              <a:avLst/>
            </a:prstGeom>
            <a:ln>
              <a:noFill/>
            </a:ln>
          </p:spPr>
        </p:pic>
        <p:sp>
          <p:nvSpPr>
            <p:cNvPr id="715" name="CustomShape 46"/>
            <p:cNvSpPr/>
            <p:nvPr/>
          </p:nvSpPr>
          <p:spPr>
            <a:xfrm>
              <a:off x="4650480" y="1344600"/>
              <a:ext cx="360" cy="1510200"/>
            </a:xfrm>
            <a:custGeom>
              <a:avLst/>
              <a:gdLst/>
              <a:ahLst/>
              <a:cxnLst/>
              <a:rect l="l" t="t" r="r" b="b"/>
              <a:pathLst>
                <a:path h="1510664">
                  <a:moveTo>
                    <a:pt x="0" y="0"/>
                  </a:moveTo>
                  <a:lnTo>
                    <a:pt x="0" y="1510411"/>
                  </a:lnTo>
                </a:path>
              </a:pathLst>
            </a:custGeom>
            <a:noFill/>
            <a:ln w="25560" cap="rnd">
              <a:solidFill>
                <a:srgbClr val="4178BD"/>
              </a:solidFill>
              <a:prstDash val="lgDash"/>
              <a:round/>
            </a:ln>
          </p:spPr>
          <p:style>
            <a:lnRef idx="0">
              <a:scrgbClr r="0" g="0" b="0"/>
            </a:lnRef>
            <a:fillRef idx="0">
              <a:scrgbClr r="0" g="0" b="0"/>
            </a:fillRef>
            <a:effectRef idx="0">
              <a:scrgbClr r="0" g="0" b="0"/>
            </a:effectRef>
            <a:fontRef idx="minor"/>
          </p:style>
        </p:sp>
        <p:pic>
          <p:nvPicPr>
            <p:cNvPr id="716" name="object 119"/>
            <p:cNvPicPr/>
            <p:nvPr/>
          </p:nvPicPr>
          <p:blipFill>
            <a:blip r:embed="rId61"/>
            <a:stretch/>
          </p:blipFill>
          <p:spPr>
            <a:xfrm>
              <a:off x="1269720" y="3289320"/>
              <a:ext cx="212040" cy="212400"/>
            </a:xfrm>
            <a:prstGeom prst="rect">
              <a:avLst/>
            </a:prstGeom>
            <a:ln>
              <a:noFill/>
            </a:ln>
          </p:spPr>
        </p:pic>
        <p:pic>
          <p:nvPicPr>
            <p:cNvPr id="717" name="object 120"/>
            <p:cNvPicPr/>
            <p:nvPr/>
          </p:nvPicPr>
          <p:blipFill>
            <a:blip r:embed="rId57"/>
            <a:stretch/>
          </p:blipFill>
          <p:spPr>
            <a:xfrm>
              <a:off x="7737480" y="3277080"/>
              <a:ext cx="212400" cy="212400"/>
            </a:xfrm>
            <a:prstGeom prst="rect">
              <a:avLst/>
            </a:prstGeom>
            <a:ln>
              <a:noFill/>
            </a:ln>
          </p:spPr>
        </p:pic>
        <p:pic>
          <p:nvPicPr>
            <p:cNvPr id="718" name="object 121"/>
            <p:cNvPicPr/>
            <p:nvPr/>
          </p:nvPicPr>
          <p:blipFill>
            <a:blip r:embed="rId62"/>
            <a:stretch/>
          </p:blipFill>
          <p:spPr>
            <a:xfrm>
              <a:off x="4539240" y="1339920"/>
              <a:ext cx="212400" cy="212400"/>
            </a:xfrm>
            <a:prstGeom prst="rect">
              <a:avLst/>
            </a:prstGeom>
            <a:ln>
              <a:noFill/>
            </a:ln>
          </p:spPr>
        </p:pic>
        <p:pic>
          <p:nvPicPr>
            <p:cNvPr id="719" name="object 122"/>
            <p:cNvPicPr/>
            <p:nvPr/>
          </p:nvPicPr>
          <p:blipFill>
            <a:blip r:embed="rId63"/>
            <a:stretch/>
          </p:blipFill>
          <p:spPr>
            <a:xfrm>
              <a:off x="1463040" y="3900960"/>
              <a:ext cx="2355840" cy="248400"/>
            </a:xfrm>
            <a:prstGeom prst="rect">
              <a:avLst/>
            </a:prstGeom>
            <a:ln>
              <a:noFill/>
            </a:ln>
          </p:spPr>
        </p:pic>
        <p:pic>
          <p:nvPicPr>
            <p:cNvPr id="720" name="object 123"/>
            <p:cNvPicPr/>
            <p:nvPr/>
          </p:nvPicPr>
          <p:blipFill>
            <a:blip r:embed="rId64"/>
            <a:stretch/>
          </p:blipFill>
          <p:spPr>
            <a:xfrm>
              <a:off x="3743280" y="3900960"/>
              <a:ext cx="960120" cy="248400"/>
            </a:xfrm>
            <a:prstGeom prst="rect">
              <a:avLst/>
            </a:prstGeom>
            <a:ln>
              <a:noFill/>
            </a:ln>
          </p:spPr>
        </p:pic>
        <p:pic>
          <p:nvPicPr>
            <p:cNvPr id="721" name="object 124"/>
            <p:cNvPicPr/>
            <p:nvPr/>
          </p:nvPicPr>
          <p:blipFill>
            <a:blip r:embed="rId65"/>
            <a:stretch/>
          </p:blipFill>
          <p:spPr>
            <a:xfrm>
              <a:off x="4653360" y="3900960"/>
              <a:ext cx="3516120" cy="248400"/>
            </a:xfrm>
            <a:prstGeom prst="rect">
              <a:avLst/>
            </a:prstGeom>
            <a:ln>
              <a:noFill/>
            </a:ln>
          </p:spPr>
        </p:pic>
        <p:pic>
          <p:nvPicPr>
            <p:cNvPr id="722" name="object 125"/>
            <p:cNvPicPr/>
            <p:nvPr/>
          </p:nvPicPr>
          <p:blipFill>
            <a:blip r:embed="rId66"/>
            <a:stretch/>
          </p:blipFill>
          <p:spPr>
            <a:xfrm>
              <a:off x="1463040" y="4145400"/>
              <a:ext cx="663120" cy="248040"/>
            </a:xfrm>
            <a:prstGeom prst="rect">
              <a:avLst/>
            </a:prstGeom>
            <a:ln>
              <a:noFill/>
            </a:ln>
          </p:spPr>
        </p:pic>
        <p:pic>
          <p:nvPicPr>
            <p:cNvPr id="723" name="object 126"/>
            <p:cNvPicPr/>
            <p:nvPr/>
          </p:nvPicPr>
          <p:blipFill>
            <a:blip r:embed="rId67"/>
            <a:stretch/>
          </p:blipFill>
          <p:spPr>
            <a:xfrm>
              <a:off x="2043720" y="4145400"/>
              <a:ext cx="951480" cy="248040"/>
            </a:xfrm>
            <a:prstGeom prst="rect">
              <a:avLst/>
            </a:prstGeom>
            <a:ln>
              <a:noFill/>
            </a:ln>
          </p:spPr>
        </p:pic>
        <p:pic>
          <p:nvPicPr>
            <p:cNvPr id="724" name="object 127"/>
            <p:cNvPicPr/>
            <p:nvPr/>
          </p:nvPicPr>
          <p:blipFill>
            <a:blip r:embed="rId68"/>
            <a:stretch/>
          </p:blipFill>
          <p:spPr>
            <a:xfrm>
              <a:off x="2949120" y="4145400"/>
              <a:ext cx="1225800" cy="248040"/>
            </a:xfrm>
            <a:prstGeom prst="rect">
              <a:avLst/>
            </a:prstGeom>
            <a:ln>
              <a:noFill/>
            </a:ln>
          </p:spPr>
        </p:pic>
        <p:pic>
          <p:nvPicPr>
            <p:cNvPr id="725" name="object 128"/>
            <p:cNvPicPr/>
            <p:nvPr/>
          </p:nvPicPr>
          <p:blipFill>
            <a:blip r:embed="rId69"/>
            <a:stretch/>
          </p:blipFill>
          <p:spPr>
            <a:xfrm>
              <a:off x="4103280" y="4145400"/>
              <a:ext cx="200880" cy="248040"/>
            </a:xfrm>
            <a:prstGeom prst="rect">
              <a:avLst/>
            </a:prstGeom>
            <a:ln>
              <a:noFill/>
            </a:ln>
          </p:spPr>
        </p:pic>
        <p:pic>
          <p:nvPicPr>
            <p:cNvPr id="726" name="object 129"/>
            <p:cNvPicPr/>
            <p:nvPr/>
          </p:nvPicPr>
          <p:blipFill>
            <a:blip r:embed="rId70"/>
            <a:stretch/>
          </p:blipFill>
          <p:spPr>
            <a:xfrm>
              <a:off x="4203720" y="4145400"/>
              <a:ext cx="839880" cy="248040"/>
            </a:xfrm>
            <a:prstGeom prst="rect">
              <a:avLst/>
            </a:prstGeom>
            <a:ln>
              <a:noFill/>
            </a:ln>
          </p:spPr>
        </p:pic>
        <p:pic>
          <p:nvPicPr>
            <p:cNvPr id="727" name="object 130"/>
            <p:cNvPicPr/>
            <p:nvPr/>
          </p:nvPicPr>
          <p:blipFill>
            <a:blip r:embed="rId71"/>
            <a:stretch/>
          </p:blipFill>
          <p:spPr>
            <a:xfrm>
              <a:off x="3374280" y="724680"/>
              <a:ext cx="3310920" cy="171720"/>
            </a:xfrm>
            <a:prstGeom prst="rect">
              <a:avLst/>
            </a:prstGeom>
            <a:ln>
              <a:noFill/>
            </a:ln>
          </p:spPr>
        </p:pic>
        <p:pic>
          <p:nvPicPr>
            <p:cNvPr id="728" name="object 131"/>
            <p:cNvPicPr/>
            <p:nvPr/>
          </p:nvPicPr>
          <p:blipFill>
            <a:blip r:embed="rId72"/>
            <a:stretch/>
          </p:blipFill>
          <p:spPr>
            <a:xfrm>
              <a:off x="6628680" y="724680"/>
              <a:ext cx="2093040" cy="171720"/>
            </a:xfrm>
            <a:prstGeom prst="rect">
              <a:avLst/>
            </a:prstGeom>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9" name="object 2"/>
          <p:cNvPicPr/>
          <p:nvPr/>
        </p:nvPicPr>
        <p:blipFill>
          <a:blip r:embed="rId2"/>
          <a:stretch/>
        </p:blipFill>
        <p:spPr>
          <a:xfrm>
            <a:off x="2995920" y="122760"/>
            <a:ext cx="3310920" cy="418680"/>
          </a:xfrm>
          <a:prstGeom prst="rect">
            <a:avLst/>
          </a:prstGeom>
          <a:ln>
            <a:noFill/>
          </a:ln>
        </p:spPr>
      </p:pic>
      <p:grpSp>
        <p:nvGrpSpPr>
          <p:cNvPr id="730" name="Group 1"/>
          <p:cNvGrpSpPr/>
          <p:nvPr/>
        </p:nvGrpSpPr>
        <p:grpSpPr>
          <a:xfrm>
            <a:off x="291600" y="2719800"/>
            <a:ext cx="8544960" cy="1509840"/>
            <a:chOff x="291600" y="2719800"/>
            <a:chExt cx="8544960" cy="1509840"/>
          </a:xfrm>
        </p:grpSpPr>
        <p:sp>
          <p:nvSpPr>
            <p:cNvPr id="731" name="CustomShape 2"/>
            <p:cNvSpPr/>
            <p:nvPr/>
          </p:nvSpPr>
          <p:spPr>
            <a:xfrm>
              <a:off x="291600" y="2719800"/>
              <a:ext cx="8544960" cy="1509840"/>
            </a:xfrm>
            <a:custGeom>
              <a:avLst/>
              <a:gdLst/>
              <a:ahLst/>
              <a:cxnLst/>
              <a:rect l="l" t="t" r="r" b="b"/>
              <a:pathLst>
                <a:path w="8545195" h="1510029">
                  <a:moveTo>
                    <a:pt x="8293544" y="0"/>
                  </a:moveTo>
                  <a:lnTo>
                    <a:pt x="251675" y="0"/>
                  </a:lnTo>
                  <a:lnTo>
                    <a:pt x="206435" y="4053"/>
                  </a:lnTo>
                  <a:lnTo>
                    <a:pt x="163856" y="15742"/>
                  </a:lnTo>
                  <a:lnTo>
                    <a:pt x="124648" y="34355"/>
                  </a:lnTo>
                  <a:lnTo>
                    <a:pt x="89522" y="59184"/>
                  </a:lnTo>
                  <a:lnTo>
                    <a:pt x="59189" y="89518"/>
                  </a:lnTo>
                  <a:lnTo>
                    <a:pt x="34360" y="124648"/>
                  </a:lnTo>
                  <a:lnTo>
                    <a:pt x="15744" y="163863"/>
                  </a:lnTo>
                  <a:lnTo>
                    <a:pt x="4054" y="206455"/>
                  </a:lnTo>
                  <a:lnTo>
                    <a:pt x="0" y="251713"/>
                  </a:lnTo>
                  <a:lnTo>
                    <a:pt x="0" y="1258328"/>
                  </a:lnTo>
                  <a:lnTo>
                    <a:pt x="4054" y="1303569"/>
                  </a:lnTo>
                  <a:lnTo>
                    <a:pt x="15744" y="1346148"/>
                  </a:lnTo>
                  <a:lnTo>
                    <a:pt x="34360" y="1385356"/>
                  </a:lnTo>
                  <a:lnTo>
                    <a:pt x="59189" y="1420482"/>
                  </a:lnTo>
                  <a:lnTo>
                    <a:pt x="89522" y="1450815"/>
                  </a:lnTo>
                  <a:lnTo>
                    <a:pt x="124648" y="1475644"/>
                  </a:lnTo>
                  <a:lnTo>
                    <a:pt x="163856" y="1494259"/>
                  </a:lnTo>
                  <a:lnTo>
                    <a:pt x="206435" y="1505949"/>
                  </a:lnTo>
                  <a:lnTo>
                    <a:pt x="251675" y="1510004"/>
                  </a:lnTo>
                  <a:lnTo>
                    <a:pt x="8293544" y="1510004"/>
                  </a:lnTo>
                  <a:lnTo>
                    <a:pt x="8338765" y="1505949"/>
                  </a:lnTo>
                  <a:lnTo>
                    <a:pt x="8381327" y="1494259"/>
                  </a:lnTo>
                  <a:lnTo>
                    <a:pt x="8420520" y="1475644"/>
                  </a:lnTo>
                  <a:lnTo>
                    <a:pt x="8455634" y="1450815"/>
                  </a:lnTo>
                  <a:lnTo>
                    <a:pt x="8485958" y="1420482"/>
                  </a:lnTo>
                  <a:lnTo>
                    <a:pt x="8510780" y="1385356"/>
                  </a:lnTo>
                  <a:lnTo>
                    <a:pt x="8529390" y="1346148"/>
                  </a:lnTo>
                  <a:lnTo>
                    <a:pt x="8541077" y="1303569"/>
                  </a:lnTo>
                  <a:lnTo>
                    <a:pt x="8545131" y="1258328"/>
                  </a:lnTo>
                  <a:lnTo>
                    <a:pt x="8545131" y="251713"/>
                  </a:lnTo>
                  <a:lnTo>
                    <a:pt x="8541077" y="206455"/>
                  </a:lnTo>
                  <a:lnTo>
                    <a:pt x="8529390" y="163863"/>
                  </a:lnTo>
                  <a:lnTo>
                    <a:pt x="8510780" y="124648"/>
                  </a:lnTo>
                  <a:lnTo>
                    <a:pt x="8485958" y="89518"/>
                  </a:lnTo>
                  <a:lnTo>
                    <a:pt x="8455634" y="59184"/>
                  </a:lnTo>
                  <a:lnTo>
                    <a:pt x="8420520" y="34355"/>
                  </a:lnTo>
                  <a:lnTo>
                    <a:pt x="8381327" y="15742"/>
                  </a:lnTo>
                  <a:lnTo>
                    <a:pt x="8338765" y="4053"/>
                  </a:lnTo>
                  <a:lnTo>
                    <a:pt x="8293544" y="0"/>
                  </a:lnTo>
                  <a:close/>
                </a:path>
              </a:pathLst>
            </a:custGeom>
            <a:solidFill>
              <a:srgbClr val="E6DFEB"/>
            </a:solidFill>
            <a:ln>
              <a:noFill/>
            </a:ln>
          </p:spPr>
          <p:style>
            <a:lnRef idx="0">
              <a:scrgbClr r="0" g="0" b="0"/>
            </a:lnRef>
            <a:fillRef idx="0">
              <a:scrgbClr r="0" g="0" b="0"/>
            </a:fillRef>
            <a:effectRef idx="0">
              <a:scrgbClr r="0" g="0" b="0"/>
            </a:effectRef>
            <a:fontRef idx="minor"/>
          </p:style>
        </p:sp>
        <p:pic>
          <p:nvPicPr>
            <p:cNvPr id="732" name="object 6"/>
            <p:cNvPicPr/>
            <p:nvPr/>
          </p:nvPicPr>
          <p:blipFill>
            <a:blip r:embed="rId3"/>
            <a:stretch/>
          </p:blipFill>
          <p:spPr>
            <a:xfrm>
              <a:off x="5205960" y="2938320"/>
              <a:ext cx="3477240" cy="1182240"/>
            </a:xfrm>
            <a:prstGeom prst="rect">
              <a:avLst/>
            </a:prstGeom>
            <a:ln>
              <a:noFill/>
            </a:ln>
          </p:spPr>
        </p:pic>
        <p:sp>
          <p:nvSpPr>
            <p:cNvPr id="733" name="CustomShape 3"/>
            <p:cNvSpPr/>
            <p:nvPr/>
          </p:nvSpPr>
          <p:spPr>
            <a:xfrm>
              <a:off x="5262840" y="2972520"/>
              <a:ext cx="3364560" cy="1068480"/>
            </a:xfrm>
            <a:custGeom>
              <a:avLst/>
              <a:gdLst/>
              <a:ahLst/>
              <a:cxnLst/>
              <a:rect l="l" t="t" r="r" b="b"/>
              <a:pathLst>
                <a:path w="3364865" h="1068704">
                  <a:moveTo>
                    <a:pt x="3186429" y="0"/>
                  </a:moveTo>
                  <a:lnTo>
                    <a:pt x="177926" y="0"/>
                  </a:lnTo>
                  <a:lnTo>
                    <a:pt x="130615" y="6362"/>
                  </a:lnTo>
                  <a:lnTo>
                    <a:pt x="88109" y="24318"/>
                  </a:lnTo>
                  <a:lnTo>
                    <a:pt x="52101" y="52165"/>
                  </a:lnTo>
                  <a:lnTo>
                    <a:pt x="24285" y="88203"/>
                  </a:lnTo>
                  <a:lnTo>
                    <a:pt x="6353" y="130733"/>
                  </a:lnTo>
                  <a:lnTo>
                    <a:pt x="0" y="178053"/>
                  </a:lnTo>
                  <a:lnTo>
                    <a:pt x="0" y="890269"/>
                  </a:lnTo>
                  <a:lnTo>
                    <a:pt x="6353" y="937592"/>
                  </a:lnTo>
                  <a:lnTo>
                    <a:pt x="24285" y="980119"/>
                  </a:lnTo>
                  <a:lnTo>
                    <a:pt x="52101" y="1016150"/>
                  </a:lnTo>
                  <a:lnTo>
                    <a:pt x="88109" y="1043989"/>
                  </a:lnTo>
                  <a:lnTo>
                    <a:pt x="130615" y="1061938"/>
                  </a:lnTo>
                  <a:lnTo>
                    <a:pt x="177926" y="1068298"/>
                  </a:lnTo>
                  <a:lnTo>
                    <a:pt x="3186429" y="1068298"/>
                  </a:lnTo>
                  <a:lnTo>
                    <a:pt x="3233750" y="1061938"/>
                  </a:lnTo>
                  <a:lnTo>
                    <a:pt x="3276280" y="1043989"/>
                  </a:lnTo>
                  <a:lnTo>
                    <a:pt x="3312318" y="1016150"/>
                  </a:lnTo>
                  <a:lnTo>
                    <a:pt x="3340165" y="980119"/>
                  </a:lnTo>
                  <a:lnTo>
                    <a:pt x="3358121" y="937592"/>
                  </a:lnTo>
                  <a:lnTo>
                    <a:pt x="3364483" y="890269"/>
                  </a:lnTo>
                  <a:lnTo>
                    <a:pt x="3364483" y="178053"/>
                  </a:lnTo>
                  <a:lnTo>
                    <a:pt x="3358121" y="130733"/>
                  </a:lnTo>
                  <a:lnTo>
                    <a:pt x="3340165" y="88203"/>
                  </a:lnTo>
                  <a:lnTo>
                    <a:pt x="3312318" y="52165"/>
                  </a:lnTo>
                  <a:lnTo>
                    <a:pt x="3276280" y="24318"/>
                  </a:lnTo>
                  <a:lnTo>
                    <a:pt x="3233750" y="6362"/>
                  </a:lnTo>
                  <a:lnTo>
                    <a:pt x="3186429" y="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734" name="CustomShape 4"/>
            <p:cNvSpPr/>
            <p:nvPr/>
          </p:nvSpPr>
          <p:spPr>
            <a:xfrm>
              <a:off x="5262840" y="2972520"/>
              <a:ext cx="3364560" cy="1068480"/>
            </a:xfrm>
            <a:custGeom>
              <a:avLst/>
              <a:gdLst/>
              <a:ahLst/>
              <a:cxnLst/>
              <a:rect l="l" t="t" r="r" b="b"/>
              <a:pathLst>
                <a:path w="3364865" h="1068704">
                  <a:moveTo>
                    <a:pt x="0" y="178053"/>
                  </a:moveTo>
                  <a:lnTo>
                    <a:pt x="6353" y="130733"/>
                  </a:lnTo>
                  <a:lnTo>
                    <a:pt x="24285" y="88203"/>
                  </a:lnTo>
                  <a:lnTo>
                    <a:pt x="52101" y="52165"/>
                  </a:lnTo>
                  <a:lnTo>
                    <a:pt x="88109" y="24318"/>
                  </a:lnTo>
                  <a:lnTo>
                    <a:pt x="130615" y="6362"/>
                  </a:lnTo>
                  <a:lnTo>
                    <a:pt x="177926" y="0"/>
                  </a:lnTo>
                  <a:lnTo>
                    <a:pt x="3186429" y="0"/>
                  </a:lnTo>
                  <a:lnTo>
                    <a:pt x="3233750" y="6362"/>
                  </a:lnTo>
                  <a:lnTo>
                    <a:pt x="3276280" y="24318"/>
                  </a:lnTo>
                  <a:lnTo>
                    <a:pt x="3312318" y="52165"/>
                  </a:lnTo>
                  <a:lnTo>
                    <a:pt x="3340165" y="88203"/>
                  </a:lnTo>
                  <a:lnTo>
                    <a:pt x="3358121" y="130733"/>
                  </a:lnTo>
                  <a:lnTo>
                    <a:pt x="3364483" y="178053"/>
                  </a:lnTo>
                  <a:lnTo>
                    <a:pt x="3364483" y="890269"/>
                  </a:lnTo>
                  <a:lnTo>
                    <a:pt x="3358121" y="937592"/>
                  </a:lnTo>
                  <a:lnTo>
                    <a:pt x="3340165" y="980119"/>
                  </a:lnTo>
                  <a:lnTo>
                    <a:pt x="3312318" y="1016150"/>
                  </a:lnTo>
                  <a:lnTo>
                    <a:pt x="3276280" y="1043989"/>
                  </a:lnTo>
                  <a:lnTo>
                    <a:pt x="3233750" y="1061938"/>
                  </a:lnTo>
                  <a:lnTo>
                    <a:pt x="3186429" y="1068298"/>
                  </a:lnTo>
                  <a:lnTo>
                    <a:pt x="177926" y="1068298"/>
                  </a:lnTo>
                  <a:lnTo>
                    <a:pt x="130615" y="1061938"/>
                  </a:lnTo>
                  <a:lnTo>
                    <a:pt x="88109" y="1043989"/>
                  </a:lnTo>
                  <a:lnTo>
                    <a:pt x="52101" y="1016150"/>
                  </a:lnTo>
                  <a:lnTo>
                    <a:pt x="24285" y="980119"/>
                  </a:lnTo>
                  <a:lnTo>
                    <a:pt x="6353" y="937592"/>
                  </a:lnTo>
                  <a:lnTo>
                    <a:pt x="0" y="890269"/>
                  </a:lnTo>
                  <a:lnTo>
                    <a:pt x="0" y="178053"/>
                  </a:lnTo>
                  <a:close/>
                </a:path>
              </a:pathLst>
            </a:custGeom>
            <a:noFill/>
            <a:ln w="28440">
              <a:solidFill>
                <a:srgbClr val="1F487C"/>
              </a:solidFill>
              <a:round/>
            </a:ln>
          </p:spPr>
          <p:style>
            <a:lnRef idx="0">
              <a:scrgbClr r="0" g="0" b="0"/>
            </a:lnRef>
            <a:fillRef idx="0">
              <a:scrgbClr r="0" g="0" b="0"/>
            </a:fillRef>
            <a:effectRef idx="0">
              <a:scrgbClr r="0" g="0" b="0"/>
            </a:effectRef>
            <a:fontRef idx="minor"/>
          </p:style>
        </p:sp>
        <p:pic>
          <p:nvPicPr>
            <p:cNvPr id="735" name="object 9"/>
            <p:cNvPicPr/>
            <p:nvPr/>
          </p:nvPicPr>
          <p:blipFill>
            <a:blip r:embed="rId4"/>
            <a:stretch/>
          </p:blipFill>
          <p:spPr>
            <a:xfrm>
              <a:off x="440280" y="2953440"/>
              <a:ext cx="3449880" cy="1151640"/>
            </a:xfrm>
            <a:prstGeom prst="rect">
              <a:avLst/>
            </a:prstGeom>
            <a:ln>
              <a:noFill/>
            </a:ln>
          </p:spPr>
        </p:pic>
        <p:sp>
          <p:nvSpPr>
            <p:cNvPr id="736" name="CustomShape 5"/>
            <p:cNvSpPr/>
            <p:nvPr/>
          </p:nvSpPr>
          <p:spPr>
            <a:xfrm>
              <a:off x="483480" y="2972520"/>
              <a:ext cx="3364560" cy="1068480"/>
            </a:xfrm>
            <a:custGeom>
              <a:avLst/>
              <a:gdLst/>
              <a:ahLst/>
              <a:cxnLst/>
              <a:rect l="l" t="t" r="r" b="b"/>
              <a:pathLst>
                <a:path w="3364865" h="1068704">
                  <a:moveTo>
                    <a:pt x="3186468" y="0"/>
                  </a:moveTo>
                  <a:lnTo>
                    <a:pt x="178041" y="0"/>
                  </a:lnTo>
                  <a:lnTo>
                    <a:pt x="130712" y="6362"/>
                  </a:lnTo>
                  <a:lnTo>
                    <a:pt x="88183" y="24318"/>
                  </a:lnTo>
                  <a:lnTo>
                    <a:pt x="52149" y="52165"/>
                  </a:lnTo>
                  <a:lnTo>
                    <a:pt x="24309" y="88203"/>
                  </a:lnTo>
                  <a:lnTo>
                    <a:pt x="6360" y="130733"/>
                  </a:lnTo>
                  <a:lnTo>
                    <a:pt x="0" y="178053"/>
                  </a:lnTo>
                  <a:lnTo>
                    <a:pt x="0" y="890269"/>
                  </a:lnTo>
                  <a:lnTo>
                    <a:pt x="6360" y="937592"/>
                  </a:lnTo>
                  <a:lnTo>
                    <a:pt x="24309" y="980119"/>
                  </a:lnTo>
                  <a:lnTo>
                    <a:pt x="52149" y="1016150"/>
                  </a:lnTo>
                  <a:lnTo>
                    <a:pt x="88183" y="1043989"/>
                  </a:lnTo>
                  <a:lnTo>
                    <a:pt x="130712" y="1061938"/>
                  </a:lnTo>
                  <a:lnTo>
                    <a:pt x="178041" y="1068298"/>
                  </a:lnTo>
                  <a:lnTo>
                    <a:pt x="3186468" y="1068298"/>
                  </a:lnTo>
                  <a:lnTo>
                    <a:pt x="3233788" y="1061938"/>
                  </a:lnTo>
                  <a:lnTo>
                    <a:pt x="3276318" y="1043989"/>
                  </a:lnTo>
                  <a:lnTo>
                    <a:pt x="3312356" y="1016150"/>
                  </a:lnTo>
                  <a:lnTo>
                    <a:pt x="3340203" y="980119"/>
                  </a:lnTo>
                  <a:lnTo>
                    <a:pt x="3358159" y="937592"/>
                  </a:lnTo>
                  <a:lnTo>
                    <a:pt x="3364522" y="890269"/>
                  </a:lnTo>
                  <a:lnTo>
                    <a:pt x="3364522" y="178053"/>
                  </a:lnTo>
                  <a:lnTo>
                    <a:pt x="3358159" y="130733"/>
                  </a:lnTo>
                  <a:lnTo>
                    <a:pt x="3340203" y="88203"/>
                  </a:lnTo>
                  <a:lnTo>
                    <a:pt x="3312356" y="52165"/>
                  </a:lnTo>
                  <a:lnTo>
                    <a:pt x="3276318" y="24318"/>
                  </a:lnTo>
                  <a:lnTo>
                    <a:pt x="3233788" y="6362"/>
                  </a:lnTo>
                  <a:lnTo>
                    <a:pt x="3186468" y="0"/>
                  </a:lnTo>
                  <a:close/>
                </a:path>
              </a:pathLst>
            </a:custGeom>
            <a:solidFill>
              <a:srgbClr val="1F487C"/>
            </a:solidFill>
            <a:ln>
              <a:noFill/>
            </a:ln>
          </p:spPr>
          <p:style>
            <a:lnRef idx="0">
              <a:scrgbClr r="0" g="0" b="0"/>
            </a:lnRef>
            <a:fillRef idx="0">
              <a:scrgbClr r="0" g="0" b="0"/>
            </a:fillRef>
            <a:effectRef idx="0">
              <a:scrgbClr r="0" g="0" b="0"/>
            </a:effectRef>
            <a:fontRef idx="minor"/>
          </p:style>
        </p:sp>
      </p:grpSp>
      <p:grpSp>
        <p:nvGrpSpPr>
          <p:cNvPr id="737" name="Group 6"/>
          <p:cNvGrpSpPr/>
          <p:nvPr/>
        </p:nvGrpSpPr>
        <p:grpSpPr>
          <a:xfrm>
            <a:off x="217440" y="820800"/>
            <a:ext cx="8586360" cy="553320"/>
            <a:chOff x="217440" y="820800"/>
            <a:chExt cx="8586360" cy="553320"/>
          </a:xfrm>
        </p:grpSpPr>
        <p:pic>
          <p:nvPicPr>
            <p:cNvPr id="738" name="object 12"/>
            <p:cNvPicPr/>
            <p:nvPr/>
          </p:nvPicPr>
          <p:blipFill>
            <a:blip r:embed="rId5"/>
            <a:stretch/>
          </p:blipFill>
          <p:spPr>
            <a:xfrm>
              <a:off x="217440" y="820800"/>
              <a:ext cx="8586360" cy="278640"/>
            </a:xfrm>
            <a:prstGeom prst="rect">
              <a:avLst/>
            </a:prstGeom>
            <a:ln>
              <a:noFill/>
            </a:ln>
          </p:spPr>
        </p:pic>
        <p:pic>
          <p:nvPicPr>
            <p:cNvPr id="739" name="object 13"/>
            <p:cNvPicPr/>
            <p:nvPr/>
          </p:nvPicPr>
          <p:blipFill>
            <a:blip r:embed="rId6"/>
            <a:stretch/>
          </p:blipFill>
          <p:spPr>
            <a:xfrm>
              <a:off x="217440" y="1095120"/>
              <a:ext cx="8099280" cy="279000"/>
            </a:xfrm>
            <a:prstGeom prst="rect">
              <a:avLst/>
            </a:prstGeom>
            <a:ln>
              <a:noFill/>
            </a:ln>
          </p:spPr>
        </p:pic>
      </p:grpSp>
      <p:pic>
        <p:nvPicPr>
          <p:cNvPr id="740" name="object 14"/>
          <p:cNvPicPr/>
          <p:nvPr/>
        </p:nvPicPr>
        <p:blipFill>
          <a:blip r:embed="rId7"/>
          <a:stretch/>
        </p:blipFill>
        <p:spPr>
          <a:xfrm>
            <a:off x="674640" y="1566360"/>
            <a:ext cx="197640" cy="199440"/>
          </a:xfrm>
          <a:prstGeom prst="rect">
            <a:avLst/>
          </a:prstGeom>
          <a:ln>
            <a:noFill/>
          </a:ln>
        </p:spPr>
      </p:pic>
      <p:pic>
        <p:nvPicPr>
          <p:cNvPr id="741" name="object 15"/>
          <p:cNvPicPr/>
          <p:nvPr/>
        </p:nvPicPr>
        <p:blipFill>
          <a:blip r:embed="rId8"/>
          <a:stretch/>
        </p:blipFill>
        <p:spPr>
          <a:xfrm>
            <a:off x="961200" y="1557360"/>
            <a:ext cx="4104000" cy="216000"/>
          </a:xfrm>
          <a:prstGeom prst="rect">
            <a:avLst/>
          </a:prstGeom>
          <a:ln>
            <a:noFill/>
          </a:ln>
        </p:spPr>
      </p:pic>
      <p:pic>
        <p:nvPicPr>
          <p:cNvPr id="742" name="object 16"/>
          <p:cNvPicPr/>
          <p:nvPr/>
        </p:nvPicPr>
        <p:blipFill>
          <a:blip r:embed="rId9"/>
          <a:stretch/>
        </p:blipFill>
        <p:spPr>
          <a:xfrm>
            <a:off x="674640" y="1822320"/>
            <a:ext cx="197640" cy="199440"/>
          </a:xfrm>
          <a:prstGeom prst="rect">
            <a:avLst/>
          </a:prstGeom>
          <a:ln>
            <a:noFill/>
          </a:ln>
        </p:spPr>
      </p:pic>
      <p:grpSp>
        <p:nvGrpSpPr>
          <p:cNvPr id="743" name="Group 7"/>
          <p:cNvGrpSpPr/>
          <p:nvPr/>
        </p:nvGrpSpPr>
        <p:grpSpPr>
          <a:xfrm>
            <a:off x="961200" y="1813320"/>
            <a:ext cx="6608880" cy="216000"/>
            <a:chOff x="961200" y="1813320"/>
            <a:chExt cx="6608880" cy="216000"/>
          </a:xfrm>
        </p:grpSpPr>
        <p:pic>
          <p:nvPicPr>
            <p:cNvPr id="744" name="object 18"/>
            <p:cNvPicPr/>
            <p:nvPr/>
          </p:nvPicPr>
          <p:blipFill>
            <a:blip r:embed="rId10"/>
            <a:stretch/>
          </p:blipFill>
          <p:spPr>
            <a:xfrm>
              <a:off x="961200" y="1813320"/>
              <a:ext cx="447480" cy="216000"/>
            </a:xfrm>
            <a:prstGeom prst="rect">
              <a:avLst/>
            </a:prstGeom>
            <a:ln>
              <a:noFill/>
            </a:ln>
          </p:spPr>
        </p:pic>
        <p:pic>
          <p:nvPicPr>
            <p:cNvPr id="745" name="object 19"/>
            <p:cNvPicPr/>
            <p:nvPr/>
          </p:nvPicPr>
          <p:blipFill>
            <a:blip r:embed="rId11"/>
            <a:stretch/>
          </p:blipFill>
          <p:spPr>
            <a:xfrm>
              <a:off x="1357200" y="1813320"/>
              <a:ext cx="106200" cy="216000"/>
            </a:xfrm>
            <a:prstGeom prst="rect">
              <a:avLst/>
            </a:prstGeom>
            <a:ln>
              <a:noFill/>
            </a:ln>
          </p:spPr>
        </p:pic>
        <p:pic>
          <p:nvPicPr>
            <p:cNvPr id="746" name="object 20"/>
            <p:cNvPicPr/>
            <p:nvPr/>
          </p:nvPicPr>
          <p:blipFill>
            <a:blip r:embed="rId12"/>
            <a:stretch/>
          </p:blipFill>
          <p:spPr>
            <a:xfrm>
              <a:off x="1410480" y="1813320"/>
              <a:ext cx="2424600" cy="216000"/>
            </a:xfrm>
            <a:prstGeom prst="rect">
              <a:avLst/>
            </a:prstGeom>
            <a:ln>
              <a:noFill/>
            </a:ln>
          </p:spPr>
        </p:pic>
        <p:pic>
          <p:nvPicPr>
            <p:cNvPr id="747" name="object 21"/>
            <p:cNvPicPr/>
            <p:nvPr/>
          </p:nvPicPr>
          <p:blipFill>
            <a:blip r:embed="rId13"/>
            <a:stretch/>
          </p:blipFill>
          <p:spPr>
            <a:xfrm>
              <a:off x="3751920" y="1813320"/>
              <a:ext cx="3818160" cy="216000"/>
            </a:xfrm>
            <a:prstGeom prst="rect">
              <a:avLst/>
            </a:prstGeom>
            <a:ln>
              <a:noFill/>
            </a:ln>
          </p:spPr>
        </p:pic>
      </p:grpSp>
      <p:pic>
        <p:nvPicPr>
          <p:cNvPr id="748" name="object 22"/>
          <p:cNvPicPr/>
          <p:nvPr/>
        </p:nvPicPr>
        <p:blipFill>
          <a:blip r:embed="rId9"/>
          <a:stretch/>
        </p:blipFill>
        <p:spPr>
          <a:xfrm>
            <a:off x="674640" y="2078640"/>
            <a:ext cx="197640" cy="199440"/>
          </a:xfrm>
          <a:prstGeom prst="rect">
            <a:avLst/>
          </a:prstGeom>
          <a:ln>
            <a:noFill/>
          </a:ln>
        </p:spPr>
      </p:pic>
      <p:grpSp>
        <p:nvGrpSpPr>
          <p:cNvPr id="749" name="Group 8"/>
          <p:cNvGrpSpPr/>
          <p:nvPr/>
        </p:nvGrpSpPr>
        <p:grpSpPr>
          <a:xfrm>
            <a:off x="961200" y="2069280"/>
            <a:ext cx="4739760" cy="216000"/>
            <a:chOff x="961200" y="2069280"/>
            <a:chExt cx="4739760" cy="216000"/>
          </a:xfrm>
        </p:grpSpPr>
        <p:pic>
          <p:nvPicPr>
            <p:cNvPr id="750" name="object 24"/>
            <p:cNvPicPr/>
            <p:nvPr/>
          </p:nvPicPr>
          <p:blipFill>
            <a:blip r:embed="rId14"/>
            <a:stretch/>
          </p:blipFill>
          <p:spPr>
            <a:xfrm>
              <a:off x="961200" y="2069280"/>
              <a:ext cx="470160" cy="216000"/>
            </a:xfrm>
            <a:prstGeom prst="rect">
              <a:avLst/>
            </a:prstGeom>
            <a:ln>
              <a:noFill/>
            </a:ln>
          </p:spPr>
        </p:pic>
        <p:pic>
          <p:nvPicPr>
            <p:cNvPr id="751" name="object 25"/>
            <p:cNvPicPr/>
            <p:nvPr/>
          </p:nvPicPr>
          <p:blipFill>
            <a:blip r:embed="rId11"/>
            <a:stretch/>
          </p:blipFill>
          <p:spPr>
            <a:xfrm>
              <a:off x="1375560" y="2069280"/>
              <a:ext cx="106200" cy="216000"/>
            </a:xfrm>
            <a:prstGeom prst="rect">
              <a:avLst/>
            </a:prstGeom>
            <a:ln>
              <a:noFill/>
            </a:ln>
          </p:spPr>
        </p:pic>
        <p:pic>
          <p:nvPicPr>
            <p:cNvPr id="752" name="object 26"/>
            <p:cNvPicPr/>
            <p:nvPr/>
          </p:nvPicPr>
          <p:blipFill>
            <a:blip r:embed="rId15"/>
            <a:stretch/>
          </p:blipFill>
          <p:spPr>
            <a:xfrm>
              <a:off x="1428840" y="2069280"/>
              <a:ext cx="2176200" cy="216000"/>
            </a:xfrm>
            <a:prstGeom prst="rect">
              <a:avLst/>
            </a:prstGeom>
            <a:ln>
              <a:noFill/>
            </a:ln>
          </p:spPr>
        </p:pic>
        <p:pic>
          <p:nvPicPr>
            <p:cNvPr id="753" name="object 27"/>
            <p:cNvPicPr/>
            <p:nvPr/>
          </p:nvPicPr>
          <p:blipFill>
            <a:blip r:embed="rId16"/>
            <a:stretch/>
          </p:blipFill>
          <p:spPr>
            <a:xfrm>
              <a:off x="3527640" y="2069280"/>
              <a:ext cx="2173320" cy="216000"/>
            </a:xfrm>
            <a:prstGeom prst="rect">
              <a:avLst/>
            </a:prstGeom>
            <a:ln>
              <a:noFill/>
            </a:ln>
          </p:spPr>
        </p:pic>
      </p:grpSp>
      <p:grpSp>
        <p:nvGrpSpPr>
          <p:cNvPr id="754" name="Group 9"/>
          <p:cNvGrpSpPr/>
          <p:nvPr/>
        </p:nvGrpSpPr>
        <p:grpSpPr>
          <a:xfrm>
            <a:off x="637200" y="3090600"/>
            <a:ext cx="1278000" cy="609120"/>
            <a:chOff x="637200" y="3090600"/>
            <a:chExt cx="1278000" cy="609120"/>
          </a:xfrm>
        </p:grpSpPr>
        <p:pic>
          <p:nvPicPr>
            <p:cNvPr id="755" name="object 29"/>
            <p:cNvPicPr/>
            <p:nvPr/>
          </p:nvPicPr>
          <p:blipFill>
            <a:blip r:embed="rId17"/>
            <a:stretch/>
          </p:blipFill>
          <p:spPr>
            <a:xfrm>
              <a:off x="637200" y="3090600"/>
              <a:ext cx="1272240" cy="609120"/>
            </a:xfrm>
            <a:prstGeom prst="rect">
              <a:avLst/>
            </a:prstGeom>
            <a:ln>
              <a:noFill/>
            </a:ln>
          </p:spPr>
        </p:pic>
        <p:pic>
          <p:nvPicPr>
            <p:cNvPr id="756" name="object 30"/>
            <p:cNvPicPr/>
            <p:nvPr/>
          </p:nvPicPr>
          <p:blipFill>
            <a:blip r:embed="rId18"/>
            <a:stretch/>
          </p:blipFill>
          <p:spPr>
            <a:xfrm>
              <a:off x="675000" y="3169800"/>
              <a:ext cx="1240200" cy="511560"/>
            </a:xfrm>
            <a:prstGeom prst="rect">
              <a:avLst/>
            </a:prstGeom>
            <a:ln>
              <a:noFill/>
            </a:ln>
          </p:spPr>
        </p:pic>
        <p:sp>
          <p:nvSpPr>
            <p:cNvPr id="757" name="CustomShape 10"/>
            <p:cNvSpPr/>
            <p:nvPr/>
          </p:nvSpPr>
          <p:spPr>
            <a:xfrm>
              <a:off x="679320" y="3109680"/>
              <a:ext cx="1186920" cy="525600"/>
            </a:xfrm>
            <a:custGeom>
              <a:avLst/>
              <a:gdLst/>
              <a:ahLst/>
              <a:cxnLst/>
              <a:rect l="l" t="t" r="r" b="b"/>
              <a:pathLst>
                <a:path w="1187450" h="525779">
                  <a:moveTo>
                    <a:pt x="1187348" y="0"/>
                  </a:moveTo>
                  <a:lnTo>
                    <a:pt x="0" y="0"/>
                  </a:lnTo>
                  <a:lnTo>
                    <a:pt x="0" y="525208"/>
                  </a:lnTo>
                  <a:lnTo>
                    <a:pt x="1187348" y="525208"/>
                  </a:lnTo>
                  <a:lnTo>
                    <a:pt x="1187348" y="0"/>
                  </a:lnTo>
                  <a:close/>
                </a:path>
              </a:pathLst>
            </a:custGeom>
            <a:solidFill>
              <a:srgbClr val="FFC000"/>
            </a:solidFill>
            <a:ln>
              <a:noFill/>
            </a:ln>
          </p:spPr>
          <p:style>
            <a:lnRef idx="0">
              <a:scrgbClr r="0" g="0" b="0"/>
            </a:lnRef>
            <a:fillRef idx="0">
              <a:scrgbClr r="0" g="0" b="0"/>
            </a:fillRef>
            <a:effectRef idx="0">
              <a:scrgbClr r="0" g="0" b="0"/>
            </a:effectRef>
            <a:fontRef idx="minor"/>
          </p:style>
        </p:sp>
        <p:pic>
          <p:nvPicPr>
            <p:cNvPr id="758" name="object 32"/>
            <p:cNvPicPr/>
            <p:nvPr/>
          </p:nvPicPr>
          <p:blipFill>
            <a:blip r:embed="rId19"/>
            <a:stretch/>
          </p:blipFill>
          <p:spPr>
            <a:xfrm>
              <a:off x="839880" y="3248280"/>
              <a:ext cx="961560" cy="248040"/>
            </a:xfrm>
            <a:prstGeom prst="rect">
              <a:avLst/>
            </a:prstGeom>
            <a:ln>
              <a:noFill/>
            </a:ln>
          </p:spPr>
        </p:pic>
      </p:grpSp>
      <p:grpSp>
        <p:nvGrpSpPr>
          <p:cNvPr id="759" name="Group 11"/>
          <p:cNvGrpSpPr/>
          <p:nvPr/>
        </p:nvGrpSpPr>
        <p:grpSpPr>
          <a:xfrm>
            <a:off x="2415600" y="3090600"/>
            <a:ext cx="1272240" cy="609120"/>
            <a:chOff x="2415600" y="3090600"/>
            <a:chExt cx="1272240" cy="609120"/>
          </a:xfrm>
        </p:grpSpPr>
        <p:pic>
          <p:nvPicPr>
            <p:cNvPr id="760" name="object 34"/>
            <p:cNvPicPr/>
            <p:nvPr/>
          </p:nvPicPr>
          <p:blipFill>
            <a:blip r:embed="rId20"/>
            <a:stretch/>
          </p:blipFill>
          <p:spPr>
            <a:xfrm>
              <a:off x="2415600" y="3090600"/>
              <a:ext cx="1272240" cy="609120"/>
            </a:xfrm>
            <a:prstGeom prst="rect">
              <a:avLst/>
            </a:prstGeom>
            <a:ln>
              <a:noFill/>
            </a:ln>
          </p:spPr>
        </p:pic>
        <p:pic>
          <p:nvPicPr>
            <p:cNvPr id="761" name="object 35"/>
            <p:cNvPicPr/>
            <p:nvPr/>
          </p:nvPicPr>
          <p:blipFill>
            <a:blip r:embed="rId21"/>
            <a:stretch/>
          </p:blipFill>
          <p:spPr>
            <a:xfrm>
              <a:off x="2682360" y="3169800"/>
              <a:ext cx="783000" cy="511560"/>
            </a:xfrm>
            <a:prstGeom prst="rect">
              <a:avLst/>
            </a:prstGeom>
            <a:ln>
              <a:noFill/>
            </a:ln>
          </p:spPr>
        </p:pic>
        <p:sp>
          <p:nvSpPr>
            <p:cNvPr id="762" name="CustomShape 12"/>
            <p:cNvSpPr/>
            <p:nvPr/>
          </p:nvSpPr>
          <p:spPr>
            <a:xfrm>
              <a:off x="2458080" y="3109680"/>
              <a:ext cx="1186920" cy="525600"/>
            </a:xfrm>
            <a:custGeom>
              <a:avLst/>
              <a:gdLst/>
              <a:ahLst/>
              <a:cxnLst/>
              <a:rect l="l" t="t" r="r" b="b"/>
              <a:pathLst>
                <a:path w="1187450" h="525779">
                  <a:moveTo>
                    <a:pt x="1187348" y="0"/>
                  </a:moveTo>
                  <a:lnTo>
                    <a:pt x="0" y="0"/>
                  </a:lnTo>
                  <a:lnTo>
                    <a:pt x="0" y="525208"/>
                  </a:lnTo>
                  <a:lnTo>
                    <a:pt x="1187348" y="525208"/>
                  </a:lnTo>
                  <a:lnTo>
                    <a:pt x="1187348" y="0"/>
                  </a:lnTo>
                  <a:close/>
                </a:path>
              </a:pathLst>
            </a:custGeom>
            <a:solidFill>
              <a:srgbClr val="DFE9E9"/>
            </a:solidFill>
            <a:ln>
              <a:noFill/>
            </a:ln>
          </p:spPr>
          <p:style>
            <a:lnRef idx="0">
              <a:scrgbClr r="0" g="0" b="0"/>
            </a:lnRef>
            <a:fillRef idx="0">
              <a:scrgbClr r="0" g="0" b="0"/>
            </a:fillRef>
            <a:effectRef idx="0">
              <a:scrgbClr r="0" g="0" b="0"/>
            </a:effectRef>
            <a:fontRef idx="minor"/>
          </p:style>
        </p:sp>
        <p:pic>
          <p:nvPicPr>
            <p:cNvPr id="763" name="object 37"/>
            <p:cNvPicPr/>
            <p:nvPr/>
          </p:nvPicPr>
          <p:blipFill>
            <a:blip r:embed="rId22"/>
            <a:stretch/>
          </p:blipFill>
          <p:spPr>
            <a:xfrm>
              <a:off x="2847600" y="3248280"/>
              <a:ext cx="510120" cy="248040"/>
            </a:xfrm>
            <a:prstGeom prst="rect">
              <a:avLst/>
            </a:prstGeom>
            <a:ln>
              <a:noFill/>
            </a:ln>
          </p:spPr>
        </p:pic>
      </p:grpSp>
      <p:grpSp>
        <p:nvGrpSpPr>
          <p:cNvPr id="764" name="Group 13"/>
          <p:cNvGrpSpPr/>
          <p:nvPr/>
        </p:nvGrpSpPr>
        <p:grpSpPr>
          <a:xfrm>
            <a:off x="5420880" y="3090600"/>
            <a:ext cx="1273680" cy="609120"/>
            <a:chOff x="5420880" y="3090600"/>
            <a:chExt cx="1273680" cy="609120"/>
          </a:xfrm>
        </p:grpSpPr>
        <p:pic>
          <p:nvPicPr>
            <p:cNvPr id="765" name="object 39"/>
            <p:cNvPicPr/>
            <p:nvPr/>
          </p:nvPicPr>
          <p:blipFill>
            <a:blip r:embed="rId23"/>
            <a:stretch/>
          </p:blipFill>
          <p:spPr>
            <a:xfrm>
              <a:off x="5420880" y="3090600"/>
              <a:ext cx="1273680" cy="609120"/>
            </a:xfrm>
            <a:prstGeom prst="rect">
              <a:avLst/>
            </a:prstGeom>
            <a:ln>
              <a:noFill/>
            </a:ln>
          </p:spPr>
        </p:pic>
        <p:pic>
          <p:nvPicPr>
            <p:cNvPr id="766" name="object 40"/>
            <p:cNvPicPr/>
            <p:nvPr/>
          </p:nvPicPr>
          <p:blipFill>
            <a:blip r:embed="rId24"/>
            <a:stretch/>
          </p:blipFill>
          <p:spPr>
            <a:xfrm>
              <a:off x="5681520" y="3169800"/>
              <a:ext cx="798120" cy="511560"/>
            </a:xfrm>
            <a:prstGeom prst="rect">
              <a:avLst/>
            </a:prstGeom>
            <a:ln>
              <a:noFill/>
            </a:ln>
          </p:spPr>
        </p:pic>
        <p:sp>
          <p:nvSpPr>
            <p:cNvPr id="767" name="CustomShape 14"/>
            <p:cNvSpPr/>
            <p:nvPr/>
          </p:nvSpPr>
          <p:spPr>
            <a:xfrm>
              <a:off x="5464080" y="3109680"/>
              <a:ext cx="1186920" cy="525600"/>
            </a:xfrm>
            <a:custGeom>
              <a:avLst/>
              <a:gdLst/>
              <a:ahLst/>
              <a:cxnLst/>
              <a:rect l="l" t="t" r="r" b="b"/>
              <a:pathLst>
                <a:path w="1187450" h="525779">
                  <a:moveTo>
                    <a:pt x="1187348" y="0"/>
                  </a:moveTo>
                  <a:lnTo>
                    <a:pt x="0" y="0"/>
                  </a:lnTo>
                  <a:lnTo>
                    <a:pt x="0" y="525208"/>
                  </a:lnTo>
                  <a:lnTo>
                    <a:pt x="1187348" y="525208"/>
                  </a:lnTo>
                  <a:lnTo>
                    <a:pt x="1187348" y="0"/>
                  </a:lnTo>
                  <a:close/>
                </a:path>
              </a:pathLst>
            </a:custGeom>
            <a:solidFill>
              <a:srgbClr val="DFE9E9"/>
            </a:solidFill>
            <a:ln>
              <a:noFill/>
            </a:ln>
          </p:spPr>
          <p:style>
            <a:lnRef idx="0">
              <a:scrgbClr r="0" g="0" b="0"/>
            </a:lnRef>
            <a:fillRef idx="0">
              <a:scrgbClr r="0" g="0" b="0"/>
            </a:fillRef>
            <a:effectRef idx="0">
              <a:scrgbClr r="0" g="0" b="0"/>
            </a:effectRef>
            <a:fontRef idx="minor"/>
          </p:style>
        </p:sp>
        <p:pic>
          <p:nvPicPr>
            <p:cNvPr id="768" name="object 42"/>
            <p:cNvPicPr/>
            <p:nvPr/>
          </p:nvPicPr>
          <p:blipFill>
            <a:blip r:embed="rId25"/>
            <a:stretch/>
          </p:blipFill>
          <p:spPr>
            <a:xfrm>
              <a:off x="5846760" y="3248280"/>
              <a:ext cx="529200" cy="248040"/>
            </a:xfrm>
            <a:prstGeom prst="rect">
              <a:avLst/>
            </a:prstGeom>
            <a:ln>
              <a:noFill/>
            </a:ln>
          </p:spPr>
        </p:pic>
      </p:grpSp>
      <p:grpSp>
        <p:nvGrpSpPr>
          <p:cNvPr id="769" name="Group 15"/>
          <p:cNvGrpSpPr/>
          <p:nvPr/>
        </p:nvGrpSpPr>
        <p:grpSpPr>
          <a:xfrm>
            <a:off x="7197840" y="3090600"/>
            <a:ext cx="1272240" cy="609120"/>
            <a:chOff x="7197840" y="3090600"/>
            <a:chExt cx="1272240" cy="609120"/>
          </a:xfrm>
        </p:grpSpPr>
        <p:pic>
          <p:nvPicPr>
            <p:cNvPr id="770" name="object 44"/>
            <p:cNvPicPr/>
            <p:nvPr/>
          </p:nvPicPr>
          <p:blipFill>
            <a:blip r:embed="rId17"/>
            <a:stretch/>
          </p:blipFill>
          <p:spPr>
            <a:xfrm>
              <a:off x="7197840" y="3090600"/>
              <a:ext cx="1272240" cy="609120"/>
            </a:xfrm>
            <a:prstGeom prst="rect">
              <a:avLst/>
            </a:prstGeom>
            <a:ln>
              <a:noFill/>
            </a:ln>
          </p:spPr>
        </p:pic>
        <p:pic>
          <p:nvPicPr>
            <p:cNvPr id="771" name="object 45"/>
            <p:cNvPicPr/>
            <p:nvPr/>
          </p:nvPicPr>
          <p:blipFill>
            <a:blip r:embed="rId26"/>
            <a:stretch/>
          </p:blipFill>
          <p:spPr>
            <a:xfrm>
              <a:off x="7388280" y="3169800"/>
              <a:ext cx="933840" cy="511560"/>
            </a:xfrm>
            <a:prstGeom prst="rect">
              <a:avLst/>
            </a:prstGeom>
            <a:ln>
              <a:noFill/>
            </a:ln>
          </p:spPr>
        </p:pic>
        <p:sp>
          <p:nvSpPr>
            <p:cNvPr id="772" name="CustomShape 16"/>
            <p:cNvSpPr/>
            <p:nvPr/>
          </p:nvSpPr>
          <p:spPr>
            <a:xfrm>
              <a:off x="7239960" y="3109680"/>
              <a:ext cx="1186920" cy="525600"/>
            </a:xfrm>
            <a:custGeom>
              <a:avLst/>
              <a:gdLst/>
              <a:ahLst/>
              <a:cxnLst/>
              <a:rect l="l" t="t" r="r" b="b"/>
              <a:pathLst>
                <a:path w="1187450" h="525779">
                  <a:moveTo>
                    <a:pt x="1187348" y="0"/>
                  </a:moveTo>
                  <a:lnTo>
                    <a:pt x="0" y="0"/>
                  </a:lnTo>
                  <a:lnTo>
                    <a:pt x="0" y="525208"/>
                  </a:lnTo>
                  <a:lnTo>
                    <a:pt x="1187348" y="525208"/>
                  </a:lnTo>
                  <a:lnTo>
                    <a:pt x="1187348" y="0"/>
                  </a:lnTo>
                  <a:close/>
                </a:path>
              </a:pathLst>
            </a:custGeom>
            <a:solidFill>
              <a:srgbClr val="1F487C"/>
            </a:solidFill>
            <a:ln>
              <a:noFill/>
            </a:ln>
          </p:spPr>
          <p:style>
            <a:lnRef idx="0">
              <a:scrgbClr r="0" g="0" b="0"/>
            </a:lnRef>
            <a:fillRef idx="0">
              <a:scrgbClr r="0" g="0" b="0"/>
            </a:fillRef>
            <a:effectRef idx="0">
              <a:scrgbClr r="0" g="0" b="0"/>
            </a:effectRef>
            <a:fontRef idx="minor"/>
          </p:style>
        </p:sp>
        <p:pic>
          <p:nvPicPr>
            <p:cNvPr id="773" name="object 47"/>
            <p:cNvPicPr/>
            <p:nvPr/>
          </p:nvPicPr>
          <p:blipFill>
            <a:blip r:embed="rId27"/>
            <a:stretch/>
          </p:blipFill>
          <p:spPr>
            <a:xfrm>
              <a:off x="7554240" y="3248280"/>
              <a:ext cx="652320" cy="248040"/>
            </a:xfrm>
            <a:prstGeom prst="rect">
              <a:avLst/>
            </a:prstGeom>
            <a:ln>
              <a:noFill/>
            </a:ln>
          </p:spPr>
        </p:pic>
      </p:grpSp>
      <p:grpSp>
        <p:nvGrpSpPr>
          <p:cNvPr id="774" name="Group 17"/>
          <p:cNvGrpSpPr/>
          <p:nvPr/>
        </p:nvGrpSpPr>
        <p:grpSpPr>
          <a:xfrm>
            <a:off x="1824120" y="3270600"/>
            <a:ext cx="754200" cy="241920"/>
            <a:chOff x="1824120" y="3270600"/>
            <a:chExt cx="754200" cy="241920"/>
          </a:xfrm>
        </p:grpSpPr>
        <p:pic>
          <p:nvPicPr>
            <p:cNvPr id="775" name="object 49"/>
            <p:cNvPicPr/>
            <p:nvPr/>
          </p:nvPicPr>
          <p:blipFill>
            <a:blip r:embed="rId28"/>
            <a:stretch/>
          </p:blipFill>
          <p:spPr>
            <a:xfrm>
              <a:off x="1824120" y="3270600"/>
              <a:ext cx="754200" cy="241920"/>
            </a:xfrm>
            <a:prstGeom prst="rect">
              <a:avLst/>
            </a:prstGeom>
            <a:ln>
              <a:noFill/>
            </a:ln>
          </p:spPr>
        </p:pic>
        <p:sp>
          <p:nvSpPr>
            <p:cNvPr id="776" name="CustomShape 18"/>
            <p:cNvSpPr/>
            <p:nvPr/>
          </p:nvSpPr>
          <p:spPr>
            <a:xfrm>
              <a:off x="1866600" y="3320640"/>
              <a:ext cx="591480" cy="103320"/>
            </a:xfrm>
            <a:custGeom>
              <a:avLst/>
              <a:gdLst/>
              <a:ahLst/>
              <a:cxnLst/>
              <a:rect l="l" t="t" r="r" b="b"/>
              <a:pathLst>
                <a:path w="591819" h="103504">
                  <a:moveTo>
                    <a:pt x="566329" y="51688"/>
                  </a:moveTo>
                  <a:lnTo>
                    <a:pt x="496443" y="92455"/>
                  </a:lnTo>
                  <a:lnTo>
                    <a:pt x="495427" y="96265"/>
                  </a:lnTo>
                  <a:lnTo>
                    <a:pt x="498983" y="102361"/>
                  </a:lnTo>
                  <a:lnTo>
                    <a:pt x="502793" y="103377"/>
                  </a:lnTo>
                  <a:lnTo>
                    <a:pt x="580548" y="58038"/>
                  </a:lnTo>
                  <a:lnTo>
                    <a:pt x="578866" y="58038"/>
                  </a:lnTo>
                  <a:lnTo>
                    <a:pt x="578866" y="57149"/>
                  </a:lnTo>
                  <a:lnTo>
                    <a:pt x="575691" y="57149"/>
                  </a:lnTo>
                  <a:lnTo>
                    <a:pt x="566329" y="51688"/>
                  </a:lnTo>
                  <a:close/>
                  <a:moveTo>
                    <a:pt x="555443" y="45338"/>
                  </a:moveTo>
                  <a:lnTo>
                    <a:pt x="0" y="45338"/>
                  </a:lnTo>
                  <a:lnTo>
                    <a:pt x="0" y="58038"/>
                  </a:lnTo>
                  <a:lnTo>
                    <a:pt x="555443" y="58038"/>
                  </a:lnTo>
                  <a:lnTo>
                    <a:pt x="566329" y="51688"/>
                  </a:lnTo>
                  <a:lnTo>
                    <a:pt x="555443" y="45338"/>
                  </a:lnTo>
                  <a:close/>
                  <a:moveTo>
                    <a:pt x="580548" y="45338"/>
                  </a:moveTo>
                  <a:lnTo>
                    <a:pt x="578866" y="45338"/>
                  </a:lnTo>
                  <a:lnTo>
                    <a:pt x="578866" y="58038"/>
                  </a:lnTo>
                  <a:lnTo>
                    <a:pt x="580548" y="58038"/>
                  </a:lnTo>
                  <a:lnTo>
                    <a:pt x="591439" y="51688"/>
                  </a:lnTo>
                  <a:lnTo>
                    <a:pt x="580548" y="45338"/>
                  </a:lnTo>
                  <a:close/>
                  <a:moveTo>
                    <a:pt x="575691" y="46227"/>
                  </a:moveTo>
                  <a:lnTo>
                    <a:pt x="566329" y="51688"/>
                  </a:lnTo>
                  <a:lnTo>
                    <a:pt x="575691" y="57149"/>
                  </a:lnTo>
                  <a:lnTo>
                    <a:pt x="575691" y="46227"/>
                  </a:lnTo>
                  <a:close/>
                  <a:moveTo>
                    <a:pt x="578866" y="46227"/>
                  </a:moveTo>
                  <a:lnTo>
                    <a:pt x="575691" y="46227"/>
                  </a:lnTo>
                  <a:lnTo>
                    <a:pt x="575691" y="57149"/>
                  </a:lnTo>
                  <a:lnTo>
                    <a:pt x="578866" y="57149"/>
                  </a:lnTo>
                  <a:lnTo>
                    <a:pt x="578866" y="46227"/>
                  </a:lnTo>
                  <a:close/>
                  <a:moveTo>
                    <a:pt x="502793" y="0"/>
                  </a:moveTo>
                  <a:lnTo>
                    <a:pt x="498983" y="1015"/>
                  </a:lnTo>
                  <a:lnTo>
                    <a:pt x="495427" y="7111"/>
                  </a:lnTo>
                  <a:lnTo>
                    <a:pt x="496443" y="10921"/>
                  </a:lnTo>
                  <a:lnTo>
                    <a:pt x="566329" y="51688"/>
                  </a:lnTo>
                  <a:lnTo>
                    <a:pt x="575691" y="46227"/>
                  </a:lnTo>
                  <a:lnTo>
                    <a:pt x="578866" y="46227"/>
                  </a:lnTo>
                  <a:lnTo>
                    <a:pt x="578866" y="45338"/>
                  </a:lnTo>
                  <a:lnTo>
                    <a:pt x="580548" y="45338"/>
                  </a:lnTo>
                  <a:lnTo>
                    <a:pt x="502793" y="0"/>
                  </a:lnTo>
                  <a:close/>
                </a:path>
              </a:pathLst>
            </a:custGeom>
            <a:solidFill>
              <a:srgbClr val="000000"/>
            </a:solidFill>
            <a:ln>
              <a:noFill/>
            </a:ln>
          </p:spPr>
          <p:style>
            <a:lnRef idx="0">
              <a:scrgbClr r="0" g="0" b="0"/>
            </a:lnRef>
            <a:fillRef idx="0">
              <a:scrgbClr r="0" g="0" b="0"/>
            </a:fillRef>
            <a:effectRef idx="0">
              <a:scrgbClr r="0" g="0" b="0"/>
            </a:effectRef>
            <a:fontRef idx="minor"/>
          </p:style>
        </p:sp>
      </p:grpSp>
      <p:grpSp>
        <p:nvGrpSpPr>
          <p:cNvPr id="777" name="Group 19"/>
          <p:cNvGrpSpPr/>
          <p:nvPr/>
        </p:nvGrpSpPr>
        <p:grpSpPr>
          <a:xfrm>
            <a:off x="3602880" y="3270600"/>
            <a:ext cx="1982520" cy="241920"/>
            <a:chOff x="3602880" y="3270600"/>
            <a:chExt cx="1982520" cy="241920"/>
          </a:xfrm>
        </p:grpSpPr>
        <p:pic>
          <p:nvPicPr>
            <p:cNvPr id="778" name="object 52"/>
            <p:cNvPicPr/>
            <p:nvPr/>
          </p:nvPicPr>
          <p:blipFill>
            <a:blip r:embed="rId29"/>
            <a:stretch/>
          </p:blipFill>
          <p:spPr>
            <a:xfrm>
              <a:off x="3602880" y="3270600"/>
              <a:ext cx="1982520" cy="241920"/>
            </a:xfrm>
            <a:prstGeom prst="rect">
              <a:avLst/>
            </a:prstGeom>
            <a:ln>
              <a:noFill/>
            </a:ln>
          </p:spPr>
        </p:pic>
        <p:sp>
          <p:nvSpPr>
            <p:cNvPr id="779" name="CustomShape 20"/>
            <p:cNvSpPr/>
            <p:nvPr/>
          </p:nvSpPr>
          <p:spPr>
            <a:xfrm>
              <a:off x="3645360" y="3320640"/>
              <a:ext cx="1819080" cy="103320"/>
            </a:xfrm>
            <a:custGeom>
              <a:avLst/>
              <a:gdLst/>
              <a:ahLst/>
              <a:cxnLst/>
              <a:rect l="l" t="t" r="r" b="b"/>
              <a:pathLst>
                <a:path w="1819275" h="103504">
                  <a:moveTo>
                    <a:pt x="50800" y="45338"/>
                  </a:moveTo>
                  <a:lnTo>
                    <a:pt x="0" y="45338"/>
                  </a:lnTo>
                  <a:lnTo>
                    <a:pt x="0" y="58038"/>
                  </a:lnTo>
                  <a:lnTo>
                    <a:pt x="50800" y="58038"/>
                  </a:lnTo>
                  <a:lnTo>
                    <a:pt x="50800" y="45338"/>
                  </a:lnTo>
                  <a:close/>
                  <a:moveTo>
                    <a:pt x="139700" y="45338"/>
                  </a:moveTo>
                  <a:lnTo>
                    <a:pt x="88900" y="45338"/>
                  </a:lnTo>
                  <a:lnTo>
                    <a:pt x="88900" y="58038"/>
                  </a:lnTo>
                  <a:lnTo>
                    <a:pt x="139700" y="58038"/>
                  </a:lnTo>
                  <a:lnTo>
                    <a:pt x="139700" y="45338"/>
                  </a:lnTo>
                  <a:close/>
                  <a:moveTo>
                    <a:pt x="228600" y="45338"/>
                  </a:moveTo>
                  <a:lnTo>
                    <a:pt x="177800" y="45338"/>
                  </a:lnTo>
                  <a:lnTo>
                    <a:pt x="177800" y="58038"/>
                  </a:lnTo>
                  <a:lnTo>
                    <a:pt x="228600" y="58038"/>
                  </a:lnTo>
                  <a:lnTo>
                    <a:pt x="228600" y="45338"/>
                  </a:lnTo>
                  <a:close/>
                  <a:moveTo>
                    <a:pt x="317500" y="45338"/>
                  </a:moveTo>
                  <a:lnTo>
                    <a:pt x="266700" y="45338"/>
                  </a:lnTo>
                  <a:lnTo>
                    <a:pt x="266700" y="58038"/>
                  </a:lnTo>
                  <a:lnTo>
                    <a:pt x="317500" y="58038"/>
                  </a:lnTo>
                  <a:lnTo>
                    <a:pt x="317500" y="45338"/>
                  </a:lnTo>
                  <a:close/>
                  <a:moveTo>
                    <a:pt x="406400" y="45338"/>
                  </a:moveTo>
                  <a:lnTo>
                    <a:pt x="355600" y="45338"/>
                  </a:lnTo>
                  <a:lnTo>
                    <a:pt x="355600" y="58038"/>
                  </a:lnTo>
                  <a:lnTo>
                    <a:pt x="406400" y="58038"/>
                  </a:lnTo>
                  <a:lnTo>
                    <a:pt x="406400" y="45338"/>
                  </a:lnTo>
                  <a:close/>
                  <a:moveTo>
                    <a:pt x="495300" y="45338"/>
                  </a:moveTo>
                  <a:lnTo>
                    <a:pt x="444500" y="45338"/>
                  </a:lnTo>
                  <a:lnTo>
                    <a:pt x="444500" y="58038"/>
                  </a:lnTo>
                  <a:lnTo>
                    <a:pt x="495300" y="58038"/>
                  </a:lnTo>
                  <a:lnTo>
                    <a:pt x="495300" y="45338"/>
                  </a:lnTo>
                  <a:close/>
                  <a:moveTo>
                    <a:pt x="584200" y="45338"/>
                  </a:moveTo>
                  <a:lnTo>
                    <a:pt x="533400" y="45338"/>
                  </a:lnTo>
                  <a:lnTo>
                    <a:pt x="533400" y="58038"/>
                  </a:lnTo>
                  <a:lnTo>
                    <a:pt x="584200" y="58038"/>
                  </a:lnTo>
                  <a:lnTo>
                    <a:pt x="584200" y="45338"/>
                  </a:lnTo>
                  <a:close/>
                  <a:moveTo>
                    <a:pt x="673100" y="45338"/>
                  </a:moveTo>
                  <a:lnTo>
                    <a:pt x="622300" y="45338"/>
                  </a:lnTo>
                  <a:lnTo>
                    <a:pt x="622300" y="58038"/>
                  </a:lnTo>
                  <a:lnTo>
                    <a:pt x="673100" y="58038"/>
                  </a:lnTo>
                  <a:lnTo>
                    <a:pt x="673100" y="45338"/>
                  </a:lnTo>
                  <a:close/>
                  <a:moveTo>
                    <a:pt x="762000" y="45338"/>
                  </a:moveTo>
                  <a:lnTo>
                    <a:pt x="711200" y="45338"/>
                  </a:lnTo>
                  <a:lnTo>
                    <a:pt x="711200" y="58038"/>
                  </a:lnTo>
                  <a:lnTo>
                    <a:pt x="762000" y="58038"/>
                  </a:lnTo>
                  <a:lnTo>
                    <a:pt x="762000" y="45338"/>
                  </a:lnTo>
                  <a:close/>
                  <a:moveTo>
                    <a:pt x="850900" y="45338"/>
                  </a:moveTo>
                  <a:lnTo>
                    <a:pt x="800100" y="45338"/>
                  </a:lnTo>
                  <a:lnTo>
                    <a:pt x="800100" y="58038"/>
                  </a:lnTo>
                  <a:lnTo>
                    <a:pt x="850900" y="58038"/>
                  </a:lnTo>
                  <a:lnTo>
                    <a:pt x="850900" y="45338"/>
                  </a:lnTo>
                  <a:close/>
                  <a:moveTo>
                    <a:pt x="939800" y="45338"/>
                  </a:moveTo>
                  <a:lnTo>
                    <a:pt x="889000" y="45338"/>
                  </a:lnTo>
                  <a:lnTo>
                    <a:pt x="889000" y="58038"/>
                  </a:lnTo>
                  <a:lnTo>
                    <a:pt x="939800" y="58038"/>
                  </a:lnTo>
                  <a:lnTo>
                    <a:pt x="939800" y="45338"/>
                  </a:lnTo>
                  <a:close/>
                  <a:moveTo>
                    <a:pt x="1028700" y="45338"/>
                  </a:moveTo>
                  <a:lnTo>
                    <a:pt x="977900" y="45338"/>
                  </a:lnTo>
                  <a:lnTo>
                    <a:pt x="977900" y="58038"/>
                  </a:lnTo>
                  <a:lnTo>
                    <a:pt x="1028700" y="58038"/>
                  </a:lnTo>
                  <a:lnTo>
                    <a:pt x="1028700" y="45338"/>
                  </a:lnTo>
                  <a:close/>
                  <a:moveTo>
                    <a:pt x="1117600" y="45338"/>
                  </a:moveTo>
                  <a:lnTo>
                    <a:pt x="1066800" y="45338"/>
                  </a:lnTo>
                  <a:lnTo>
                    <a:pt x="1066800" y="58038"/>
                  </a:lnTo>
                  <a:lnTo>
                    <a:pt x="1117600" y="58038"/>
                  </a:lnTo>
                  <a:lnTo>
                    <a:pt x="1117600" y="45338"/>
                  </a:lnTo>
                  <a:close/>
                  <a:moveTo>
                    <a:pt x="1206500" y="45338"/>
                  </a:moveTo>
                  <a:lnTo>
                    <a:pt x="1155700" y="45338"/>
                  </a:lnTo>
                  <a:lnTo>
                    <a:pt x="1155700" y="58038"/>
                  </a:lnTo>
                  <a:lnTo>
                    <a:pt x="1206500" y="58038"/>
                  </a:lnTo>
                  <a:lnTo>
                    <a:pt x="1206500" y="45338"/>
                  </a:lnTo>
                  <a:close/>
                  <a:moveTo>
                    <a:pt x="1295400" y="45338"/>
                  </a:moveTo>
                  <a:lnTo>
                    <a:pt x="1244600" y="45338"/>
                  </a:lnTo>
                  <a:lnTo>
                    <a:pt x="1244600" y="58038"/>
                  </a:lnTo>
                  <a:lnTo>
                    <a:pt x="1295400" y="58038"/>
                  </a:lnTo>
                  <a:lnTo>
                    <a:pt x="1295400" y="45338"/>
                  </a:lnTo>
                  <a:close/>
                  <a:moveTo>
                    <a:pt x="1384300" y="45338"/>
                  </a:moveTo>
                  <a:lnTo>
                    <a:pt x="1333500" y="45338"/>
                  </a:lnTo>
                  <a:lnTo>
                    <a:pt x="1333500" y="58038"/>
                  </a:lnTo>
                  <a:lnTo>
                    <a:pt x="1384300" y="58038"/>
                  </a:lnTo>
                  <a:lnTo>
                    <a:pt x="1384300" y="45338"/>
                  </a:lnTo>
                  <a:close/>
                  <a:moveTo>
                    <a:pt x="1473200" y="45338"/>
                  </a:moveTo>
                  <a:lnTo>
                    <a:pt x="1422400" y="45338"/>
                  </a:lnTo>
                  <a:lnTo>
                    <a:pt x="1422400" y="58038"/>
                  </a:lnTo>
                  <a:lnTo>
                    <a:pt x="1473200" y="58038"/>
                  </a:lnTo>
                  <a:lnTo>
                    <a:pt x="1473200" y="45338"/>
                  </a:lnTo>
                  <a:close/>
                  <a:moveTo>
                    <a:pt x="1562100" y="45338"/>
                  </a:moveTo>
                  <a:lnTo>
                    <a:pt x="1511300" y="45338"/>
                  </a:lnTo>
                  <a:lnTo>
                    <a:pt x="1511300" y="58038"/>
                  </a:lnTo>
                  <a:lnTo>
                    <a:pt x="1562100" y="58038"/>
                  </a:lnTo>
                  <a:lnTo>
                    <a:pt x="1562100" y="45338"/>
                  </a:lnTo>
                  <a:close/>
                  <a:moveTo>
                    <a:pt x="1651000" y="45338"/>
                  </a:moveTo>
                  <a:lnTo>
                    <a:pt x="1600200" y="45338"/>
                  </a:lnTo>
                  <a:lnTo>
                    <a:pt x="1600200" y="58038"/>
                  </a:lnTo>
                  <a:lnTo>
                    <a:pt x="1651000" y="58038"/>
                  </a:lnTo>
                  <a:lnTo>
                    <a:pt x="1651000" y="45338"/>
                  </a:lnTo>
                  <a:close/>
                  <a:moveTo>
                    <a:pt x="1793657" y="51688"/>
                  </a:moveTo>
                  <a:lnTo>
                    <a:pt x="1723770" y="92455"/>
                  </a:lnTo>
                  <a:lnTo>
                    <a:pt x="1722754" y="96265"/>
                  </a:lnTo>
                  <a:lnTo>
                    <a:pt x="1726311" y="102361"/>
                  </a:lnTo>
                  <a:lnTo>
                    <a:pt x="1730120" y="103377"/>
                  </a:lnTo>
                  <a:lnTo>
                    <a:pt x="1807876" y="58038"/>
                  </a:lnTo>
                  <a:lnTo>
                    <a:pt x="1806193" y="58038"/>
                  </a:lnTo>
                  <a:lnTo>
                    <a:pt x="1806193" y="57149"/>
                  </a:lnTo>
                  <a:lnTo>
                    <a:pt x="1803018" y="57149"/>
                  </a:lnTo>
                  <a:lnTo>
                    <a:pt x="1793657" y="51688"/>
                  </a:lnTo>
                  <a:close/>
                  <a:moveTo>
                    <a:pt x="1739900" y="45338"/>
                  </a:moveTo>
                  <a:lnTo>
                    <a:pt x="1689100" y="45338"/>
                  </a:lnTo>
                  <a:lnTo>
                    <a:pt x="1689100" y="58038"/>
                  </a:lnTo>
                  <a:lnTo>
                    <a:pt x="1739900" y="58038"/>
                  </a:lnTo>
                  <a:lnTo>
                    <a:pt x="1739900" y="45338"/>
                  </a:lnTo>
                  <a:close/>
                  <a:moveTo>
                    <a:pt x="1782771" y="45338"/>
                  </a:moveTo>
                  <a:lnTo>
                    <a:pt x="1778000" y="45338"/>
                  </a:lnTo>
                  <a:lnTo>
                    <a:pt x="1778000" y="58038"/>
                  </a:lnTo>
                  <a:lnTo>
                    <a:pt x="1782771" y="58038"/>
                  </a:lnTo>
                  <a:lnTo>
                    <a:pt x="1793657" y="51688"/>
                  </a:lnTo>
                  <a:lnTo>
                    <a:pt x="1782771" y="45338"/>
                  </a:lnTo>
                  <a:close/>
                  <a:moveTo>
                    <a:pt x="1807876" y="45338"/>
                  </a:moveTo>
                  <a:lnTo>
                    <a:pt x="1806193" y="45338"/>
                  </a:lnTo>
                  <a:lnTo>
                    <a:pt x="1806193" y="58038"/>
                  </a:lnTo>
                  <a:lnTo>
                    <a:pt x="1807876" y="58038"/>
                  </a:lnTo>
                  <a:lnTo>
                    <a:pt x="1818766" y="51688"/>
                  </a:lnTo>
                  <a:lnTo>
                    <a:pt x="1807876" y="45338"/>
                  </a:lnTo>
                  <a:close/>
                  <a:moveTo>
                    <a:pt x="1803018" y="46227"/>
                  </a:moveTo>
                  <a:lnTo>
                    <a:pt x="1793657" y="51688"/>
                  </a:lnTo>
                  <a:lnTo>
                    <a:pt x="1803018" y="57149"/>
                  </a:lnTo>
                  <a:lnTo>
                    <a:pt x="1803018" y="46227"/>
                  </a:lnTo>
                  <a:close/>
                  <a:moveTo>
                    <a:pt x="1806193" y="46227"/>
                  </a:moveTo>
                  <a:lnTo>
                    <a:pt x="1803018" y="46227"/>
                  </a:lnTo>
                  <a:lnTo>
                    <a:pt x="1803018" y="57149"/>
                  </a:lnTo>
                  <a:lnTo>
                    <a:pt x="1806193" y="57149"/>
                  </a:lnTo>
                  <a:lnTo>
                    <a:pt x="1806193" y="46227"/>
                  </a:lnTo>
                  <a:close/>
                  <a:moveTo>
                    <a:pt x="1730120" y="0"/>
                  </a:moveTo>
                  <a:lnTo>
                    <a:pt x="1726311" y="1015"/>
                  </a:lnTo>
                  <a:lnTo>
                    <a:pt x="1722754" y="7111"/>
                  </a:lnTo>
                  <a:lnTo>
                    <a:pt x="1723770" y="10921"/>
                  </a:lnTo>
                  <a:lnTo>
                    <a:pt x="1793657" y="51688"/>
                  </a:lnTo>
                  <a:lnTo>
                    <a:pt x="1803018" y="46227"/>
                  </a:lnTo>
                  <a:lnTo>
                    <a:pt x="1806193" y="46227"/>
                  </a:lnTo>
                  <a:lnTo>
                    <a:pt x="1806193" y="45338"/>
                  </a:lnTo>
                  <a:lnTo>
                    <a:pt x="1807876" y="45338"/>
                  </a:lnTo>
                  <a:lnTo>
                    <a:pt x="1730120" y="0"/>
                  </a:lnTo>
                  <a:close/>
                </a:path>
              </a:pathLst>
            </a:custGeom>
            <a:solidFill>
              <a:srgbClr val="000000"/>
            </a:solidFill>
            <a:ln>
              <a:noFill/>
            </a:ln>
          </p:spPr>
          <p:style>
            <a:lnRef idx="0">
              <a:scrgbClr r="0" g="0" b="0"/>
            </a:lnRef>
            <a:fillRef idx="0">
              <a:scrgbClr r="0" g="0" b="0"/>
            </a:fillRef>
            <a:effectRef idx="0">
              <a:scrgbClr r="0" g="0" b="0"/>
            </a:effectRef>
            <a:fontRef idx="minor"/>
          </p:style>
        </p:sp>
      </p:grpSp>
      <p:grpSp>
        <p:nvGrpSpPr>
          <p:cNvPr id="780" name="Group 21"/>
          <p:cNvGrpSpPr/>
          <p:nvPr/>
        </p:nvGrpSpPr>
        <p:grpSpPr>
          <a:xfrm>
            <a:off x="6609600" y="3270600"/>
            <a:ext cx="750960" cy="241920"/>
            <a:chOff x="6609600" y="3270600"/>
            <a:chExt cx="750960" cy="241920"/>
          </a:xfrm>
        </p:grpSpPr>
        <p:pic>
          <p:nvPicPr>
            <p:cNvPr id="781" name="object 55"/>
            <p:cNvPicPr/>
            <p:nvPr/>
          </p:nvPicPr>
          <p:blipFill>
            <a:blip r:embed="rId30"/>
            <a:stretch/>
          </p:blipFill>
          <p:spPr>
            <a:xfrm>
              <a:off x="6609600" y="3270600"/>
              <a:ext cx="750960" cy="241920"/>
            </a:xfrm>
            <a:prstGeom prst="rect">
              <a:avLst/>
            </a:prstGeom>
            <a:ln>
              <a:noFill/>
            </a:ln>
          </p:spPr>
        </p:pic>
        <p:sp>
          <p:nvSpPr>
            <p:cNvPr id="782" name="CustomShape 22"/>
            <p:cNvSpPr/>
            <p:nvPr/>
          </p:nvSpPr>
          <p:spPr>
            <a:xfrm>
              <a:off x="6651360" y="3320640"/>
              <a:ext cx="588240" cy="103320"/>
            </a:xfrm>
            <a:custGeom>
              <a:avLst/>
              <a:gdLst/>
              <a:ahLst/>
              <a:cxnLst/>
              <a:rect l="l" t="t" r="r" b="b"/>
              <a:pathLst>
                <a:path w="588645" h="103504">
                  <a:moveTo>
                    <a:pt x="563408" y="51688"/>
                  </a:moveTo>
                  <a:lnTo>
                    <a:pt x="493522" y="92455"/>
                  </a:lnTo>
                  <a:lnTo>
                    <a:pt x="492505" y="96265"/>
                  </a:lnTo>
                  <a:lnTo>
                    <a:pt x="494283" y="99313"/>
                  </a:lnTo>
                  <a:lnTo>
                    <a:pt x="495934" y="102361"/>
                  </a:lnTo>
                  <a:lnTo>
                    <a:pt x="499872" y="103377"/>
                  </a:lnTo>
                  <a:lnTo>
                    <a:pt x="577627" y="58038"/>
                  </a:lnTo>
                  <a:lnTo>
                    <a:pt x="575945" y="58038"/>
                  </a:lnTo>
                  <a:lnTo>
                    <a:pt x="575945" y="57149"/>
                  </a:lnTo>
                  <a:lnTo>
                    <a:pt x="572770" y="57149"/>
                  </a:lnTo>
                  <a:lnTo>
                    <a:pt x="563408" y="51688"/>
                  </a:lnTo>
                  <a:close/>
                  <a:moveTo>
                    <a:pt x="552522" y="45338"/>
                  </a:moveTo>
                  <a:lnTo>
                    <a:pt x="0" y="45338"/>
                  </a:lnTo>
                  <a:lnTo>
                    <a:pt x="0" y="58038"/>
                  </a:lnTo>
                  <a:lnTo>
                    <a:pt x="552522" y="58038"/>
                  </a:lnTo>
                  <a:lnTo>
                    <a:pt x="563408" y="51688"/>
                  </a:lnTo>
                  <a:lnTo>
                    <a:pt x="552522" y="45338"/>
                  </a:lnTo>
                  <a:close/>
                  <a:moveTo>
                    <a:pt x="577627" y="45338"/>
                  </a:moveTo>
                  <a:lnTo>
                    <a:pt x="575945" y="45338"/>
                  </a:lnTo>
                  <a:lnTo>
                    <a:pt x="575945" y="58038"/>
                  </a:lnTo>
                  <a:lnTo>
                    <a:pt x="577627" y="58038"/>
                  </a:lnTo>
                  <a:lnTo>
                    <a:pt x="588518" y="51688"/>
                  </a:lnTo>
                  <a:lnTo>
                    <a:pt x="577627" y="45338"/>
                  </a:lnTo>
                  <a:close/>
                  <a:moveTo>
                    <a:pt x="572770" y="46227"/>
                  </a:moveTo>
                  <a:lnTo>
                    <a:pt x="563408" y="51688"/>
                  </a:lnTo>
                  <a:lnTo>
                    <a:pt x="572770" y="57149"/>
                  </a:lnTo>
                  <a:lnTo>
                    <a:pt x="572770" y="46227"/>
                  </a:lnTo>
                  <a:close/>
                  <a:moveTo>
                    <a:pt x="575945" y="46227"/>
                  </a:moveTo>
                  <a:lnTo>
                    <a:pt x="572770" y="46227"/>
                  </a:lnTo>
                  <a:lnTo>
                    <a:pt x="572770" y="57149"/>
                  </a:lnTo>
                  <a:lnTo>
                    <a:pt x="575945" y="57149"/>
                  </a:lnTo>
                  <a:lnTo>
                    <a:pt x="575945" y="46227"/>
                  </a:lnTo>
                  <a:close/>
                  <a:moveTo>
                    <a:pt x="499872" y="0"/>
                  </a:moveTo>
                  <a:lnTo>
                    <a:pt x="495934" y="1015"/>
                  </a:lnTo>
                  <a:lnTo>
                    <a:pt x="494283" y="4063"/>
                  </a:lnTo>
                  <a:lnTo>
                    <a:pt x="492505" y="7111"/>
                  </a:lnTo>
                  <a:lnTo>
                    <a:pt x="493522" y="10921"/>
                  </a:lnTo>
                  <a:lnTo>
                    <a:pt x="563408" y="51688"/>
                  </a:lnTo>
                  <a:lnTo>
                    <a:pt x="572770" y="46227"/>
                  </a:lnTo>
                  <a:lnTo>
                    <a:pt x="575945" y="46227"/>
                  </a:lnTo>
                  <a:lnTo>
                    <a:pt x="575945" y="45338"/>
                  </a:lnTo>
                  <a:lnTo>
                    <a:pt x="577627" y="45338"/>
                  </a:lnTo>
                  <a:lnTo>
                    <a:pt x="499872" y="0"/>
                  </a:lnTo>
                  <a:close/>
                </a:path>
              </a:pathLst>
            </a:custGeom>
            <a:solidFill>
              <a:srgbClr val="000000"/>
            </a:solidFill>
            <a:ln>
              <a:noFill/>
            </a:ln>
          </p:spPr>
          <p:style>
            <a:lnRef idx="0">
              <a:scrgbClr r="0" g="0" b="0"/>
            </a:lnRef>
            <a:fillRef idx="0">
              <a:scrgbClr r="0" g="0" b="0"/>
            </a:fillRef>
            <a:effectRef idx="0">
              <a:scrgbClr r="0" g="0" b="0"/>
            </a:effectRef>
            <a:fontRef idx="minor"/>
          </p:style>
        </p:sp>
      </p:grpSp>
      <p:grpSp>
        <p:nvGrpSpPr>
          <p:cNvPr id="783" name="Group 23"/>
          <p:cNvGrpSpPr/>
          <p:nvPr/>
        </p:nvGrpSpPr>
        <p:grpSpPr>
          <a:xfrm>
            <a:off x="1160280" y="3739680"/>
            <a:ext cx="1837440" cy="185400"/>
            <a:chOff x="1160280" y="3739680"/>
            <a:chExt cx="1837440" cy="185400"/>
          </a:xfrm>
        </p:grpSpPr>
        <p:pic>
          <p:nvPicPr>
            <p:cNvPr id="784" name="object 58"/>
            <p:cNvPicPr/>
            <p:nvPr/>
          </p:nvPicPr>
          <p:blipFill>
            <a:blip r:embed="rId31"/>
            <a:stretch/>
          </p:blipFill>
          <p:spPr>
            <a:xfrm>
              <a:off x="1160280" y="3739680"/>
              <a:ext cx="610200" cy="185400"/>
            </a:xfrm>
            <a:prstGeom prst="rect">
              <a:avLst/>
            </a:prstGeom>
            <a:ln>
              <a:noFill/>
            </a:ln>
          </p:spPr>
        </p:pic>
        <p:pic>
          <p:nvPicPr>
            <p:cNvPr id="785" name="object 59"/>
            <p:cNvPicPr/>
            <p:nvPr/>
          </p:nvPicPr>
          <p:blipFill>
            <a:blip r:embed="rId32"/>
            <a:stretch/>
          </p:blipFill>
          <p:spPr>
            <a:xfrm>
              <a:off x="1703160" y="3739680"/>
              <a:ext cx="663840" cy="185400"/>
            </a:xfrm>
            <a:prstGeom prst="rect">
              <a:avLst/>
            </a:prstGeom>
            <a:ln>
              <a:noFill/>
            </a:ln>
          </p:spPr>
        </p:pic>
        <p:pic>
          <p:nvPicPr>
            <p:cNvPr id="786" name="object 60"/>
            <p:cNvPicPr/>
            <p:nvPr/>
          </p:nvPicPr>
          <p:blipFill>
            <a:blip r:embed="rId33"/>
            <a:stretch/>
          </p:blipFill>
          <p:spPr>
            <a:xfrm>
              <a:off x="2302200" y="3739680"/>
              <a:ext cx="695520" cy="185400"/>
            </a:xfrm>
            <a:prstGeom prst="rect">
              <a:avLst/>
            </a:prstGeom>
            <a:ln>
              <a:noFill/>
            </a:ln>
          </p:spPr>
        </p:pic>
      </p:grpSp>
      <p:grpSp>
        <p:nvGrpSpPr>
          <p:cNvPr id="787" name="Group 24"/>
          <p:cNvGrpSpPr/>
          <p:nvPr/>
        </p:nvGrpSpPr>
        <p:grpSpPr>
          <a:xfrm>
            <a:off x="4071960" y="3399840"/>
            <a:ext cx="974880" cy="185760"/>
            <a:chOff x="4071960" y="3399840"/>
            <a:chExt cx="974880" cy="185760"/>
          </a:xfrm>
        </p:grpSpPr>
        <p:pic>
          <p:nvPicPr>
            <p:cNvPr id="788" name="object 62"/>
            <p:cNvPicPr/>
            <p:nvPr/>
          </p:nvPicPr>
          <p:blipFill>
            <a:blip r:embed="rId34"/>
            <a:stretch/>
          </p:blipFill>
          <p:spPr>
            <a:xfrm>
              <a:off x="4071960" y="3399840"/>
              <a:ext cx="460080" cy="185760"/>
            </a:xfrm>
            <a:prstGeom prst="rect">
              <a:avLst/>
            </a:prstGeom>
            <a:ln>
              <a:noFill/>
            </a:ln>
          </p:spPr>
        </p:pic>
        <p:pic>
          <p:nvPicPr>
            <p:cNvPr id="789" name="object 63"/>
            <p:cNvPicPr/>
            <p:nvPr/>
          </p:nvPicPr>
          <p:blipFill>
            <a:blip r:embed="rId35"/>
            <a:stretch/>
          </p:blipFill>
          <p:spPr>
            <a:xfrm>
              <a:off x="4466520" y="3399840"/>
              <a:ext cx="580320" cy="185760"/>
            </a:xfrm>
            <a:prstGeom prst="rect">
              <a:avLst/>
            </a:prstGeom>
            <a:ln>
              <a:noFill/>
            </a:ln>
          </p:spPr>
        </p:pic>
      </p:grpSp>
      <p:grpSp>
        <p:nvGrpSpPr>
          <p:cNvPr id="790" name="Group 25"/>
          <p:cNvGrpSpPr/>
          <p:nvPr/>
        </p:nvGrpSpPr>
        <p:grpSpPr>
          <a:xfrm>
            <a:off x="6346080" y="3736080"/>
            <a:ext cx="1186560" cy="185400"/>
            <a:chOff x="6346080" y="3736080"/>
            <a:chExt cx="1186560" cy="185400"/>
          </a:xfrm>
        </p:grpSpPr>
        <p:pic>
          <p:nvPicPr>
            <p:cNvPr id="791" name="object 65"/>
            <p:cNvPicPr/>
            <p:nvPr/>
          </p:nvPicPr>
          <p:blipFill>
            <a:blip r:embed="rId36"/>
            <a:stretch/>
          </p:blipFill>
          <p:spPr>
            <a:xfrm>
              <a:off x="6346080" y="3736080"/>
              <a:ext cx="590760" cy="185400"/>
            </a:xfrm>
            <a:prstGeom prst="rect">
              <a:avLst/>
            </a:prstGeom>
            <a:ln>
              <a:noFill/>
            </a:ln>
          </p:spPr>
        </p:pic>
        <p:pic>
          <p:nvPicPr>
            <p:cNvPr id="792" name="object 66"/>
            <p:cNvPicPr/>
            <p:nvPr/>
          </p:nvPicPr>
          <p:blipFill>
            <a:blip r:embed="rId37"/>
            <a:stretch/>
          </p:blipFill>
          <p:spPr>
            <a:xfrm>
              <a:off x="6877800" y="3736080"/>
              <a:ext cx="654840" cy="185400"/>
            </a:xfrm>
            <a:prstGeom prst="rect">
              <a:avLst/>
            </a:prstGeom>
            <a:ln>
              <a:noFill/>
            </a:ln>
          </p:spPr>
        </p:pic>
      </p:grpSp>
      <p:pic>
        <p:nvPicPr>
          <p:cNvPr id="793" name="object 67"/>
          <p:cNvPicPr/>
          <p:nvPr/>
        </p:nvPicPr>
        <p:blipFill>
          <a:blip r:embed="rId38"/>
          <a:stretch/>
        </p:blipFill>
        <p:spPr>
          <a:xfrm>
            <a:off x="3344400" y="3467520"/>
            <a:ext cx="293040" cy="171720"/>
          </a:xfrm>
          <a:prstGeom prst="rect">
            <a:avLst/>
          </a:prstGeom>
          <a:ln>
            <a:noFill/>
          </a:ln>
        </p:spPr>
      </p:pic>
      <p:pic>
        <p:nvPicPr>
          <p:cNvPr id="794" name="object 68"/>
          <p:cNvPicPr/>
          <p:nvPr/>
        </p:nvPicPr>
        <p:blipFill>
          <a:blip r:embed="rId39"/>
          <a:stretch/>
        </p:blipFill>
        <p:spPr>
          <a:xfrm>
            <a:off x="5509080" y="3467520"/>
            <a:ext cx="390960" cy="171720"/>
          </a:xfrm>
          <a:prstGeom prst="rect">
            <a:avLst/>
          </a:prstGeom>
          <a:ln>
            <a:noFill/>
          </a:ln>
        </p:spPr>
      </p:pic>
      <p:pic>
        <p:nvPicPr>
          <p:cNvPr id="795" name="object 69"/>
          <p:cNvPicPr/>
          <p:nvPr/>
        </p:nvPicPr>
        <p:blipFill>
          <a:blip r:embed="rId40"/>
          <a:stretch/>
        </p:blipFill>
        <p:spPr>
          <a:xfrm>
            <a:off x="1548360" y="2764440"/>
            <a:ext cx="992520" cy="185760"/>
          </a:xfrm>
          <a:prstGeom prst="rect">
            <a:avLst/>
          </a:prstGeom>
          <a:ln>
            <a:noFill/>
          </a:ln>
        </p:spPr>
      </p:pic>
      <p:pic>
        <p:nvPicPr>
          <p:cNvPr id="796" name="object 70"/>
          <p:cNvPicPr/>
          <p:nvPr/>
        </p:nvPicPr>
        <p:blipFill>
          <a:blip r:embed="rId41"/>
          <a:stretch/>
        </p:blipFill>
        <p:spPr>
          <a:xfrm>
            <a:off x="6346080" y="2764440"/>
            <a:ext cx="1113120" cy="185760"/>
          </a:xfrm>
          <a:prstGeom prst="rect">
            <a:avLst/>
          </a:prstGeom>
          <a:ln>
            <a:noFill/>
          </a:ln>
        </p:spPr>
      </p:pic>
      <p:grpSp>
        <p:nvGrpSpPr>
          <p:cNvPr id="797" name="Group 26"/>
          <p:cNvGrpSpPr/>
          <p:nvPr/>
        </p:nvGrpSpPr>
        <p:grpSpPr>
          <a:xfrm>
            <a:off x="4308480" y="2939760"/>
            <a:ext cx="483840" cy="453960"/>
            <a:chOff x="4308480" y="2939760"/>
            <a:chExt cx="483840" cy="453960"/>
          </a:xfrm>
        </p:grpSpPr>
        <p:sp>
          <p:nvSpPr>
            <p:cNvPr id="798" name="CustomShape 27"/>
            <p:cNvSpPr/>
            <p:nvPr/>
          </p:nvSpPr>
          <p:spPr>
            <a:xfrm>
              <a:off x="4313520" y="2939760"/>
              <a:ext cx="475920" cy="423720"/>
            </a:xfrm>
            <a:custGeom>
              <a:avLst/>
              <a:gdLst/>
              <a:ahLst/>
              <a:cxnLst/>
              <a:rect l="l" t="t" r="r" b="b"/>
              <a:pathLst>
                <a:path w="476250" h="424179">
                  <a:moveTo>
                    <a:pt x="405130" y="0"/>
                  </a:moveTo>
                  <a:lnTo>
                    <a:pt x="70739" y="0"/>
                  </a:lnTo>
                  <a:lnTo>
                    <a:pt x="43183" y="5552"/>
                  </a:lnTo>
                  <a:lnTo>
                    <a:pt x="20700" y="20701"/>
                  </a:lnTo>
                  <a:lnTo>
                    <a:pt x="5552" y="43183"/>
                  </a:lnTo>
                  <a:lnTo>
                    <a:pt x="0" y="70738"/>
                  </a:lnTo>
                  <a:lnTo>
                    <a:pt x="0" y="353187"/>
                  </a:lnTo>
                  <a:lnTo>
                    <a:pt x="5552" y="380668"/>
                  </a:lnTo>
                  <a:lnTo>
                    <a:pt x="20701" y="403113"/>
                  </a:lnTo>
                  <a:lnTo>
                    <a:pt x="43183" y="418248"/>
                  </a:lnTo>
                  <a:lnTo>
                    <a:pt x="70739" y="423799"/>
                  </a:lnTo>
                  <a:lnTo>
                    <a:pt x="405130" y="423799"/>
                  </a:lnTo>
                  <a:lnTo>
                    <a:pt x="432611" y="418248"/>
                  </a:lnTo>
                  <a:lnTo>
                    <a:pt x="455056" y="403113"/>
                  </a:lnTo>
                  <a:lnTo>
                    <a:pt x="470191" y="380668"/>
                  </a:lnTo>
                  <a:lnTo>
                    <a:pt x="475742" y="353187"/>
                  </a:lnTo>
                  <a:lnTo>
                    <a:pt x="475742" y="70738"/>
                  </a:lnTo>
                  <a:lnTo>
                    <a:pt x="470191" y="43183"/>
                  </a:lnTo>
                  <a:lnTo>
                    <a:pt x="455056" y="20700"/>
                  </a:lnTo>
                  <a:lnTo>
                    <a:pt x="432611" y="5552"/>
                  </a:lnTo>
                  <a:lnTo>
                    <a:pt x="405130" y="0"/>
                  </a:lnTo>
                  <a:close/>
                </a:path>
              </a:pathLst>
            </a:custGeom>
            <a:solidFill>
              <a:srgbClr val="CCC1DA"/>
            </a:solidFill>
            <a:ln>
              <a:noFill/>
            </a:ln>
          </p:spPr>
          <p:style>
            <a:lnRef idx="0">
              <a:scrgbClr r="0" g="0" b="0"/>
            </a:lnRef>
            <a:fillRef idx="0">
              <a:scrgbClr r="0" g="0" b="0"/>
            </a:fillRef>
            <a:effectRef idx="0">
              <a:scrgbClr r="0" g="0" b="0"/>
            </a:effectRef>
            <a:fontRef idx="minor"/>
          </p:style>
        </p:sp>
        <p:pic>
          <p:nvPicPr>
            <p:cNvPr id="799" name="object 73"/>
            <p:cNvPicPr/>
            <p:nvPr/>
          </p:nvPicPr>
          <p:blipFill>
            <a:blip r:embed="rId42"/>
            <a:stretch/>
          </p:blipFill>
          <p:spPr>
            <a:xfrm>
              <a:off x="4308480" y="3143880"/>
              <a:ext cx="258840" cy="249480"/>
            </a:xfrm>
            <a:prstGeom prst="rect">
              <a:avLst/>
            </a:prstGeom>
            <a:ln>
              <a:noFill/>
            </a:ln>
          </p:spPr>
        </p:pic>
        <p:sp>
          <p:nvSpPr>
            <p:cNvPr id="800" name="CustomShape 28"/>
            <p:cNvSpPr/>
            <p:nvPr/>
          </p:nvSpPr>
          <p:spPr>
            <a:xfrm>
              <a:off x="4354560" y="3167280"/>
              <a:ext cx="165960" cy="157680"/>
            </a:xfrm>
            <a:custGeom>
              <a:avLst/>
              <a:gdLst/>
              <a:ahLst/>
              <a:cxnLst/>
              <a:rect l="l" t="t" r="r" b="b"/>
              <a:pathLst>
                <a:path w="166370" h="158114">
                  <a:moveTo>
                    <a:pt x="140208" y="0"/>
                  </a:moveTo>
                  <a:lnTo>
                    <a:pt x="26162" y="0"/>
                  </a:lnTo>
                  <a:lnTo>
                    <a:pt x="15966" y="2071"/>
                  </a:lnTo>
                  <a:lnTo>
                    <a:pt x="7651" y="7715"/>
                  </a:lnTo>
                  <a:lnTo>
                    <a:pt x="2051" y="16073"/>
                  </a:lnTo>
                  <a:lnTo>
                    <a:pt x="0" y="26288"/>
                  </a:lnTo>
                  <a:lnTo>
                    <a:pt x="0" y="131318"/>
                  </a:lnTo>
                  <a:lnTo>
                    <a:pt x="2051" y="141533"/>
                  </a:lnTo>
                  <a:lnTo>
                    <a:pt x="7651" y="149891"/>
                  </a:lnTo>
                  <a:lnTo>
                    <a:pt x="15966" y="155535"/>
                  </a:lnTo>
                  <a:lnTo>
                    <a:pt x="26162" y="157606"/>
                  </a:lnTo>
                  <a:lnTo>
                    <a:pt x="140208" y="157606"/>
                  </a:lnTo>
                  <a:lnTo>
                    <a:pt x="150403" y="155535"/>
                  </a:lnTo>
                  <a:lnTo>
                    <a:pt x="158718" y="149891"/>
                  </a:lnTo>
                  <a:lnTo>
                    <a:pt x="164318" y="141533"/>
                  </a:lnTo>
                  <a:lnTo>
                    <a:pt x="166370" y="131318"/>
                  </a:lnTo>
                  <a:lnTo>
                    <a:pt x="166370" y="26288"/>
                  </a:lnTo>
                  <a:lnTo>
                    <a:pt x="164318" y="16073"/>
                  </a:lnTo>
                  <a:lnTo>
                    <a:pt x="158718" y="7715"/>
                  </a:lnTo>
                  <a:lnTo>
                    <a:pt x="150403" y="2071"/>
                  </a:lnTo>
                  <a:lnTo>
                    <a:pt x="140208"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801" name="CustomShape 29"/>
            <p:cNvSpPr/>
            <p:nvPr/>
          </p:nvSpPr>
          <p:spPr>
            <a:xfrm>
              <a:off x="4354560" y="3167280"/>
              <a:ext cx="165960" cy="157680"/>
            </a:xfrm>
            <a:custGeom>
              <a:avLst/>
              <a:gdLst/>
              <a:ahLst/>
              <a:cxnLst/>
              <a:rect l="l" t="t" r="r" b="b"/>
              <a:pathLst>
                <a:path w="166370" h="158114">
                  <a:moveTo>
                    <a:pt x="0" y="26288"/>
                  </a:moveTo>
                  <a:lnTo>
                    <a:pt x="2051" y="16073"/>
                  </a:lnTo>
                  <a:lnTo>
                    <a:pt x="7651" y="7715"/>
                  </a:lnTo>
                  <a:lnTo>
                    <a:pt x="15966" y="2071"/>
                  </a:lnTo>
                  <a:lnTo>
                    <a:pt x="26162" y="0"/>
                  </a:lnTo>
                  <a:lnTo>
                    <a:pt x="140208" y="0"/>
                  </a:lnTo>
                  <a:lnTo>
                    <a:pt x="150403" y="2071"/>
                  </a:lnTo>
                  <a:lnTo>
                    <a:pt x="158718" y="7715"/>
                  </a:lnTo>
                  <a:lnTo>
                    <a:pt x="164318" y="16073"/>
                  </a:lnTo>
                  <a:lnTo>
                    <a:pt x="166370" y="26288"/>
                  </a:lnTo>
                  <a:lnTo>
                    <a:pt x="166370" y="131318"/>
                  </a:lnTo>
                  <a:lnTo>
                    <a:pt x="164318" y="141533"/>
                  </a:lnTo>
                  <a:lnTo>
                    <a:pt x="158718" y="149891"/>
                  </a:lnTo>
                  <a:lnTo>
                    <a:pt x="150403" y="155535"/>
                  </a:lnTo>
                  <a:lnTo>
                    <a:pt x="140208" y="157606"/>
                  </a:lnTo>
                  <a:lnTo>
                    <a:pt x="26162" y="157606"/>
                  </a:lnTo>
                  <a:lnTo>
                    <a:pt x="15966" y="155535"/>
                  </a:lnTo>
                  <a:lnTo>
                    <a:pt x="7651" y="149891"/>
                  </a:lnTo>
                  <a:lnTo>
                    <a:pt x="2051" y="141533"/>
                  </a:lnTo>
                  <a:lnTo>
                    <a:pt x="0" y="131318"/>
                  </a:lnTo>
                  <a:lnTo>
                    <a:pt x="0" y="26288"/>
                  </a:lnTo>
                  <a:close/>
                </a:path>
              </a:pathLst>
            </a:custGeom>
            <a:noFill/>
            <a:ln w="6480">
              <a:solidFill>
                <a:srgbClr val="1F487C"/>
              </a:solidFill>
              <a:round/>
            </a:ln>
          </p:spPr>
          <p:style>
            <a:lnRef idx="0">
              <a:scrgbClr r="0" g="0" b="0"/>
            </a:lnRef>
            <a:fillRef idx="0">
              <a:scrgbClr r="0" g="0" b="0"/>
            </a:fillRef>
            <a:effectRef idx="0">
              <a:scrgbClr r="0" g="0" b="0"/>
            </a:effectRef>
            <a:fontRef idx="minor"/>
          </p:style>
        </p:sp>
        <p:pic>
          <p:nvPicPr>
            <p:cNvPr id="802" name="object 76"/>
            <p:cNvPicPr/>
            <p:nvPr/>
          </p:nvPicPr>
          <p:blipFill>
            <a:blip r:embed="rId42"/>
            <a:stretch/>
          </p:blipFill>
          <p:spPr>
            <a:xfrm>
              <a:off x="4308480" y="2947320"/>
              <a:ext cx="258840" cy="249480"/>
            </a:xfrm>
            <a:prstGeom prst="rect">
              <a:avLst/>
            </a:prstGeom>
            <a:ln>
              <a:noFill/>
            </a:ln>
          </p:spPr>
        </p:pic>
        <p:sp>
          <p:nvSpPr>
            <p:cNvPr id="803" name="CustomShape 30"/>
            <p:cNvSpPr/>
            <p:nvPr/>
          </p:nvSpPr>
          <p:spPr>
            <a:xfrm>
              <a:off x="4354560" y="2970360"/>
              <a:ext cx="165960" cy="157680"/>
            </a:xfrm>
            <a:custGeom>
              <a:avLst/>
              <a:gdLst/>
              <a:ahLst/>
              <a:cxnLst/>
              <a:rect l="l" t="t" r="r" b="b"/>
              <a:pathLst>
                <a:path w="166370" h="158114">
                  <a:moveTo>
                    <a:pt x="140208" y="0"/>
                  </a:moveTo>
                  <a:lnTo>
                    <a:pt x="26162" y="0"/>
                  </a:lnTo>
                  <a:lnTo>
                    <a:pt x="15966" y="2071"/>
                  </a:lnTo>
                  <a:lnTo>
                    <a:pt x="7651" y="7715"/>
                  </a:lnTo>
                  <a:lnTo>
                    <a:pt x="2051" y="16073"/>
                  </a:lnTo>
                  <a:lnTo>
                    <a:pt x="0" y="26288"/>
                  </a:lnTo>
                  <a:lnTo>
                    <a:pt x="0" y="131318"/>
                  </a:lnTo>
                  <a:lnTo>
                    <a:pt x="2051" y="141533"/>
                  </a:lnTo>
                  <a:lnTo>
                    <a:pt x="7651" y="149891"/>
                  </a:lnTo>
                  <a:lnTo>
                    <a:pt x="15966" y="155535"/>
                  </a:lnTo>
                  <a:lnTo>
                    <a:pt x="26162" y="157606"/>
                  </a:lnTo>
                  <a:lnTo>
                    <a:pt x="140208" y="157606"/>
                  </a:lnTo>
                  <a:lnTo>
                    <a:pt x="150403" y="155535"/>
                  </a:lnTo>
                  <a:lnTo>
                    <a:pt x="158718" y="149891"/>
                  </a:lnTo>
                  <a:lnTo>
                    <a:pt x="164318" y="141533"/>
                  </a:lnTo>
                  <a:lnTo>
                    <a:pt x="166370" y="131318"/>
                  </a:lnTo>
                  <a:lnTo>
                    <a:pt x="166370" y="26288"/>
                  </a:lnTo>
                  <a:lnTo>
                    <a:pt x="164318" y="16073"/>
                  </a:lnTo>
                  <a:lnTo>
                    <a:pt x="158718" y="7715"/>
                  </a:lnTo>
                  <a:lnTo>
                    <a:pt x="150403" y="2071"/>
                  </a:lnTo>
                  <a:lnTo>
                    <a:pt x="140208"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804" name="CustomShape 31"/>
            <p:cNvSpPr/>
            <p:nvPr/>
          </p:nvSpPr>
          <p:spPr>
            <a:xfrm>
              <a:off x="4354560" y="2970360"/>
              <a:ext cx="165960" cy="157680"/>
            </a:xfrm>
            <a:custGeom>
              <a:avLst/>
              <a:gdLst/>
              <a:ahLst/>
              <a:cxnLst/>
              <a:rect l="l" t="t" r="r" b="b"/>
              <a:pathLst>
                <a:path w="166370" h="158114">
                  <a:moveTo>
                    <a:pt x="0" y="26288"/>
                  </a:moveTo>
                  <a:lnTo>
                    <a:pt x="2051" y="16073"/>
                  </a:lnTo>
                  <a:lnTo>
                    <a:pt x="7651" y="7715"/>
                  </a:lnTo>
                  <a:lnTo>
                    <a:pt x="15966" y="2071"/>
                  </a:lnTo>
                  <a:lnTo>
                    <a:pt x="26162" y="0"/>
                  </a:lnTo>
                  <a:lnTo>
                    <a:pt x="140208" y="0"/>
                  </a:lnTo>
                  <a:lnTo>
                    <a:pt x="150403" y="2071"/>
                  </a:lnTo>
                  <a:lnTo>
                    <a:pt x="158718" y="7715"/>
                  </a:lnTo>
                  <a:lnTo>
                    <a:pt x="164318" y="16073"/>
                  </a:lnTo>
                  <a:lnTo>
                    <a:pt x="166370" y="26288"/>
                  </a:lnTo>
                  <a:lnTo>
                    <a:pt x="166370" y="131318"/>
                  </a:lnTo>
                  <a:lnTo>
                    <a:pt x="164318" y="141533"/>
                  </a:lnTo>
                  <a:lnTo>
                    <a:pt x="158718" y="149891"/>
                  </a:lnTo>
                  <a:lnTo>
                    <a:pt x="150403" y="155535"/>
                  </a:lnTo>
                  <a:lnTo>
                    <a:pt x="140208" y="157606"/>
                  </a:lnTo>
                  <a:lnTo>
                    <a:pt x="26162" y="157606"/>
                  </a:lnTo>
                  <a:lnTo>
                    <a:pt x="15966" y="155535"/>
                  </a:lnTo>
                  <a:lnTo>
                    <a:pt x="7651" y="149891"/>
                  </a:lnTo>
                  <a:lnTo>
                    <a:pt x="2051" y="141533"/>
                  </a:lnTo>
                  <a:lnTo>
                    <a:pt x="0" y="131318"/>
                  </a:lnTo>
                  <a:lnTo>
                    <a:pt x="0" y="26288"/>
                  </a:lnTo>
                  <a:close/>
                </a:path>
              </a:pathLst>
            </a:custGeom>
            <a:noFill/>
            <a:ln w="6480">
              <a:solidFill>
                <a:srgbClr val="1F487C"/>
              </a:solidFill>
              <a:round/>
            </a:ln>
          </p:spPr>
          <p:style>
            <a:lnRef idx="0">
              <a:scrgbClr r="0" g="0" b="0"/>
            </a:lnRef>
            <a:fillRef idx="0">
              <a:scrgbClr r="0" g="0" b="0"/>
            </a:fillRef>
            <a:effectRef idx="0">
              <a:scrgbClr r="0" g="0" b="0"/>
            </a:effectRef>
            <a:fontRef idx="minor"/>
          </p:style>
        </p:sp>
        <p:pic>
          <p:nvPicPr>
            <p:cNvPr id="805" name="object 79"/>
            <p:cNvPicPr/>
            <p:nvPr/>
          </p:nvPicPr>
          <p:blipFill>
            <a:blip r:embed="rId43"/>
            <a:stretch/>
          </p:blipFill>
          <p:spPr>
            <a:xfrm>
              <a:off x="4535280" y="2949120"/>
              <a:ext cx="257040" cy="248040"/>
            </a:xfrm>
            <a:prstGeom prst="rect">
              <a:avLst/>
            </a:prstGeom>
            <a:ln>
              <a:noFill/>
            </a:ln>
          </p:spPr>
        </p:pic>
        <p:sp>
          <p:nvSpPr>
            <p:cNvPr id="806" name="CustomShape 32"/>
            <p:cNvSpPr/>
            <p:nvPr/>
          </p:nvSpPr>
          <p:spPr>
            <a:xfrm>
              <a:off x="4580640" y="2971440"/>
              <a:ext cx="166680" cy="157680"/>
            </a:xfrm>
            <a:custGeom>
              <a:avLst/>
              <a:gdLst/>
              <a:ahLst/>
              <a:cxnLst/>
              <a:rect l="l" t="t" r="r" b="b"/>
              <a:pathLst>
                <a:path w="167004" h="158114">
                  <a:moveTo>
                    <a:pt x="140208" y="0"/>
                  </a:moveTo>
                  <a:lnTo>
                    <a:pt x="26288" y="0"/>
                  </a:lnTo>
                  <a:lnTo>
                    <a:pt x="16073" y="2071"/>
                  </a:lnTo>
                  <a:lnTo>
                    <a:pt x="7715" y="7715"/>
                  </a:lnTo>
                  <a:lnTo>
                    <a:pt x="2071" y="16073"/>
                  </a:lnTo>
                  <a:lnTo>
                    <a:pt x="0" y="26288"/>
                  </a:lnTo>
                  <a:lnTo>
                    <a:pt x="0" y="131318"/>
                  </a:lnTo>
                  <a:lnTo>
                    <a:pt x="2071" y="141533"/>
                  </a:lnTo>
                  <a:lnTo>
                    <a:pt x="7715" y="149891"/>
                  </a:lnTo>
                  <a:lnTo>
                    <a:pt x="16073" y="155535"/>
                  </a:lnTo>
                  <a:lnTo>
                    <a:pt x="26288" y="157606"/>
                  </a:lnTo>
                  <a:lnTo>
                    <a:pt x="140208" y="157606"/>
                  </a:lnTo>
                  <a:lnTo>
                    <a:pt x="150423" y="155535"/>
                  </a:lnTo>
                  <a:lnTo>
                    <a:pt x="158781" y="149891"/>
                  </a:lnTo>
                  <a:lnTo>
                    <a:pt x="164425" y="141533"/>
                  </a:lnTo>
                  <a:lnTo>
                    <a:pt x="166497" y="131318"/>
                  </a:lnTo>
                  <a:lnTo>
                    <a:pt x="166497" y="26288"/>
                  </a:lnTo>
                  <a:lnTo>
                    <a:pt x="164425" y="16073"/>
                  </a:lnTo>
                  <a:lnTo>
                    <a:pt x="158781" y="7715"/>
                  </a:lnTo>
                  <a:lnTo>
                    <a:pt x="150423" y="2071"/>
                  </a:lnTo>
                  <a:lnTo>
                    <a:pt x="140208"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807" name="CustomShape 33"/>
            <p:cNvSpPr/>
            <p:nvPr/>
          </p:nvSpPr>
          <p:spPr>
            <a:xfrm>
              <a:off x="4580640" y="2971440"/>
              <a:ext cx="166680" cy="157680"/>
            </a:xfrm>
            <a:custGeom>
              <a:avLst/>
              <a:gdLst/>
              <a:ahLst/>
              <a:cxnLst/>
              <a:rect l="l" t="t" r="r" b="b"/>
              <a:pathLst>
                <a:path w="167004" h="158114">
                  <a:moveTo>
                    <a:pt x="0" y="26288"/>
                  </a:moveTo>
                  <a:lnTo>
                    <a:pt x="2071" y="16073"/>
                  </a:lnTo>
                  <a:lnTo>
                    <a:pt x="7715" y="7715"/>
                  </a:lnTo>
                  <a:lnTo>
                    <a:pt x="16073" y="2071"/>
                  </a:lnTo>
                  <a:lnTo>
                    <a:pt x="26288" y="0"/>
                  </a:lnTo>
                  <a:lnTo>
                    <a:pt x="140208" y="0"/>
                  </a:lnTo>
                  <a:lnTo>
                    <a:pt x="150423" y="2071"/>
                  </a:lnTo>
                  <a:lnTo>
                    <a:pt x="158781" y="7715"/>
                  </a:lnTo>
                  <a:lnTo>
                    <a:pt x="164425" y="16073"/>
                  </a:lnTo>
                  <a:lnTo>
                    <a:pt x="166497" y="26288"/>
                  </a:lnTo>
                  <a:lnTo>
                    <a:pt x="166497" y="131318"/>
                  </a:lnTo>
                  <a:lnTo>
                    <a:pt x="164425" y="141533"/>
                  </a:lnTo>
                  <a:lnTo>
                    <a:pt x="158781" y="149891"/>
                  </a:lnTo>
                  <a:lnTo>
                    <a:pt x="150423" y="155535"/>
                  </a:lnTo>
                  <a:lnTo>
                    <a:pt x="140208" y="157606"/>
                  </a:lnTo>
                  <a:lnTo>
                    <a:pt x="26288" y="157606"/>
                  </a:lnTo>
                  <a:lnTo>
                    <a:pt x="16073" y="155535"/>
                  </a:lnTo>
                  <a:lnTo>
                    <a:pt x="7715" y="149891"/>
                  </a:lnTo>
                  <a:lnTo>
                    <a:pt x="2071" y="141533"/>
                  </a:lnTo>
                  <a:lnTo>
                    <a:pt x="0" y="131318"/>
                  </a:lnTo>
                  <a:lnTo>
                    <a:pt x="0" y="26288"/>
                  </a:lnTo>
                  <a:close/>
                </a:path>
              </a:pathLst>
            </a:custGeom>
            <a:noFill/>
            <a:ln w="6480">
              <a:solidFill>
                <a:srgbClr val="1F487C"/>
              </a:solidFill>
              <a:round/>
            </a:ln>
          </p:spPr>
          <p:style>
            <a:lnRef idx="0">
              <a:scrgbClr r="0" g="0" b="0"/>
            </a:lnRef>
            <a:fillRef idx="0">
              <a:scrgbClr r="0" g="0" b="0"/>
            </a:fillRef>
            <a:effectRef idx="0">
              <a:scrgbClr r="0" g="0" b="0"/>
            </a:effectRef>
            <a:fontRef idx="minor"/>
          </p:style>
        </p:sp>
        <p:sp>
          <p:nvSpPr>
            <p:cNvPr id="808" name="CustomShape 34"/>
            <p:cNvSpPr/>
            <p:nvPr/>
          </p:nvSpPr>
          <p:spPr>
            <a:xfrm>
              <a:off x="4520880" y="3049560"/>
              <a:ext cx="60120" cy="360"/>
            </a:xfrm>
            <a:custGeom>
              <a:avLst/>
              <a:gdLst/>
              <a:ahLst/>
              <a:cxnLst/>
              <a:rect l="l" t="t" r="r" b="b"/>
              <a:pathLst>
                <a:path w="60325" h="635">
                  <a:moveTo>
                    <a:pt x="-3175" y="317"/>
                  </a:moveTo>
                  <a:lnTo>
                    <a:pt x="62992" y="317"/>
                  </a:lnTo>
                </a:path>
              </a:pathLst>
            </a:custGeom>
            <a:noFill/>
            <a:ln w="6840">
              <a:solidFill>
                <a:srgbClr val="1F487C"/>
              </a:solidFill>
              <a:round/>
            </a:ln>
          </p:spPr>
          <p:style>
            <a:lnRef idx="0">
              <a:scrgbClr r="0" g="0" b="0"/>
            </a:lnRef>
            <a:fillRef idx="0">
              <a:scrgbClr r="0" g="0" b="0"/>
            </a:fillRef>
            <a:effectRef idx="0">
              <a:scrgbClr r="0" g="0" b="0"/>
            </a:effectRef>
            <a:fontRef idx="minor"/>
          </p:style>
        </p:sp>
        <p:sp>
          <p:nvSpPr>
            <p:cNvPr id="809" name="CustomShape 35"/>
            <p:cNvSpPr/>
            <p:nvPr/>
          </p:nvSpPr>
          <p:spPr>
            <a:xfrm>
              <a:off x="4520880" y="3245760"/>
              <a:ext cx="57960" cy="1080"/>
            </a:xfrm>
            <a:custGeom>
              <a:avLst/>
              <a:gdLst/>
              <a:ahLst/>
              <a:cxnLst/>
              <a:rect l="l" t="t" r="r" b="b"/>
              <a:pathLst>
                <a:path w="58420" h="1269">
                  <a:moveTo>
                    <a:pt x="-3175" y="507"/>
                  </a:moveTo>
                  <a:lnTo>
                    <a:pt x="61467" y="507"/>
                  </a:lnTo>
                </a:path>
              </a:pathLst>
            </a:custGeom>
            <a:noFill/>
            <a:ln w="7200">
              <a:solidFill>
                <a:srgbClr val="1F487C"/>
              </a:solidFill>
              <a:round/>
            </a:ln>
          </p:spPr>
          <p:style>
            <a:lnRef idx="0">
              <a:scrgbClr r="0" g="0" b="0"/>
            </a:lnRef>
            <a:fillRef idx="0">
              <a:scrgbClr r="0" g="0" b="0"/>
            </a:fillRef>
            <a:effectRef idx="0">
              <a:scrgbClr r="0" g="0" b="0"/>
            </a:effectRef>
            <a:fontRef idx="minor"/>
          </p:style>
        </p:sp>
        <p:sp>
          <p:nvSpPr>
            <p:cNvPr id="810" name="CustomShape 36"/>
            <p:cNvSpPr/>
            <p:nvPr/>
          </p:nvSpPr>
          <p:spPr>
            <a:xfrm>
              <a:off x="4437720" y="3128040"/>
              <a:ext cx="360" cy="38880"/>
            </a:xfrm>
            <a:custGeom>
              <a:avLst/>
              <a:gdLst/>
              <a:ahLst/>
              <a:cxnLst/>
              <a:rect l="l" t="t" r="r" b="b"/>
              <a:pathLst>
                <a:path h="39369">
                  <a:moveTo>
                    <a:pt x="0" y="0"/>
                  </a:moveTo>
                  <a:lnTo>
                    <a:pt x="0" y="38988"/>
                  </a:lnTo>
                </a:path>
              </a:pathLst>
            </a:custGeom>
            <a:noFill/>
            <a:ln w="6480">
              <a:solidFill>
                <a:srgbClr val="1F487C"/>
              </a:solidFill>
              <a:round/>
            </a:ln>
          </p:spPr>
          <p:style>
            <a:lnRef idx="0">
              <a:scrgbClr r="0" g="0" b="0"/>
            </a:lnRef>
            <a:fillRef idx="0">
              <a:scrgbClr r="0" g="0" b="0"/>
            </a:fillRef>
            <a:effectRef idx="0">
              <a:scrgbClr r="0" g="0" b="0"/>
            </a:effectRef>
            <a:fontRef idx="minor"/>
          </p:style>
        </p:sp>
        <p:sp>
          <p:nvSpPr>
            <p:cNvPr id="811" name="CustomShape 37"/>
            <p:cNvSpPr/>
            <p:nvPr/>
          </p:nvSpPr>
          <p:spPr>
            <a:xfrm>
              <a:off x="4662720" y="3128760"/>
              <a:ext cx="1440" cy="38880"/>
            </a:xfrm>
            <a:custGeom>
              <a:avLst/>
              <a:gdLst/>
              <a:ahLst/>
              <a:cxnLst/>
              <a:rect l="l" t="t" r="r" b="b"/>
              <a:pathLst>
                <a:path w="1904" h="39369">
                  <a:moveTo>
                    <a:pt x="698" y="-3175"/>
                  </a:moveTo>
                  <a:lnTo>
                    <a:pt x="698" y="42418"/>
                  </a:lnTo>
                </a:path>
              </a:pathLst>
            </a:custGeom>
            <a:noFill/>
            <a:ln w="7920">
              <a:solidFill>
                <a:srgbClr val="1F487C"/>
              </a:solidFill>
              <a:round/>
            </a:ln>
          </p:spPr>
          <p:style>
            <a:lnRef idx="0">
              <a:scrgbClr r="0" g="0" b="0"/>
            </a:lnRef>
            <a:fillRef idx="0">
              <a:scrgbClr r="0" g="0" b="0"/>
            </a:fillRef>
            <a:effectRef idx="0">
              <a:scrgbClr r="0" g="0" b="0"/>
            </a:effectRef>
            <a:fontRef idx="minor"/>
          </p:style>
        </p:sp>
        <p:sp>
          <p:nvSpPr>
            <p:cNvPr id="812" name="CustomShape 38"/>
            <p:cNvSpPr/>
            <p:nvPr/>
          </p:nvSpPr>
          <p:spPr>
            <a:xfrm>
              <a:off x="4514040" y="3119760"/>
              <a:ext cx="80280" cy="57960"/>
            </a:xfrm>
            <a:custGeom>
              <a:avLst/>
              <a:gdLst/>
              <a:ahLst/>
              <a:cxnLst/>
              <a:rect l="l" t="t" r="r" b="b"/>
              <a:pathLst>
                <a:path w="80645" h="58419">
                  <a:moveTo>
                    <a:pt x="0" y="1524"/>
                  </a:moveTo>
                  <a:lnTo>
                    <a:pt x="80263" y="58166"/>
                  </a:lnTo>
                  <a:moveTo>
                    <a:pt x="0" y="58166"/>
                  </a:moveTo>
                  <a:lnTo>
                    <a:pt x="78359" y="0"/>
                  </a:lnTo>
                </a:path>
              </a:pathLst>
            </a:custGeom>
            <a:noFill/>
            <a:ln w="6480">
              <a:solidFill>
                <a:srgbClr val="1F487C"/>
              </a:solidFill>
              <a:round/>
            </a:ln>
          </p:spPr>
          <p:style>
            <a:lnRef idx="0">
              <a:scrgbClr r="0" g="0" b="0"/>
            </a:lnRef>
            <a:fillRef idx="0">
              <a:scrgbClr r="0" g="0" b="0"/>
            </a:fillRef>
            <a:effectRef idx="0">
              <a:scrgbClr r="0" g="0" b="0"/>
            </a:effectRef>
            <a:fontRef idx="minor"/>
          </p:style>
        </p:sp>
        <p:pic>
          <p:nvPicPr>
            <p:cNvPr id="813" name="object 87"/>
            <p:cNvPicPr/>
            <p:nvPr/>
          </p:nvPicPr>
          <p:blipFill>
            <a:blip r:embed="rId44"/>
            <a:stretch/>
          </p:blipFill>
          <p:spPr>
            <a:xfrm>
              <a:off x="4533840" y="3145680"/>
              <a:ext cx="257040" cy="248040"/>
            </a:xfrm>
            <a:prstGeom prst="rect">
              <a:avLst/>
            </a:prstGeom>
            <a:ln>
              <a:noFill/>
            </a:ln>
          </p:spPr>
        </p:pic>
        <p:sp>
          <p:nvSpPr>
            <p:cNvPr id="814" name="CustomShape 39"/>
            <p:cNvSpPr/>
            <p:nvPr/>
          </p:nvSpPr>
          <p:spPr>
            <a:xfrm>
              <a:off x="4579200" y="3168000"/>
              <a:ext cx="166680" cy="157680"/>
            </a:xfrm>
            <a:custGeom>
              <a:avLst/>
              <a:gdLst/>
              <a:ahLst/>
              <a:cxnLst/>
              <a:rect l="l" t="t" r="r" b="b"/>
              <a:pathLst>
                <a:path w="167004" h="158114">
                  <a:moveTo>
                    <a:pt x="140208" y="0"/>
                  </a:moveTo>
                  <a:lnTo>
                    <a:pt x="26288" y="0"/>
                  </a:lnTo>
                  <a:lnTo>
                    <a:pt x="16073" y="2071"/>
                  </a:lnTo>
                  <a:lnTo>
                    <a:pt x="7715" y="7715"/>
                  </a:lnTo>
                  <a:lnTo>
                    <a:pt x="2071" y="16073"/>
                  </a:lnTo>
                  <a:lnTo>
                    <a:pt x="0" y="26288"/>
                  </a:lnTo>
                  <a:lnTo>
                    <a:pt x="0" y="131318"/>
                  </a:lnTo>
                  <a:lnTo>
                    <a:pt x="2071" y="141533"/>
                  </a:lnTo>
                  <a:lnTo>
                    <a:pt x="7715" y="149891"/>
                  </a:lnTo>
                  <a:lnTo>
                    <a:pt x="16073" y="155535"/>
                  </a:lnTo>
                  <a:lnTo>
                    <a:pt x="26288" y="157606"/>
                  </a:lnTo>
                  <a:lnTo>
                    <a:pt x="140208" y="157606"/>
                  </a:lnTo>
                  <a:lnTo>
                    <a:pt x="150423" y="155535"/>
                  </a:lnTo>
                  <a:lnTo>
                    <a:pt x="158781" y="149891"/>
                  </a:lnTo>
                  <a:lnTo>
                    <a:pt x="164425" y="141533"/>
                  </a:lnTo>
                  <a:lnTo>
                    <a:pt x="166497" y="131318"/>
                  </a:lnTo>
                  <a:lnTo>
                    <a:pt x="166497" y="26288"/>
                  </a:lnTo>
                  <a:lnTo>
                    <a:pt x="164425" y="16073"/>
                  </a:lnTo>
                  <a:lnTo>
                    <a:pt x="158781" y="7715"/>
                  </a:lnTo>
                  <a:lnTo>
                    <a:pt x="150423" y="2071"/>
                  </a:lnTo>
                  <a:lnTo>
                    <a:pt x="140208" y="0"/>
                  </a:lnTo>
                  <a:close/>
                </a:path>
              </a:pathLst>
            </a:custGeom>
            <a:solidFill>
              <a:srgbClr val="11D257"/>
            </a:solidFill>
            <a:ln>
              <a:noFill/>
            </a:ln>
          </p:spPr>
          <p:style>
            <a:lnRef idx="0">
              <a:scrgbClr r="0" g="0" b="0"/>
            </a:lnRef>
            <a:fillRef idx="0">
              <a:scrgbClr r="0" g="0" b="0"/>
            </a:fillRef>
            <a:effectRef idx="0">
              <a:scrgbClr r="0" g="0" b="0"/>
            </a:effectRef>
            <a:fontRef idx="minor"/>
          </p:style>
        </p:sp>
        <p:sp>
          <p:nvSpPr>
            <p:cNvPr id="815" name="CustomShape 40"/>
            <p:cNvSpPr/>
            <p:nvPr/>
          </p:nvSpPr>
          <p:spPr>
            <a:xfrm>
              <a:off x="4579200" y="3168000"/>
              <a:ext cx="166680" cy="157680"/>
            </a:xfrm>
            <a:custGeom>
              <a:avLst/>
              <a:gdLst/>
              <a:ahLst/>
              <a:cxnLst/>
              <a:rect l="l" t="t" r="r" b="b"/>
              <a:pathLst>
                <a:path w="167004" h="158114">
                  <a:moveTo>
                    <a:pt x="0" y="26288"/>
                  </a:moveTo>
                  <a:lnTo>
                    <a:pt x="2071" y="16073"/>
                  </a:lnTo>
                  <a:lnTo>
                    <a:pt x="7715" y="7715"/>
                  </a:lnTo>
                  <a:lnTo>
                    <a:pt x="16073" y="2071"/>
                  </a:lnTo>
                  <a:lnTo>
                    <a:pt x="26288" y="0"/>
                  </a:lnTo>
                  <a:lnTo>
                    <a:pt x="140208" y="0"/>
                  </a:lnTo>
                  <a:lnTo>
                    <a:pt x="150423" y="2071"/>
                  </a:lnTo>
                  <a:lnTo>
                    <a:pt x="158781" y="7715"/>
                  </a:lnTo>
                  <a:lnTo>
                    <a:pt x="164425" y="16073"/>
                  </a:lnTo>
                  <a:lnTo>
                    <a:pt x="166497" y="26288"/>
                  </a:lnTo>
                  <a:lnTo>
                    <a:pt x="166497" y="131318"/>
                  </a:lnTo>
                  <a:lnTo>
                    <a:pt x="164425" y="141533"/>
                  </a:lnTo>
                  <a:lnTo>
                    <a:pt x="158781" y="149891"/>
                  </a:lnTo>
                  <a:lnTo>
                    <a:pt x="150423" y="155535"/>
                  </a:lnTo>
                  <a:lnTo>
                    <a:pt x="140208" y="157606"/>
                  </a:lnTo>
                  <a:lnTo>
                    <a:pt x="26288" y="157606"/>
                  </a:lnTo>
                  <a:lnTo>
                    <a:pt x="16073" y="155535"/>
                  </a:lnTo>
                  <a:lnTo>
                    <a:pt x="7715" y="149891"/>
                  </a:lnTo>
                  <a:lnTo>
                    <a:pt x="2071" y="141533"/>
                  </a:lnTo>
                  <a:lnTo>
                    <a:pt x="0" y="131318"/>
                  </a:lnTo>
                  <a:lnTo>
                    <a:pt x="0" y="26288"/>
                  </a:lnTo>
                  <a:close/>
                </a:path>
              </a:pathLst>
            </a:custGeom>
            <a:noFill/>
            <a:ln w="6480">
              <a:solidFill>
                <a:srgbClr val="1F487C"/>
              </a:solidFill>
              <a:round/>
            </a:ln>
          </p:spPr>
          <p:style>
            <a:lnRef idx="0">
              <a:scrgbClr r="0" g="0" b="0"/>
            </a:lnRef>
            <a:fillRef idx="0">
              <a:scrgbClr r="0" g="0" b="0"/>
            </a:fillRef>
            <a:effectRef idx="0">
              <a:scrgbClr r="0" g="0" b="0"/>
            </a:effectRef>
            <a:fontRef idx="minor"/>
          </p:style>
        </p:sp>
      </p:grpSp>
      <p:grpSp>
        <p:nvGrpSpPr>
          <p:cNvPr id="816" name="Group 41"/>
          <p:cNvGrpSpPr/>
          <p:nvPr/>
        </p:nvGrpSpPr>
        <p:grpSpPr>
          <a:xfrm>
            <a:off x="5464080" y="3664800"/>
            <a:ext cx="350280" cy="342000"/>
            <a:chOff x="5464080" y="3664800"/>
            <a:chExt cx="350280" cy="342000"/>
          </a:xfrm>
        </p:grpSpPr>
        <p:sp>
          <p:nvSpPr>
            <p:cNvPr id="817" name="CustomShape 42"/>
            <p:cNvSpPr/>
            <p:nvPr/>
          </p:nvSpPr>
          <p:spPr>
            <a:xfrm>
              <a:off x="5464080" y="3664800"/>
              <a:ext cx="350280" cy="342000"/>
            </a:xfrm>
            <a:custGeom>
              <a:avLst/>
              <a:gdLst/>
              <a:ahLst/>
              <a:cxnLst/>
              <a:rect l="l" t="t" r="r" b="b"/>
              <a:pathLst>
                <a:path w="350520" h="342264">
                  <a:moveTo>
                    <a:pt x="350392" y="0"/>
                  </a:moveTo>
                  <a:lnTo>
                    <a:pt x="0" y="0"/>
                  </a:lnTo>
                  <a:lnTo>
                    <a:pt x="0" y="342087"/>
                  </a:lnTo>
                  <a:lnTo>
                    <a:pt x="293370" y="342087"/>
                  </a:lnTo>
                  <a:lnTo>
                    <a:pt x="350392" y="285076"/>
                  </a:lnTo>
                  <a:lnTo>
                    <a:pt x="350392" y="0"/>
                  </a:lnTo>
                  <a:close/>
                </a:path>
              </a:pathLst>
            </a:custGeom>
            <a:solidFill>
              <a:srgbClr val="F7ACFF"/>
            </a:solidFill>
            <a:ln>
              <a:noFill/>
            </a:ln>
          </p:spPr>
          <p:style>
            <a:lnRef idx="0">
              <a:scrgbClr r="0" g="0" b="0"/>
            </a:lnRef>
            <a:fillRef idx="0">
              <a:scrgbClr r="0" g="0" b="0"/>
            </a:fillRef>
            <a:effectRef idx="0">
              <a:scrgbClr r="0" g="0" b="0"/>
            </a:effectRef>
            <a:fontRef idx="minor"/>
          </p:style>
        </p:sp>
        <p:sp>
          <p:nvSpPr>
            <p:cNvPr id="818" name="CustomShape 43"/>
            <p:cNvSpPr/>
            <p:nvPr/>
          </p:nvSpPr>
          <p:spPr>
            <a:xfrm>
              <a:off x="5757480" y="3949920"/>
              <a:ext cx="56880" cy="56880"/>
            </a:xfrm>
            <a:custGeom>
              <a:avLst/>
              <a:gdLst/>
              <a:ahLst/>
              <a:cxnLst/>
              <a:rect l="l" t="t" r="r" b="b"/>
              <a:pathLst>
                <a:path w="57150" h="57150">
                  <a:moveTo>
                    <a:pt x="57022" y="0"/>
                  </a:moveTo>
                  <a:lnTo>
                    <a:pt x="11302" y="11404"/>
                  </a:lnTo>
                  <a:lnTo>
                    <a:pt x="0" y="57010"/>
                  </a:lnTo>
                  <a:lnTo>
                    <a:pt x="57022" y="0"/>
                  </a:lnTo>
                  <a:close/>
                </a:path>
              </a:pathLst>
            </a:custGeom>
            <a:solidFill>
              <a:srgbClr val="C68ACD"/>
            </a:solidFill>
            <a:ln>
              <a:noFill/>
            </a:ln>
          </p:spPr>
          <p:style>
            <a:lnRef idx="0">
              <a:scrgbClr r="0" g="0" b="0"/>
            </a:lnRef>
            <a:fillRef idx="0">
              <a:scrgbClr r="0" g="0" b="0"/>
            </a:fillRef>
            <a:effectRef idx="0">
              <a:scrgbClr r="0" g="0" b="0"/>
            </a:effectRef>
            <a:fontRef idx="minor"/>
          </p:style>
        </p:sp>
        <p:sp>
          <p:nvSpPr>
            <p:cNvPr id="819" name="CustomShape 44"/>
            <p:cNvSpPr/>
            <p:nvPr/>
          </p:nvSpPr>
          <p:spPr>
            <a:xfrm>
              <a:off x="5464080" y="3664800"/>
              <a:ext cx="350280" cy="342000"/>
            </a:xfrm>
            <a:custGeom>
              <a:avLst/>
              <a:gdLst/>
              <a:ahLst/>
              <a:cxnLst/>
              <a:rect l="l" t="t" r="r" b="b"/>
              <a:pathLst>
                <a:path w="350520" h="342264">
                  <a:moveTo>
                    <a:pt x="293370" y="342087"/>
                  </a:moveTo>
                  <a:lnTo>
                    <a:pt x="304673" y="296481"/>
                  </a:lnTo>
                  <a:lnTo>
                    <a:pt x="350392" y="285076"/>
                  </a:lnTo>
                  <a:lnTo>
                    <a:pt x="293370" y="342087"/>
                  </a:lnTo>
                  <a:lnTo>
                    <a:pt x="0" y="342087"/>
                  </a:lnTo>
                  <a:lnTo>
                    <a:pt x="0" y="0"/>
                  </a:lnTo>
                  <a:lnTo>
                    <a:pt x="350392" y="0"/>
                  </a:lnTo>
                  <a:lnTo>
                    <a:pt x="350392" y="285076"/>
                  </a:lnTo>
                </a:path>
              </a:pathLst>
            </a:custGeom>
            <a:noFill/>
            <a:ln w="25560">
              <a:solidFill>
                <a:srgbClr val="1F487C"/>
              </a:solidFill>
              <a:round/>
            </a:ln>
          </p:spPr>
          <p:style>
            <a:lnRef idx="0">
              <a:scrgbClr r="0" g="0" b="0"/>
            </a:lnRef>
            <a:fillRef idx="0">
              <a:scrgbClr r="0" g="0" b="0"/>
            </a:fillRef>
            <a:effectRef idx="0">
              <a:scrgbClr r="0" g="0" b="0"/>
            </a:effectRef>
            <a:fontRef idx="minor"/>
          </p:style>
        </p:sp>
        <p:pic>
          <p:nvPicPr>
            <p:cNvPr id="820" name="object 94"/>
            <p:cNvPicPr/>
            <p:nvPr/>
          </p:nvPicPr>
          <p:blipFill>
            <a:blip r:embed="rId45"/>
            <a:stretch/>
          </p:blipFill>
          <p:spPr>
            <a:xfrm>
              <a:off x="5600880" y="3715560"/>
              <a:ext cx="158040" cy="185400"/>
            </a:xfrm>
            <a:prstGeom prst="rect">
              <a:avLst/>
            </a:prstGeom>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21" name="object 2"/>
          <p:cNvPicPr/>
          <p:nvPr/>
        </p:nvPicPr>
        <p:blipFill>
          <a:blip r:embed="rId2"/>
          <a:stretch/>
        </p:blipFill>
        <p:spPr>
          <a:xfrm>
            <a:off x="2451600" y="121320"/>
            <a:ext cx="4397040" cy="403560"/>
          </a:xfrm>
          <a:prstGeom prst="rect">
            <a:avLst/>
          </a:prstGeom>
          <a:ln>
            <a:noFill/>
          </a:ln>
        </p:spPr>
      </p:pic>
      <p:pic>
        <p:nvPicPr>
          <p:cNvPr id="822" name="object 4"/>
          <p:cNvPicPr/>
          <p:nvPr/>
        </p:nvPicPr>
        <p:blipFill>
          <a:blip r:embed="rId3"/>
          <a:stretch/>
        </p:blipFill>
        <p:spPr>
          <a:xfrm>
            <a:off x="217440" y="738360"/>
            <a:ext cx="1911240" cy="263160"/>
          </a:xfrm>
          <a:prstGeom prst="rect">
            <a:avLst/>
          </a:prstGeom>
          <a:ln>
            <a:noFill/>
          </a:ln>
        </p:spPr>
      </p:pic>
      <p:pic>
        <p:nvPicPr>
          <p:cNvPr id="823" name="object 5"/>
          <p:cNvPicPr/>
          <p:nvPr/>
        </p:nvPicPr>
        <p:blipFill>
          <a:blip r:embed="rId4"/>
          <a:stretch/>
        </p:blipFill>
        <p:spPr>
          <a:xfrm>
            <a:off x="217440" y="1165680"/>
            <a:ext cx="151920" cy="240480"/>
          </a:xfrm>
          <a:prstGeom prst="rect">
            <a:avLst/>
          </a:prstGeom>
          <a:ln>
            <a:noFill/>
          </a:ln>
        </p:spPr>
      </p:pic>
      <p:pic>
        <p:nvPicPr>
          <p:cNvPr id="824" name="object 6"/>
          <p:cNvPicPr/>
          <p:nvPr/>
        </p:nvPicPr>
        <p:blipFill>
          <a:blip r:embed="rId5"/>
          <a:stretch/>
        </p:blipFill>
        <p:spPr>
          <a:xfrm>
            <a:off x="560160" y="1153440"/>
            <a:ext cx="4006800" cy="263160"/>
          </a:xfrm>
          <a:prstGeom prst="rect">
            <a:avLst/>
          </a:prstGeom>
          <a:ln>
            <a:noFill/>
          </a:ln>
        </p:spPr>
      </p:pic>
      <p:pic>
        <p:nvPicPr>
          <p:cNvPr id="825" name="object 7"/>
          <p:cNvPicPr/>
          <p:nvPr/>
        </p:nvPicPr>
        <p:blipFill>
          <a:blip r:embed="rId6"/>
          <a:stretch/>
        </p:blipFill>
        <p:spPr>
          <a:xfrm>
            <a:off x="674640" y="1584720"/>
            <a:ext cx="213120" cy="211320"/>
          </a:xfrm>
          <a:prstGeom prst="rect">
            <a:avLst/>
          </a:prstGeom>
          <a:ln>
            <a:noFill/>
          </a:ln>
        </p:spPr>
      </p:pic>
      <p:pic>
        <p:nvPicPr>
          <p:cNvPr id="826" name="object 8"/>
          <p:cNvPicPr/>
          <p:nvPr/>
        </p:nvPicPr>
        <p:blipFill>
          <a:blip r:embed="rId7"/>
          <a:stretch/>
        </p:blipFill>
        <p:spPr>
          <a:xfrm>
            <a:off x="961200" y="1573920"/>
            <a:ext cx="4238280" cy="232920"/>
          </a:xfrm>
          <a:prstGeom prst="rect">
            <a:avLst/>
          </a:prstGeom>
          <a:ln>
            <a:noFill/>
          </a:ln>
        </p:spPr>
      </p:pic>
      <p:pic>
        <p:nvPicPr>
          <p:cNvPr id="827" name="object 9"/>
          <p:cNvPicPr/>
          <p:nvPr/>
        </p:nvPicPr>
        <p:blipFill>
          <a:blip r:embed="rId4"/>
          <a:stretch/>
        </p:blipFill>
        <p:spPr>
          <a:xfrm>
            <a:off x="217440" y="1970280"/>
            <a:ext cx="151920" cy="240480"/>
          </a:xfrm>
          <a:prstGeom prst="rect">
            <a:avLst/>
          </a:prstGeom>
          <a:ln>
            <a:noFill/>
          </a:ln>
        </p:spPr>
      </p:pic>
      <p:pic>
        <p:nvPicPr>
          <p:cNvPr id="828" name="object 10"/>
          <p:cNvPicPr/>
          <p:nvPr/>
        </p:nvPicPr>
        <p:blipFill>
          <a:blip r:embed="rId8"/>
          <a:stretch/>
        </p:blipFill>
        <p:spPr>
          <a:xfrm>
            <a:off x="560160" y="1958040"/>
            <a:ext cx="5151600" cy="263520"/>
          </a:xfrm>
          <a:prstGeom prst="rect">
            <a:avLst/>
          </a:prstGeom>
          <a:ln>
            <a:noFill/>
          </a:ln>
        </p:spPr>
      </p:pic>
      <p:pic>
        <p:nvPicPr>
          <p:cNvPr id="829" name="object 11"/>
          <p:cNvPicPr/>
          <p:nvPr/>
        </p:nvPicPr>
        <p:blipFill>
          <a:blip r:embed="rId6"/>
          <a:stretch/>
        </p:blipFill>
        <p:spPr>
          <a:xfrm>
            <a:off x="674640" y="2389680"/>
            <a:ext cx="213120" cy="211320"/>
          </a:xfrm>
          <a:prstGeom prst="rect">
            <a:avLst/>
          </a:prstGeom>
          <a:ln>
            <a:noFill/>
          </a:ln>
        </p:spPr>
      </p:pic>
      <p:pic>
        <p:nvPicPr>
          <p:cNvPr id="830" name="object 12"/>
          <p:cNvPicPr/>
          <p:nvPr/>
        </p:nvPicPr>
        <p:blipFill>
          <a:blip r:embed="rId9"/>
          <a:stretch/>
        </p:blipFill>
        <p:spPr>
          <a:xfrm>
            <a:off x="961200" y="2378880"/>
            <a:ext cx="2858760" cy="232920"/>
          </a:xfrm>
          <a:prstGeom prst="rect">
            <a:avLst/>
          </a:prstGeom>
          <a:ln>
            <a:noFill/>
          </a:ln>
        </p:spPr>
      </p:pic>
      <p:pic>
        <p:nvPicPr>
          <p:cNvPr id="831" name="object 13"/>
          <p:cNvPicPr/>
          <p:nvPr/>
        </p:nvPicPr>
        <p:blipFill>
          <a:blip r:embed="rId4"/>
          <a:stretch/>
        </p:blipFill>
        <p:spPr>
          <a:xfrm>
            <a:off x="217440" y="2750760"/>
            <a:ext cx="151920" cy="240480"/>
          </a:xfrm>
          <a:prstGeom prst="rect">
            <a:avLst/>
          </a:prstGeom>
          <a:ln>
            <a:noFill/>
          </a:ln>
        </p:spPr>
      </p:pic>
      <p:grpSp>
        <p:nvGrpSpPr>
          <p:cNvPr id="832" name="Group 1"/>
          <p:cNvGrpSpPr/>
          <p:nvPr/>
        </p:nvGrpSpPr>
        <p:grpSpPr>
          <a:xfrm>
            <a:off x="560160" y="2738520"/>
            <a:ext cx="8341560" cy="470520"/>
            <a:chOff x="560160" y="2738520"/>
            <a:chExt cx="8341560" cy="470520"/>
          </a:xfrm>
        </p:grpSpPr>
        <p:pic>
          <p:nvPicPr>
            <p:cNvPr id="833" name="object 15"/>
            <p:cNvPicPr/>
            <p:nvPr/>
          </p:nvPicPr>
          <p:blipFill>
            <a:blip r:embed="rId10"/>
            <a:stretch/>
          </p:blipFill>
          <p:spPr>
            <a:xfrm>
              <a:off x="560160" y="2738520"/>
              <a:ext cx="8341560" cy="263160"/>
            </a:xfrm>
            <a:prstGeom prst="rect">
              <a:avLst/>
            </a:prstGeom>
            <a:ln>
              <a:noFill/>
            </a:ln>
          </p:spPr>
        </p:pic>
        <p:pic>
          <p:nvPicPr>
            <p:cNvPr id="834" name="object 16"/>
            <p:cNvPicPr/>
            <p:nvPr/>
          </p:nvPicPr>
          <p:blipFill>
            <a:blip r:embed="rId11"/>
            <a:stretch/>
          </p:blipFill>
          <p:spPr>
            <a:xfrm>
              <a:off x="560160" y="2945880"/>
              <a:ext cx="5919120" cy="263160"/>
            </a:xfrm>
            <a:prstGeom prst="rect">
              <a:avLst/>
            </a:prstGeom>
            <a:ln>
              <a:noFill/>
            </a:ln>
          </p:spPr>
        </p:pic>
      </p:grpSp>
      <p:pic>
        <p:nvPicPr>
          <p:cNvPr id="835" name="object 17"/>
          <p:cNvPicPr/>
          <p:nvPr/>
        </p:nvPicPr>
        <p:blipFill>
          <a:blip r:embed="rId6"/>
          <a:stretch/>
        </p:blipFill>
        <p:spPr>
          <a:xfrm>
            <a:off x="674640" y="3377520"/>
            <a:ext cx="213120" cy="211320"/>
          </a:xfrm>
          <a:prstGeom prst="rect">
            <a:avLst/>
          </a:prstGeom>
          <a:ln>
            <a:noFill/>
          </a:ln>
        </p:spPr>
      </p:pic>
      <p:pic>
        <p:nvPicPr>
          <p:cNvPr id="836" name="object 18"/>
          <p:cNvPicPr/>
          <p:nvPr/>
        </p:nvPicPr>
        <p:blipFill>
          <a:blip r:embed="rId12"/>
          <a:stretch/>
        </p:blipFill>
        <p:spPr>
          <a:xfrm>
            <a:off x="961200" y="3366720"/>
            <a:ext cx="4581000" cy="2329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279</Words>
  <Application>Microsoft Office PowerPoint</Application>
  <PresentationFormat>On-screen Show (16:9)</PresentationFormat>
  <Paragraphs>29</Paragraphs>
  <Slides>17</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17</vt:i4>
      </vt:variant>
    </vt:vector>
  </HeadingPairs>
  <TitlesOfParts>
    <vt:vector size="27" baseType="lpstr">
      <vt:lpstr>Arial</vt:lpstr>
      <vt:lpstr>Calibri</vt:lpstr>
      <vt:lpstr>DejaVu Sans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Node.js</vt:lpstr>
      <vt:lpstr>Hyperledger fabric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i4344 sushanta</dc:creator>
  <dc:description/>
  <cp:lastModifiedBy>Anjaneyulu</cp:lastModifiedBy>
  <cp:revision>59</cp:revision>
  <dcterms:created xsi:type="dcterms:W3CDTF">2020-11-30T21:50:54Z</dcterms:created>
  <dcterms:modified xsi:type="dcterms:W3CDTF">2020-12-02T05:22:15Z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