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5EDAB9-1C8D-411E-B553-9E68D4CE5767}" type="datetimeFigureOut">
              <a:rPr lang="en-US" smtClean="0"/>
              <a:pPr/>
              <a:t>2/5/2024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D219A9B-045D-45D6-9E00-290F483D009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9A9B-045D-45D6-9E00-290F483D00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9A9B-045D-45D6-9E00-290F483D009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9A9B-045D-45D6-9E00-290F483D009F}"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19A9B-045D-45D6-9E00-290F483D009F}"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9A9B-045D-45D6-9E00-290F483D009F}"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219A9B-045D-45D6-9E00-290F483D009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219A9B-045D-45D6-9E00-290F483D009F}"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EDAB9-1C8D-411E-B553-9E68D4CE5767}" type="datetimeFigureOut">
              <a:rPr lang="en-US" smtClean="0"/>
              <a:pPr/>
              <a:t>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219A9B-045D-45D6-9E00-290F483D009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A5EDAB9-1C8D-411E-B553-9E68D4CE5767}" type="datetimeFigureOut">
              <a:rPr lang="en-US" smtClean="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19A9B-045D-45D6-9E00-290F483D009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A5EDAB9-1C8D-411E-B553-9E68D4CE5767}" type="datetimeFigureOut">
              <a:rPr lang="en-US" smtClean="0"/>
              <a:pPr/>
              <a:t>2/5/2024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D219A9B-045D-45D6-9E00-290F483D009F}"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A5EDAB9-1C8D-411E-B553-9E68D4CE5767}" type="datetimeFigureOut">
              <a:rPr lang="en-US" smtClean="0"/>
              <a:pPr/>
              <a:t>2/5/2024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D219A9B-045D-45D6-9E00-290F483D009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network-security/"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1"/>
            <a:ext cx="8458200" cy="3047999"/>
          </a:xfrm>
        </p:spPr>
        <p:txBody>
          <a:bodyPr>
            <a:normAutofit/>
          </a:bodyPr>
          <a:lstStyle/>
          <a:p>
            <a:r>
              <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CRYPTOGRAPHY NETWORK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None/>
            </a:pPr>
            <a:r>
              <a:rPr lang="en-US" sz="3600" b="1" dirty="0">
                <a:latin typeface="Times New Roman" pitchFamily="18" charset="0"/>
                <a:cs typeface="Times New Roman" pitchFamily="18" charset="0"/>
              </a:rPr>
              <a:t>4.Authentication exchange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This security mechanism deals with identity to be known in communication. In this we will Authenticate user that means we will allow him to do modifications in our data. By declaring a person as authenticate user.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3600" b="1" dirty="0">
                <a:latin typeface="Times New Roman" pitchFamily="18" charset="0"/>
                <a:cs typeface="Times New Roman" pitchFamily="18" charset="0"/>
              </a:rPr>
              <a:t>5.Traffic Padding</a:t>
            </a:r>
          </a:p>
          <a:p>
            <a:pPr>
              <a:buNone/>
            </a:pPr>
            <a:r>
              <a:rPr lang="en-US" sz="3600" dirty="0">
                <a:latin typeface="Times New Roman" pitchFamily="18" charset="0"/>
                <a:cs typeface="Times New Roman" pitchFamily="18" charset="0"/>
              </a:rPr>
              <a:t>   In this we add extra bits or extra packets. The main purpose to add extra bits is to in order to confuse the Attacker means third party person.</a:t>
            </a:r>
          </a:p>
          <a:p>
            <a:pPr>
              <a:buNone/>
            </a:pPr>
            <a:r>
              <a:rPr lang="en-US" sz="3600" dirty="0">
                <a:latin typeface="Times New Roman" pitchFamily="18" charset="0"/>
                <a:cs typeface="Times New Roman" pitchFamily="18" charset="0"/>
              </a:rPr>
              <a:t>   Traffic padding is done in order to prevent the process of Traffic analysis. We can add extra bits in between or starting or at end.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324600"/>
          </a:xfrm>
        </p:spPr>
        <p:txBody>
          <a:bodyPr>
            <a:normAutofit/>
          </a:bodyPr>
          <a:lstStyle/>
          <a:p>
            <a:pPr>
              <a:buNone/>
            </a:pPr>
            <a:r>
              <a:rPr lang="en-US" sz="3600" b="1" dirty="0">
                <a:latin typeface="Times New Roman" pitchFamily="18" charset="0"/>
                <a:cs typeface="Times New Roman" pitchFamily="18" charset="0"/>
              </a:rPr>
              <a:t>6.Routing Control</a:t>
            </a:r>
          </a:p>
          <a:p>
            <a:pPr>
              <a:buNone/>
            </a:pPr>
            <a:r>
              <a:rPr lang="en-US" sz="3600" dirty="0">
                <a:latin typeface="Times New Roman" pitchFamily="18" charset="0"/>
                <a:cs typeface="Times New Roman" pitchFamily="18" charset="0"/>
              </a:rPr>
              <a:t>    When we are sending a  message from sender to receiver, we are having different paths we can choose any path or mixture of paths also.</a:t>
            </a:r>
          </a:p>
          <a:p>
            <a:pPr>
              <a:buNone/>
            </a:pPr>
            <a:r>
              <a:rPr lang="en-US" sz="3600" dirty="0">
                <a:latin typeface="Times New Roman" pitchFamily="18" charset="0"/>
                <a:cs typeface="Times New Roman" pitchFamily="18" charset="0"/>
              </a:rPr>
              <a:t>   In order to confuse third party we choose mixture path. If we change directions multiple time the third party will get confused.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324600"/>
          </a:xfrm>
        </p:spPr>
        <p:txBody>
          <a:bodyPr>
            <a:normAutofit/>
          </a:bodyPr>
          <a:lstStyle/>
          <a:p>
            <a:r>
              <a:rPr lang="en-US" sz="3600" dirty="0">
                <a:latin typeface="Times New Roman" pitchFamily="18" charset="0"/>
                <a:cs typeface="Times New Roman" pitchFamily="18" charset="0"/>
              </a:rPr>
              <a:t>Cryptographic systems in which the system we use Cryptography all those things divided based on three main Categories:</a:t>
            </a:r>
          </a:p>
          <a:p>
            <a:pPr>
              <a:buNone/>
            </a:pPr>
            <a:r>
              <a:rPr lang="en-US" sz="3600" dirty="0">
                <a:latin typeface="Times New Roman" pitchFamily="18" charset="0"/>
                <a:cs typeface="Times New Roman" pitchFamily="18" charset="0"/>
              </a:rPr>
              <a:t>1.Based on type of Operation: which type of operation is used to convert plain text to cipher text. Based on that it is divided in to two parts: </a:t>
            </a:r>
          </a:p>
          <a:p>
            <a:pPr>
              <a:buNone/>
            </a:pPr>
            <a:r>
              <a:rPr lang="en-US" sz="3600">
                <a:latin typeface="Times New Roman" pitchFamily="18" charset="0"/>
                <a:cs typeface="Times New Roman" pitchFamily="18" charset="0"/>
              </a:rPr>
              <a:t>1.Substitution Technique</a:t>
            </a:r>
            <a:endParaRPr lang="en-US" sz="3600" dirty="0">
              <a:latin typeface="Times New Roman" pitchFamily="18" charset="0"/>
              <a:cs typeface="Times New Roman" pitchFamily="18" charset="0"/>
            </a:endParaRPr>
          </a:p>
          <a:p>
            <a:pPr>
              <a:buNone/>
            </a:pPr>
            <a:r>
              <a:rPr lang="en-US" sz="3600" dirty="0">
                <a:latin typeface="Times New Roman" pitchFamily="18" charset="0"/>
                <a:cs typeface="Times New Roman" pitchFamily="18" charset="0"/>
              </a:rPr>
              <a:t>2.Transposition Technique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600" dirty="0">
                <a:latin typeface="Times New Roman" pitchFamily="18" charset="0"/>
                <a:cs typeface="Times New Roman" pitchFamily="18" charset="0"/>
              </a:rPr>
              <a:t>The </a:t>
            </a:r>
            <a:r>
              <a:rPr lang="en-US" sz="3600" b="1" i="1" dirty="0">
                <a:latin typeface="Times New Roman" pitchFamily="18" charset="0"/>
                <a:cs typeface="Times New Roman" pitchFamily="18" charset="0"/>
              </a:rPr>
              <a:t>substitution technique</a:t>
            </a:r>
            <a:r>
              <a:rPr lang="en-US" sz="3600" dirty="0">
                <a:latin typeface="Times New Roman" pitchFamily="18" charset="0"/>
                <a:cs typeface="Times New Roman" pitchFamily="18" charset="0"/>
              </a:rPr>
              <a:t> involves replacing letters with other letters and symbols. In simple terms, the plaintext characters are substituted, and additional substitute letters, numerals, and symbols are implemented in their place.</a:t>
            </a:r>
          </a:p>
          <a:p>
            <a:pPr>
              <a:buNone/>
            </a:pPr>
            <a:r>
              <a:rPr lang="en-US" sz="3600" dirty="0">
                <a:latin typeface="Times New Roman" pitchFamily="18" charset="0"/>
                <a:cs typeface="Times New Roman" pitchFamily="18" charset="0"/>
              </a:rPr>
              <a:t>       Example: </a:t>
            </a:r>
            <a:r>
              <a:rPr lang="en-US" sz="3600" u="sng" dirty="0">
                <a:latin typeface="Times New Roman" pitchFamily="18" charset="0"/>
                <a:cs typeface="Times New Roman" pitchFamily="18" charset="0"/>
              </a:rPr>
              <a:t>G</a:t>
            </a:r>
            <a:r>
              <a:rPr lang="en-US" sz="3600" dirty="0">
                <a:latin typeface="Times New Roman" pitchFamily="18" charset="0"/>
                <a:cs typeface="Times New Roman" pitchFamily="18" charset="0"/>
              </a:rPr>
              <a:t>ood</a:t>
            </a:r>
          </a:p>
          <a:p>
            <a:pPr>
              <a:buNone/>
            </a:pPr>
            <a:r>
              <a:rPr lang="en-US" sz="3600" dirty="0">
                <a:latin typeface="Times New Roman" pitchFamily="18" charset="0"/>
                <a:cs typeface="Times New Roman" pitchFamily="18" charset="0"/>
              </a:rPr>
              <a:t>                       </a:t>
            </a:r>
            <a:r>
              <a:rPr lang="en-US" sz="3600" u="sng" dirty="0">
                <a:latin typeface="Times New Roman" pitchFamily="18" charset="0"/>
                <a:cs typeface="Times New Roman" pitchFamily="18" charset="0"/>
              </a:rPr>
              <a:t>H</a:t>
            </a:r>
            <a:r>
              <a:rPr lang="en-US" sz="3600" dirty="0">
                <a:latin typeface="Times New Roman" pitchFamily="18" charset="0"/>
                <a:cs typeface="Times New Roman" pitchFamily="18" charset="0"/>
              </a:rPr>
              <a:t>ood</a:t>
            </a: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Substitution technique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867400"/>
          </a:xfrm>
        </p:spPr>
        <p:txBody>
          <a:bodyPr>
            <a:normAutofit/>
          </a:bodyPr>
          <a:lstStyle/>
          <a:p>
            <a:r>
              <a:rPr lang="en-US" sz="3600" dirty="0">
                <a:latin typeface="Times New Roman" pitchFamily="18" charset="0"/>
                <a:cs typeface="Times New Roman" pitchFamily="18" charset="0"/>
              </a:rPr>
              <a:t>In the </a:t>
            </a:r>
            <a:r>
              <a:rPr lang="en-US" sz="3600" b="1" i="1" dirty="0">
                <a:latin typeface="Times New Roman" pitchFamily="18" charset="0"/>
                <a:cs typeface="Times New Roman" pitchFamily="18" charset="0"/>
              </a:rPr>
              <a:t>transposition technique</a:t>
            </a:r>
            <a:r>
              <a:rPr lang="en-US" sz="3600" dirty="0">
                <a:latin typeface="Times New Roman" pitchFamily="18" charset="0"/>
                <a:cs typeface="Times New Roman" pitchFamily="18" charset="0"/>
              </a:rPr>
              <a:t>, the characters' identities are kept the same, but their positions are altered to produce the cipher text. Transposition technique elements in plain text are arranged. We cannot add new element in it.</a:t>
            </a:r>
          </a:p>
          <a:p>
            <a:pPr>
              <a:buNone/>
            </a:pPr>
            <a:r>
              <a:rPr lang="en-US" sz="3600" dirty="0">
                <a:latin typeface="Times New Roman" pitchFamily="18" charset="0"/>
                <a:cs typeface="Times New Roman" pitchFamily="18" charset="0"/>
              </a:rPr>
              <a:t>      Example: </a:t>
            </a:r>
            <a:r>
              <a:rPr lang="en-US" sz="3600" u="sng" dirty="0">
                <a:latin typeface="Times New Roman" pitchFamily="18" charset="0"/>
                <a:cs typeface="Times New Roman" pitchFamily="18" charset="0"/>
              </a:rPr>
              <a:t>Good</a:t>
            </a:r>
          </a:p>
          <a:p>
            <a:pPr>
              <a:buNone/>
            </a:pPr>
            <a:r>
              <a:rPr lang="en-US" sz="3600" dirty="0">
                <a:latin typeface="Times New Roman" pitchFamily="18" charset="0"/>
                <a:cs typeface="Times New Roman" pitchFamily="18" charset="0"/>
              </a:rPr>
              <a:t>                      </a:t>
            </a:r>
            <a:r>
              <a:rPr lang="en-US" sz="3600" u="sng" dirty="0" err="1">
                <a:latin typeface="Times New Roman" pitchFamily="18" charset="0"/>
                <a:cs typeface="Times New Roman" pitchFamily="18" charset="0"/>
              </a:rPr>
              <a:t>dooG</a:t>
            </a:r>
            <a:endParaRPr lang="en-US" sz="3600" u="sng"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sz="4900" dirty="0">
                <a:latin typeface="Times New Roman" pitchFamily="18" charset="0"/>
                <a:cs typeface="Times New Roman" pitchFamily="18" charset="0"/>
              </a:rPr>
              <a:t>Transposition Technique</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334000"/>
          </a:xfrm>
        </p:spPr>
        <p:txBody>
          <a:bodyPr>
            <a:normAutofit lnSpcReduction="10000"/>
          </a:bodyPr>
          <a:lstStyle/>
          <a:p>
            <a:pPr>
              <a:buNone/>
            </a:pPr>
            <a:r>
              <a:rPr lang="en-US" sz="3600" b="1" dirty="0">
                <a:latin typeface="Times New Roman" pitchFamily="18" charset="0"/>
                <a:cs typeface="Times New Roman" pitchFamily="18" charset="0"/>
              </a:rPr>
              <a:t>1.Authentication:</a:t>
            </a: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Authentication is the mechanism to identify the user or system or the entity. It ensures the identity of the person trying to access the information. The authentication is mostly secured by using username and password. The authorized person whose identity is preregistered can prove his/her identity and can access the sensitive information</a:t>
            </a:r>
            <a:r>
              <a:rPr lang="en-US" dirty="0"/>
              <a:t>.</a:t>
            </a:r>
          </a:p>
        </p:txBody>
      </p:sp>
      <p:sp>
        <p:nvSpPr>
          <p:cNvPr id="2" name="Title 1"/>
          <p:cNvSpPr>
            <a:spLocks noGrp="1"/>
          </p:cNvSpPr>
          <p:nvPr>
            <p:ph type="title"/>
          </p:nvPr>
        </p:nvSpPr>
        <p:spPr/>
        <p:txBody>
          <a:bodyPr>
            <a:normAutofit/>
          </a:bodyPr>
          <a:lstStyle/>
          <a:p>
            <a:r>
              <a:rPr lang="en-US" sz="4800" dirty="0">
                <a:latin typeface="Times New Roman" pitchFamily="18" charset="0"/>
                <a:cs typeface="Times New Roman" pitchFamily="18" charset="0"/>
              </a:rPr>
              <a:t>Security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rmAutofit/>
          </a:bodyPr>
          <a:lstStyle/>
          <a:p>
            <a:pPr>
              <a:buNone/>
            </a:pPr>
            <a:r>
              <a:rPr lang="en-US" sz="3600" b="1" dirty="0">
                <a:latin typeface="Times New Roman" pitchFamily="18" charset="0"/>
                <a:cs typeface="Times New Roman" pitchFamily="18" charset="0"/>
              </a:rPr>
              <a:t>2.Authorization(Access control):</a:t>
            </a:r>
            <a:r>
              <a:rPr lang="en-US" sz="3600" dirty="0">
                <a:latin typeface="Times New Roman" pitchFamily="18" charset="0"/>
                <a:cs typeface="Times New Roman" pitchFamily="18" charset="0"/>
              </a:rPr>
              <a:t> </a:t>
            </a:r>
            <a:br>
              <a:rPr lang="en-US" sz="3600" dirty="0"/>
            </a:br>
            <a:r>
              <a:rPr lang="en-US" sz="3600" dirty="0"/>
              <a:t>         </a:t>
            </a:r>
            <a:r>
              <a:rPr lang="en-US" sz="3600" dirty="0">
                <a:latin typeface="Times New Roman" pitchFamily="18" charset="0"/>
                <a:cs typeface="Times New Roman" pitchFamily="18" charset="0"/>
              </a:rPr>
              <a:t>The principle of access control is determined by role management and rule management. Role management determines who should access the data while rule management determines up to what extent one can access the data. The information displayed is dependent on the person who is accessing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324600"/>
          </a:xfrm>
        </p:spPr>
        <p:txBody>
          <a:bodyPr/>
          <a:lstStyle/>
          <a:p>
            <a:pPr fontAlgn="base">
              <a:buNone/>
            </a:pPr>
            <a:r>
              <a:rPr lang="en-US" sz="3600" b="1" dirty="0">
                <a:latin typeface="Times New Roman" pitchFamily="18" charset="0"/>
                <a:cs typeface="Times New Roman" pitchFamily="18" charset="0"/>
              </a:rPr>
              <a:t>3.Non-Repudiation:</a:t>
            </a: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Non-repudiation is a mechanism that prevents the denial of the message content sent through a network. In some cases the sender sends the message and later denies it. But the non-repudiation does not allow the sender to refuse the receiver. </a:t>
            </a:r>
          </a:p>
          <a:p>
            <a:pPr fontAlgn="base">
              <a:buNone/>
            </a:pP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5821363"/>
          </a:xfrm>
        </p:spPr>
        <p:txBody>
          <a:bodyPr>
            <a:normAutofit/>
          </a:bodyPr>
          <a:lstStyle/>
          <a:p>
            <a:pPr>
              <a:buNone/>
            </a:pPr>
            <a:r>
              <a:rPr lang="en-US" sz="3600" dirty="0">
                <a:latin typeface="Times New Roman" pitchFamily="18" charset="0"/>
                <a:cs typeface="Times New Roman" pitchFamily="18" charset="0"/>
              </a:rPr>
              <a:t>4.</a:t>
            </a:r>
            <a:r>
              <a:rPr lang="en-US" sz="3600" b="1" dirty="0">
                <a:latin typeface="Times New Roman" pitchFamily="18" charset="0"/>
                <a:cs typeface="Times New Roman" pitchFamily="18" charset="0"/>
              </a:rPr>
              <a:t>Auditing</a:t>
            </a:r>
          </a:p>
          <a:p>
            <a:pPr>
              <a:buNone/>
            </a:pPr>
            <a:r>
              <a:rPr lang="en-US" sz="3600" dirty="0">
                <a:latin typeface="Times New Roman" pitchFamily="18" charset="0"/>
                <a:cs typeface="Times New Roman" pitchFamily="18" charset="0"/>
              </a:rPr>
              <a:t>    It will analyze the data. It is having entire information of data. So, whenever hacking or any unauthorized transaction happens this data will be in auditing. This data will be trace by hacker. It will have sender and receiver data. How the data being sent through SMS or Internet all this data will be in auditing.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257800"/>
          </a:xfrm>
        </p:spPr>
        <p:txBody>
          <a:bodyPr>
            <a:noAutofit/>
          </a:bodyPr>
          <a:lstStyle/>
          <a:p>
            <a:pPr>
              <a:buFont typeface="Wingdings" pitchFamily="2" charset="2"/>
              <a:buChar char="Ø"/>
            </a:pPr>
            <a:r>
              <a:rPr lang="en-US" sz="3600" u="sng" dirty="0">
                <a:latin typeface="Times New Roman" pitchFamily="18" charset="0"/>
                <a:cs typeface="Times New Roman" pitchFamily="18" charset="0"/>
                <a:hlinkClick r:id="rId2"/>
              </a:rPr>
              <a:t> Network Security</a:t>
            </a:r>
            <a:r>
              <a:rPr lang="en-US" sz="3600" dirty="0">
                <a:latin typeface="Times New Roman" pitchFamily="18" charset="0"/>
                <a:cs typeface="Times New Roman" pitchFamily="18" charset="0"/>
              </a:rPr>
              <a:t> is field in computer technology that deals with ensuring security of computer network infrastructure. Therefore security mechanism can also be termed as is set of processes that deal with recovery from security attack. Various mechanisms are designed to recover from these specific attacks at various protocol layers.</a:t>
            </a: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Security Mechanisms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normAutofit lnSpcReduction="10000"/>
          </a:bodyPr>
          <a:lstStyle/>
          <a:p>
            <a:r>
              <a:rPr lang="en-US" dirty="0"/>
              <a:t>There are five types of security mechanisms. They are:</a:t>
            </a:r>
          </a:p>
          <a:p>
            <a:pPr>
              <a:buNone/>
            </a:pPr>
            <a:r>
              <a:rPr lang="en-US" dirty="0"/>
              <a:t>1.</a:t>
            </a:r>
            <a:r>
              <a:rPr lang="en-US" b="1" dirty="0"/>
              <a:t> </a:t>
            </a:r>
            <a:r>
              <a:rPr lang="en-US" sz="3600" b="1" dirty="0">
                <a:latin typeface="Times New Roman" pitchFamily="18" charset="0"/>
                <a:cs typeface="Times New Roman" pitchFamily="18" charset="0"/>
              </a:rPr>
              <a:t>Encipherement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This security mechanism deals with hiding and covering of data which helps data to become confidential. It is achieved by applying mathematical calculations or algorithms which reconstruct information into not readable form. It is achieved by two famous techniques named Cryptography and Encipherement. Level of data encryption is dependent on the algorithm used for </a:t>
            </a:r>
            <a:r>
              <a:rPr lang="en-US" sz="3600" dirty="0" err="1">
                <a:latin typeface="Times New Roman" pitchFamily="18" charset="0"/>
                <a:cs typeface="Times New Roman" pitchFamily="18" charset="0"/>
              </a:rPr>
              <a:t>encipherement</a:t>
            </a:r>
            <a:r>
              <a:rPr lang="en-US" sz="3600" dirty="0">
                <a:latin typeface="Times New Roman" pitchFamily="18" charset="0"/>
                <a:cs typeface="Times New Roman"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172200"/>
          </a:xfrm>
        </p:spPr>
        <p:txBody>
          <a:bodyPr/>
          <a:lstStyle/>
          <a:p>
            <a:pPr>
              <a:buNone/>
            </a:pPr>
            <a:r>
              <a:rPr lang="en-US" sz="3600" b="1" dirty="0">
                <a:latin typeface="Times New Roman" pitchFamily="18" charset="0"/>
                <a:cs typeface="Times New Roman" pitchFamily="18" charset="0"/>
              </a:rPr>
              <a:t>2.Digital Signature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This security mechanism is achieved by adding digital data that is not visible to eyes. It is form of electronic signature which is added by sender which is checked by receiver electronically. This mechanism is used to preserve data which is not more confidential but sender’s identity is to be notified.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r>
              <a:rPr lang="en-US" sz="3600" b="1" dirty="0">
                <a:latin typeface="Times New Roman" pitchFamily="18" charset="0"/>
                <a:cs typeface="Times New Roman" pitchFamily="18" charset="0"/>
              </a:rPr>
              <a:t>3.Access Control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This mechanism is used to stop unattended access to data which you are sending. It can be achieved by various techniques such as applying passwords, using firewall, or just by adding PIN to data.</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283</Words>
  <Application>Microsoft Office PowerPoint</Application>
  <PresentationFormat>On-screen Show (4:3)</PresentationFormat>
  <Paragraphs>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CRYPTOGRAPHY NETWORK SECURITY</vt:lpstr>
      <vt:lpstr>Security Services</vt:lpstr>
      <vt:lpstr>PowerPoint Presentation</vt:lpstr>
      <vt:lpstr>PowerPoint Presentation</vt:lpstr>
      <vt:lpstr>PowerPoint Presentation</vt:lpstr>
      <vt:lpstr>Security Mechanisms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Substitution technique</vt:lpstr>
      <vt:lpstr>Transposition Technique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Sindhuja Ramagiri</cp:lastModifiedBy>
  <cp:revision>27</cp:revision>
  <dcterms:created xsi:type="dcterms:W3CDTF">2024-02-04T15:37:23Z</dcterms:created>
  <dcterms:modified xsi:type="dcterms:W3CDTF">2024-02-05T04:43:51Z</dcterms:modified>
</cp:coreProperties>
</file>