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7" r:id="rId3"/>
    <p:sldId id="286" r:id="rId4"/>
    <p:sldId id="284" r:id="rId5"/>
    <p:sldId id="285" r:id="rId6"/>
    <p:sldId id="259" r:id="rId7"/>
    <p:sldId id="282" r:id="rId8"/>
    <p:sldId id="260" r:id="rId9"/>
    <p:sldId id="277" r:id="rId10"/>
    <p:sldId id="261" r:id="rId11"/>
    <p:sldId id="263" r:id="rId12"/>
    <p:sldId id="278" r:id="rId13"/>
    <p:sldId id="266" r:id="rId14"/>
    <p:sldId id="279" r:id="rId15"/>
    <p:sldId id="267" r:id="rId16"/>
    <p:sldId id="269" r:id="rId17"/>
    <p:sldId id="280" r:id="rId18"/>
    <p:sldId id="270" r:id="rId19"/>
    <p:sldId id="272" r:id="rId20"/>
    <p:sldId id="281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B628-F8C5-45C0-BE00-2F121D7A75DD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535F-4949-4EC5-8EF5-43A428ABC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B628-F8C5-45C0-BE00-2F121D7A75DD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535F-4949-4EC5-8EF5-43A428ABC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B628-F8C5-45C0-BE00-2F121D7A75DD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535F-4949-4EC5-8EF5-43A428ABC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B628-F8C5-45C0-BE00-2F121D7A75DD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535F-4949-4EC5-8EF5-43A428ABC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B628-F8C5-45C0-BE00-2F121D7A75DD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535F-4949-4EC5-8EF5-43A428ABC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B628-F8C5-45C0-BE00-2F121D7A75DD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535F-4949-4EC5-8EF5-43A428ABC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B628-F8C5-45C0-BE00-2F121D7A75DD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535F-4949-4EC5-8EF5-43A428ABC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B628-F8C5-45C0-BE00-2F121D7A75DD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535F-4949-4EC5-8EF5-43A428ABC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B628-F8C5-45C0-BE00-2F121D7A75DD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535F-4949-4EC5-8EF5-43A428ABC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B628-F8C5-45C0-BE00-2F121D7A75DD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535F-4949-4EC5-8EF5-43A428ABC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B628-F8C5-45C0-BE00-2F121D7A75DD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535F-4949-4EC5-8EF5-43A428ABC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FB628-F8C5-45C0-BE00-2F121D7A75DD}" type="datetimeFigureOut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6535F-4949-4EC5-8EF5-43A428ABC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70C0"/>
                </a:solidFill>
                <a:latin typeface="Algerian" pitchFamily="82" charset="0"/>
              </a:rPr>
              <a:t>PERSONALITY TRAITS</a:t>
            </a:r>
            <a:endParaRPr lang="en-US" sz="5400" dirty="0">
              <a:solidFill>
                <a:srgbClr val="0070C0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P. </a:t>
            </a:r>
            <a:r>
              <a:rPr lang="en-US" dirty="0" err="1" smtClean="0">
                <a:solidFill>
                  <a:srgbClr val="FF0000"/>
                </a:solidFill>
              </a:rPr>
              <a:t>Swathi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MBA,Mcom</a:t>
            </a:r>
            <a:r>
              <a:rPr lang="en-US" dirty="0" smtClean="0">
                <a:solidFill>
                  <a:srgbClr val="FF0000"/>
                </a:solidFill>
              </a:rPr>
              <a:t>, LLB(</a:t>
            </a:r>
            <a:r>
              <a:rPr lang="en-US" dirty="0" err="1" smtClean="0">
                <a:solidFill>
                  <a:srgbClr val="FF0000"/>
                </a:solidFill>
              </a:rPr>
              <a:t>Phd</a:t>
            </a:r>
            <a:r>
              <a:rPr lang="en-US" dirty="0" smtClean="0">
                <a:solidFill>
                  <a:srgbClr val="FF0000"/>
                </a:solidFill>
              </a:rPr>
              <a:t>.)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Head Of the Department,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Department of Management,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RGUKT,IIIT Campus, </a:t>
            </a:r>
            <a:r>
              <a:rPr lang="en-US" dirty="0" err="1" smtClean="0">
                <a:solidFill>
                  <a:srgbClr val="FF0000"/>
                </a:solidFill>
              </a:rPr>
              <a:t>Basar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154076" tIns="77038" rIns="154076" bIns="77038"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tIns="77038" bIns="77038"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154076" tIns="77038" rIns="154076" bIns="77038"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tIns="77038" bIns="77038"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137645" tIns="68822" rIns="137645" bIns="68822"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tIns="68822" bIns="68822"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154076" tIns="77038" rIns="154076" bIns="77038"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tIns="77038" bIns="77038"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154076" tIns="77038" rIns="154076" bIns="77038"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tIns="77038" bIns="77038"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137645" tIns="68822" rIns="137645" bIns="68822"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tIns="68822" bIns="68822"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137645" tIns="68822" rIns="137645" bIns="68822"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tIns="68822" bIns="68822"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137645" tIns="68822" rIns="137645" bIns="68822"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tIns="68822" bIns="68822"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23</Words>
  <Application>Microsoft Office PowerPoint</Application>
  <PresentationFormat>On-screen Show (4:3)</PresentationFormat>
  <Paragraphs>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PERSONALITY TRAITS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5</cp:revision>
  <dcterms:created xsi:type="dcterms:W3CDTF">2023-07-03T12:17:44Z</dcterms:created>
  <dcterms:modified xsi:type="dcterms:W3CDTF">2023-07-04T09:14:24Z</dcterms:modified>
</cp:coreProperties>
</file>