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14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958F-8F17-4346-A5ED-965E378AD841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B998-D19E-4133-811D-51226C0646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958F-8F17-4346-A5ED-965E378AD841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B998-D19E-4133-811D-51226C0646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958F-8F17-4346-A5ED-965E378AD841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B998-D19E-4133-811D-51226C0646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958F-8F17-4346-A5ED-965E378AD841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B998-D19E-4133-811D-51226C0646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958F-8F17-4346-A5ED-965E378AD841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B998-D19E-4133-811D-51226C0646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958F-8F17-4346-A5ED-965E378AD841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B998-D19E-4133-811D-51226C0646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958F-8F17-4346-A5ED-965E378AD841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B998-D19E-4133-811D-51226C0646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958F-8F17-4346-A5ED-965E378AD841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B998-D19E-4133-811D-51226C0646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958F-8F17-4346-A5ED-965E378AD841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B998-D19E-4133-811D-51226C0646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958F-8F17-4346-A5ED-965E378AD841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B998-D19E-4133-811D-51226C0646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958F-8F17-4346-A5ED-965E378AD841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B998-D19E-4133-811D-51226C0646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8958F-8F17-4346-A5ED-965E378AD841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4B998-D19E-4133-811D-51226C0646D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  <a:latin typeface="Algerian" pitchFamily="82" charset="0"/>
              </a:rPr>
              <a:t>Self- Confidence </a:t>
            </a:r>
            <a:endParaRPr lang="en-US" b="1" dirty="0">
              <a:solidFill>
                <a:srgbClr val="002060"/>
              </a:solidFill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P. 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</a:rPr>
              <a:t>Swathi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HOD &amp;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Asst. Professor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Dept. of Business Management,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RGUKT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,</a:t>
            </a:r>
            <a:r>
              <a:rPr lang="en-US" b="1" dirty="0" smtClean="0">
                <a:solidFill>
                  <a:srgbClr val="00B0F0"/>
                </a:solidFill>
              </a:rPr>
              <a:t>IIIT Campus, </a:t>
            </a:r>
            <a:r>
              <a:rPr lang="en-US" b="1" dirty="0" err="1" smtClean="0">
                <a:solidFill>
                  <a:srgbClr val="7030A0"/>
                </a:solidFill>
              </a:rPr>
              <a:t>Basar</a:t>
            </a:r>
            <a:r>
              <a:rPr lang="en-US" b="1" dirty="0" smtClean="0">
                <a:solidFill>
                  <a:srgbClr val="7030A0"/>
                </a:solidFill>
              </a:rPr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272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On-screen Show (4:3)</PresentationFormat>
  <Paragraphs>2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Self- Confidence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Self- Confidence </dc:title>
  <dc:creator>Windows User</dc:creator>
  <cp:lastModifiedBy>Windows User</cp:lastModifiedBy>
  <cp:revision>2</cp:revision>
  <dcterms:created xsi:type="dcterms:W3CDTF">2023-07-04T07:42:13Z</dcterms:created>
  <dcterms:modified xsi:type="dcterms:W3CDTF">2023-07-04T07:44:13Z</dcterms:modified>
</cp:coreProperties>
</file>