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4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1069848" y="1298448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530" y="1"/>
            <a:ext cx="1225153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0" y="0"/>
            <a:ext cx="122515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41" y="-1"/>
            <a:ext cx="1212056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2284668" y="2589353"/>
            <a:ext cx="6249300" cy="3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65995" y="2589350"/>
            <a:ext cx="86637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STUDENT NAME:</a:t>
            </a:r>
            <a:r>
              <a:rPr b="1" lang="en-US" sz="2400">
                <a:latin typeface="Georgia"/>
                <a:ea typeface="Georgia"/>
                <a:cs typeface="Georgia"/>
                <a:sym typeface="Georgia"/>
              </a:rPr>
              <a:t>K.MAHESH KUMAR 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REGISTRATION NO: 31220716</a:t>
            </a:r>
            <a:r>
              <a:rPr b="1" lang="en-US" sz="2400"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NM ID : FF5CB85E2DB26A8903D4F89C210600B4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Department: B.COM (MARKETING MANAGEMENT)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COLLEGE: A.M JAIN COLLEGE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B777-5707-0244-B58D-D2B865A7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4992E-AC66-A7C2-C939-A6EDC500B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9183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B30E-F1B0-3B0D-89A8-29280798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CD5C8-BD81-35A0-5388-B607DEC3B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9687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FF0-D697-C67E-4BCF-DAE5663F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CA6C5-6C12-CDBE-5674-9B4AC78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90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2348D-CEA1-DD27-B987-03C190C4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87C-9190-5A8C-0F02-36C040D0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DE6FB-5A2A-D7CE-99BA-896D5278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7119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95D-F809-8561-239E-0FDE47C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AD50D-CE30-5017-3951-A2224CAE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41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25E-43F0-9AD7-F979-4B8D5448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739FC-6197-71E7-1861-C93FBCDC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30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3C9B-F828-F478-671D-DE33C03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B1003-5A83-60B1-9C0E-686B2A3F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300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2F4A-0260-08E2-F5E2-1CC2A2BD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4655FB-70F2-F5D3-950B-E4A67343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16"/>
            <a:ext cx="12191999" cy="6983016"/>
          </a:xfrm>
        </p:spPr>
      </p:pic>
    </p:spTree>
    <p:extLst>
      <p:ext uri="{BB962C8B-B14F-4D97-AF65-F5344CB8AC3E}">
        <p14:creationId xmlns:p14="http://schemas.microsoft.com/office/powerpoint/2010/main" val="120693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8BD-15F3-DE9C-4737-5F7248C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91702-E8BC-E133-0773-362CDCFCD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423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820C-6D3E-D0E4-65EA-58D6784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89C706-9AB3-9C8F-B08E-232C405F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11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