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64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A9EF-94CE-46ED-961B-3C54213C0362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6E00-A549-44E8-BD85-20FA738A0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event_on.as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 each() Method</a:t>
            </a:r>
          </a:p>
          <a:p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each() method specifies a function to run for each matched element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Syntax: </a:t>
            </a:r>
          </a:p>
          <a:p>
            <a:r>
              <a:rPr lang="en-US" dirty="0" smtClean="0"/>
              <a:t>$(</a:t>
            </a:r>
            <a:r>
              <a:rPr lang="en-US" i="1" dirty="0"/>
              <a:t>selector</a:t>
            </a:r>
            <a:r>
              <a:rPr lang="en-US" dirty="0"/>
              <a:t>).each(function</a:t>
            </a:r>
            <a:r>
              <a:rPr lang="en-US" i="1" dirty="0"/>
              <a:t>(</a:t>
            </a:r>
            <a:r>
              <a:rPr lang="en-US" i="1" dirty="0" err="1"/>
              <a:t>index,element</a:t>
            </a:r>
            <a:r>
              <a:rPr lang="en-US" i="1" dirty="0" smtClean="0"/>
              <a:t>)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pPr fontAlgn="t"/>
            <a:r>
              <a:rPr lang="en-US" dirty="0" smtClean="0"/>
              <a:t>function</a:t>
            </a:r>
            <a:r>
              <a:rPr lang="en-US" i="1" dirty="0" smtClean="0"/>
              <a:t>(index , element)</a:t>
            </a:r>
            <a:endParaRPr lang="en-US" dirty="0" smtClean="0"/>
          </a:p>
          <a:p>
            <a:pPr fontAlgn="t"/>
            <a:r>
              <a:rPr lang="en-US" dirty="0" smtClean="0"/>
              <a:t> A function to run for each matched element</a:t>
            </a:r>
          </a:p>
          <a:p>
            <a:pPr fontAlgn="t"/>
            <a:r>
              <a:rPr lang="en-US" dirty="0" smtClean="0"/>
              <a:t>.</a:t>
            </a:r>
            <a:r>
              <a:rPr lang="en-US" i="1" dirty="0" smtClean="0"/>
              <a:t>index</a:t>
            </a:r>
            <a:r>
              <a:rPr lang="en-US" dirty="0" smtClean="0"/>
              <a:t> - The index position of the selector</a:t>
            </a:r>
          </a:p>
          <a:p>
            <a:pPr fontAlgn="t"/>
            <a:r>
              <a:rPr lang="en-US" i="1" dirty="0" smtClean="0"/>
              <a:t>element</a:t>
            </a:r>
            <a:r>
              <a:rPr lang="en-US" dirty="0" smtClean="0"/>
              <a:t> - The current element (the "this" selector can also be used)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388620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r>
              <a:rPr lang="en-US" dirty="0" smtClean="0"/>
              <a:t>$("</a:t>
            </a:r>
            <a:r>
              <a:rPr lang="en-US" dirty="0"/>
              <a:t>button").click(function(){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$("</a:t>
            </a:r>
            <a:r>
              <a:rPr lang="en-US" dirty="0" err="1"/>
              <a:t>li</a:t>
            </a:r>
            <a:r>
              <a:rPr lang="en-US" dirty="0"/>
              <a:t>").each(function(){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  alert($(this).text())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});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04800"/>
            <a:ext cx="8383449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 detach() </a:t>
            </a:r>
            <a:r>
              <a:rPr lang="en-US" b="1" dirty="0" smtClean="0"/>
              <a:t>Method</a:t>
            </a:r>
          </a:p>
          <a:p>
            <a:endParaRPr lang="en-US" b="1" dirty="0"/>
          </a:p>
          <a:p>
            <a:r>
              <a:rPr lang="en-US" dirty="0" smtClean="0"/>
              <a:t>The </a:t>
            </a:r>
            <a:r>
              <a:rPr lang="en-US" dirty="0"/>
              <a:t>detach() method removes the selected elements, including all text and child 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However, it keeps data and events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$(</a:t>
            </a:r>
            <a:r>
              <a:rPr lang="en-US" i="1" dirty="0"/>
              <a:t>selector</a:t>
            </a:r>
            <a:r>
              <a:rPr lang="en-US" dirty="0"/>
              <a:t>).detach</a:t>
            </a:r>
            <a:r>
              <a:rPr lang="en-US" dirty="0" smtClean="0"/>
              <a:t>()</a:t>
            </a:r>
          </a:p>
          <a:p>
            <a:endParaRPr lang="en-US" b="1" dirty="0"/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 smtClean="0"/>
              <a:t>  $("button").click(function(){</a:t>
            </a:r>
          </a:p>
          <a:p>
            <a:r>
              <a:rPr lang="en-US" dirty="0" smtClean="0"/>
              <a:t>    $("p").detach();</a:t>
            </a:r>
          </a:p>
          <a:p>
            <a:r>
              <a:rPr lang="en-US" dirty="0" smtClean="0"/>
              <a:t>  });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63455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Remove </a:t>
            </a:r>
            <a:r>
              <a:rPr lang="en-US" b="1" dirty="0" smtClean="0"/>
              <a:t>Elements/Content:</a:t>
            </a:r>
            <a:endParaRPr lang="en-US" b="1" dirty="0"/>
          </a:p>
          <a:p>
            <a:r>
              <a:rPr lang="en-US" dirty="0"/>
              <a:t>To remove elements and </a:t>
            </a:r>
            <a:r>
              <a:rPr lang="en-US" dirty="0" smtClean="0"/>
              <a:t>content:</a:t>
            </a:r>
            <a:endParaRPr lang="en-US" dirty="0"/>
          </a:p>
          <a:p>
            <a:r>
              <a:rPr lang="en-US" dirty="0"/>
              <a:t>remove() - Removes the selected element (and its child elements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 smtClean="0"/>
              <a:t>    $("button").click(function(){</a:t>
            </a:r>
          </a:p>
          <a:p>
            <a:r>
              <a:rPr lang="en-US" dirty="0" smtClean="0"/>
              <a:t>        $("#div1").remove();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95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smtClean="0"/>
              <a:t>Method Chaining</a:t>
            </a:r>
          </a:p>
          <a:p>
            <a:r>
              <a:rPr lang="en-US" dirty="0" smtClean="0"/>
              <a:t>Until now we have been writing </a:t>
            </a:r>
            <a:r>
              <a:rPr lang="en-US" dirty="0" err="1" smtClean="0"/>
              <a:t>jQuery</a:t>
            </a:r>
            <a:r>
              <a:rPr lang="en-US" dirty="0" smtClean="0"/>
              <a:t> statements one at a time (one after the other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However, there is a technique called chaining, that allows us to run multiple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 commands, one </a:t>
            </a:r>
            <a:r>
              <a:rPr lang="en-US" dirty="0" smtClean="0"/>
              <a:t>after the other, on the same element(s).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667000"/>
            <a:ext cx="591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$("#p1").</a:t>
            </a:r>
            <a:r>
              <a:rPr lang="en-US" dirty="0" err="1" smtClean="0"/>
              <a:t>css</a:t>
            </a:r>
            <a:r>
              <a:rPr lang="en-US" dirty="0" smtClean="0"/>
              <a:t>("color", "red").</a:t>
            </a:r>
            <a:r>
              <a:rPr lang="en-US" dirty="0" err="1" smtClean="0"/>
              <a:t>slideUp</a:t>
            </a:r>
            <a:r>
              <a:rPr lang="en-US" dirty="0" smtClean="0"/>
              <a:t>(2000).</a:t>
            </a:r>
            <a:r>
              <a:rPr lang="en-US" dirty="0" err="1" smtClean="0"/>
              <a:t>slideDown</a:t>
            </a:r>
            <a:r>
              <a:rPr lang="en-US" dirty="0" smtClean="0"/>
              <a:t>(2000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68151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Autocomplete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dirty="0" smtClean="0"/>
              <a:t>$(</a:t>
            </a:r>
            <a:r>
              <a:rPr lang="en-US" dirty="0" smtClean="0"/>
              <a:t>selector).</a:t>
            </a:r>
            <a:r>
              <a:rPr lang="en-US" dirty="0" err="1" smtClean="0"/>
              <a:t>autocomplete</a:t>
            </a:r>
            <a:r>
              <a:rPr lang="en-US" dirty="0" smtClean="0"/>
              <a:t>(options</a:t>
            </a:r>
            <a:r>
              <a:rPr lang="en-US" dirty="0" smtClean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Source:</a:t>
            </a:r>
          </a:p>
          <a:p>
            <a:r>
              <a:rPr lang="en-US" dirty="0" smtClean="0"/>
              <a:t>Defines </a:t>
            </a:r>
            <a:r>
              <a:rPr lang="en-US" dirty="0" smtClean="0"/>
              <a:t>the data to use, must be specified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Array, function, String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fontAlgn="base"/>
            <a:r>
              <a:rPr lang="en-US" dirty="0" smtClean="0"/>
              <a:t>$( </a:t>
            </a:r>
            <a:r>
              <a:rPr lang="en-US" dirty="0" smtClean="0"/>
              <a:t>".selector" ).</a:t>
            </a:r>
            <a:r>
              <a:rPr lang="en-US" dirty="0" err="1" smtClean="0"/>
              <a:t>autocomplete</a:t>
            </a:r>
            <a:r>
              <a:rPr lang="en-US" dirty="0" smtClean="0"/>
              <a:t>({</a:t>
            </a:r>
          </a:p>
          <a:p>
            <a:pPr fontAlgn="base"/>
            <a:r>
              <a:rPr lang="en-US" dirty="0" smtClean="0"/>
              <a:t>source: [ "</a:t>
            </a:r>
            <a:r>
              <a:rPr lang="en-US" dirty="0" err="1" smtClean="0"/>
              <a:t>c++</a:t>
            </a:r>
            <a:r>
              <a:rPr lang="en-US" dirty="0" smtClean="0"/>
              <a:t>", "java", "</a:t>
            </a:r>
            <a:r>
              <a:rPr lang="en-US" dirty="0" err="1" smtClean="0"/>
              <a:t>php</a:t>
            </a:r>
            <a:r>
              <a:rPr lang="en-US" dirty="0" smtClean="0"/>
              <a:t>", "</a:t>
            </a:r>
            <a:r>
              <a:rPr lang="en-US" dirty="0" err="1" smtClean="0"/>
              <a:t>coldfusion</a:t>
            </a:r>
            <a:r>
              <a:rPr lang="en-US" dirty="0" smtClean="0"/>
              <a:t>", "</a:t>
            </a:r>
            <a:r>
              <a:rPr lang="en-US" dirty="0" err="1" smtClean="0"/>
              <a:t>javascript</a:t>
            </a:r>
            <a:r>
              <a:rPr lang="en-US" dirty="0" smtClean="0"/>
              <a:t>", "asp", "ruby" ]</a:t>
            </a:r>
          </a:p>
          <a:p>
            <a:pPr fontAlgn="base"/>
            <a:r>
              <a:rPr lang="en-US" dirty="0" smtClean="0"/>
              <a:t>});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Other Usage:</a:t>
            </a:r>
          </a:p>
          <a:p>
            <a:pPr fontAlgn="base"/>
            <a:r>
              <a:rPr lang="en-US" dirty="0" smtClean="0"/>
              <a:t>source</a:t>
            </a:r>
            <a:r>
              <a:rPr lang="en-US" dirty="0" smtClean="0"/>
              <a:t>: "/</a:t>
            </a:r>
            <a:r>
              <a:rPr lang="en-US" dirty="0" err="1" smtClean="0"/>
              <a:t>jqueryui</a:t>
            </a:r>
            <a:r>
              <a:rPr lang="en-US" dirty="0" smtClean="0"/>
              <a:t>/search.php",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763843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Bind method in </a:t>
            </a:r>
            <a:r>
              <a:rPr lang="en-US" b="1" dirty="0" err="1" smtClean="0"/>
              <a:t>Jquery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bind() method attaches one or more event handlers for selected elements,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specifies a function to run when the event occurs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bind() method was deprecated in version 3.0. Use the </a:t>
            </a:r>
            <a:r>
              <a:rPr lang="en-US" dirty="0" smtClean="0">
                <a:hlinkClick r:id="rId2"/>
              </a:rPr>
              <a:t>on()</a:t>
            </a:r>
            <a:r>
              <a:rPr lang="en-US" dirty="0" smtClean="0"/>
              <a:t> method instead.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$(</a:t>
            </a:r>
            <a:r>
              <a:rPr lang="en-US" i="1" dirty="0" smtClean="0"/>
              <a:t>selector</a:t>
            </a:r>
            <a:r>
              <a:rPr lang="en-US" dirty="0" smtClean="0"/>
              <a:t>).bind(</a:t>
            </a:r>
            <a:r>
              <a:rPr lang="en-US" i="1" dirty="0" err="1" smtClean="0"/>
              <a:t>event,data,function,map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$("</a:t>
            </a:r>
            <a:r>
              <a:rPr lang="en-US" dirty="0" smtClean="0"/>
              <a:t>p").bind("click", function(){</a:t>
            </a:r>
            <a:br>
              <a:rPr lang="en-US" dirty="0" smtClean="0"/>
            </a:br>
            <a:r>
              <a:rPr lang="en-US" dirty="0" smtClean="0"/>
              <a:t>    alert("The paragraph was clicked.");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7149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data() method attaches data to, or gets data from, selected elements.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$(</a:t>
            </a:r>
            <a:r>
              <a:rPr lang="en-US" i="1" dirty="0" smtClean="0"/>
              <a:t>selector</a:t>
            </a:r>
            <a:r>
              <a:rPr lang="en-US" dirty="0" smtClean="0"/>
              <a:t>).data(</a:t>
            </a:r>
            <a:r>
              <a:rPr lang="en-US" i="1" dirty="0" smtClean="0"/>
              <a:t>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$(</a:t>
            </a:r>
            <a:r>
              <a:rPr lang="en-US" i="1" dirty="0" smtClean="0"/>
              <a:t>selector</a:t>
            </a:r>
            <a:r>
              <a:rPr lang="en-US" dirty="0" smtClean="0"/>
              <a:t>).data(</a:t>
            </a:r>
            <a:r>
              <a:rPr lang="en-US" i="1" dirty="0" err="1" smtClean="0"/>
              <a:t>name,value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$(</a:t>
            </a:r>
            <a:r>
              <a:rPr lang="en-US" i="1" dirty="0" smtClean="0"/>
              <a:t>selector</a:t>
            </a:r>
            <a:r>
              <a:rPr lang="en-US" dirty="0" smtClean="0"/>
              <a:t>).data(</a:t>
            </a:r>
            <a:r>
              <a:rPr lang="en-US" i="1" dirty="0" smtClean="0"/>
              <a:t>object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544" y="457200"/>
            <a:ext cx="85964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Holdready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holdReady</a:t>
            </a:r>
            <a:r>
              <a:rPr lang="en-US" dirty="0" smtClean="0"/>
              <a:t> </a:t>
            </a:r>
            <a:r>
              <a:rPr lang="en-US" dirty="0" smtClean="0"/>
              <a:t>was included in 1.6 version. It will work only when used before the execution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/>
              <a:t>triggering of document ready event.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 smtClean="0"/>
              <a:t>ready event is fired, it has nothing to do and useless.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holdReady</a:t>
            </a:r>
            <a:r>
              <a:rPr lang="en-US" dirty="0" smtClean="0"/>
              <a:t> is useful in dynamically loading scripts before the document ready code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 </a:t>
            </a:r>
            <a:r>
              <a:rPr lang="en-US" dirty="0" smtClean="0"/>
              <a:t>starts executing. Document ready code block execution is stops until </a:t>
            </a:r>
            <a:r>
              <a:rPr lang="en-US" dirty="0" err="1" smtClean="0"/>
              <a:t>holdReady</a:t>
            </a:r>
            <a:r>
              <a:rPr lang="en-US" dirty="0" smtClean="0"/>
              <a:t> release </a:t>
            </a:r>
            <a:endParaRPr lang="en-US" dirty="0" smtClean="0"/>
          </a:p>
          <a:p>
            <a:r>
              <a:rPr lang="en-US" dirty="0" smtClean="0"/>
              <a:t>ready </a:t>
            </a:r>
            <a:r>
              <a:rPr lang="en-US" dirty="0" smtClean="0"/>
              <a:t>event execution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holds the </a:t>
            </a:r>
            <a:r>
              <a:rPr lang="en-US" dirty="0" err="1" smtClean="0"/>
              <a:t>boolean</a:t>
            </a:r>
            <a:r>
              <a:rPr lang="en-US" dirty="0" smtClean="0"/>
              <a:t> value to hold or release the ready event. 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301</Words>
  <Application>Microsoft Office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lenovo</cp:lastModifiedBy>
  <cp:revision>14</cp:revision>
  <dcterms:created xsi:type="dcterms:W3CDTF">2018-10-08T15:42:56Z</dcterms:created>
  <dcterms:modified xsi:type="dcterms:W3CDTF">2018-10-09T04:49:07Z</dcterms:modified>
</cp:coreProperties>
</file>