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12.jpg" ContentType="image/jpg"/>
  <Override PartName="/ppt/media/image13.jpg" ContentType="image/jpg"/>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1" autoAdjust="0"/>
  </p:normalViewPr>
  <p:slideViewPr>
    <p:cSldViewPr>
      <p:cViewPr varScale="1">
        <p:scale>
          <a:sx n="55" d="100"/>
          <a:sy n="55" d="100"/>
        </p:scale>
        <p:origin x="107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Babu Baswani" userId="0ccfdbaf63c3951b" providerId="LiveId" clId="{8B6FBCD6-1D6E-4588-B297-36B23BC640ED}"/>
    <pc:docChg chg="undo redo custSel modSld">
      <pc:chgData name="Mahesh Babu Baswani" userId="0ccfdbaf63c3951b" providerId="LiveId" clId="{8B6FBCD6-1D6E-4588-B297-36B23BC640ED}" dt="2024-06-24T12:23:53.063" v="2678" actId="1076"/>
      <pc:docMkLst>
        <pc:docMk/>
      </pc:docMkLst>
      <pc:sldChg chg="modSp mod">
        <pc:chgData name="Mahesh Babu Baswani" userId="0ccfdbaf63c3951b" providerId="LiveId" clId="{8B6FBCD6-1D6E-4588-B297-36B23BC640ED}" dt="2024-06-18T07:13:44.126" v="195" actId="1076"/>
        <pc:sldMkLst>
          <pc:docMk/>
          <pc:sldMk cId="0" sldId="258"/>
        </pc:sldMkLst>
        <pc:spChg chg="mod">
          <ac:chgData name="Mahesh Babu Baswani" userId="0ccfdbaf63c3951b" providerId="LiveId" clId="{8B6FBCD6-1D6E-4588-B297-36B23BC640ED}" dt="2024-06-18T07:13:22.033" v="190" actId="14100"/>
          <ac:spMkLst>
            <pc:docMk/>
            <pc:sldMk cId="0" sldId="258"/>
            <ac:spMk id="2" creationId="{00000000-0000-0000-0000-000000000000}"/>
          </ac:spMkLst>
        </pc:spChg>
        <pc:spChg chg="mod">
          <ac:chgData name="Mahesh Babu Baswani" userId="0ccfdbaf63c3951b" providerId="LiveId" clId="{8B6FBCD6-1D6E-4588-B297-36B23BC640ED}" dt="2024-06-18T07:10:42.748" v="176" actId="20577"/>
          <ac:spMkLst>
            <pc:docMk/>
            <pc:sldMk cId="0" sldId="258"/>
            <ac:spMk id="25" creationId="{0B425253-4F17-4365-A0FC-9BA7E832C98B}"/>
          </ac:spMkLst>
        </pc:spChg>
        <pc:grpChg chg="mod">
          <ac:chgData name="Mahesh Babu Baswani" userId="0ccfdbaf63c3951b" providerId="LiveId" clId="{8B6FBCD6-1D6E-4588-B297-36B23BC640ED}" dt="2024-06-18T07:13:44.126" v="195" actId="1076"/>
          <ac:grpSpMkLst>
            <pc:docMk/>
            <pc:sldMk cId="0" sldId="258"/>
            <ac:grpSpMk id="18" creationId="{00000000-0000-0000-0000-000000000000}"/>
          </ac:grpSpMkLst>
        </pc:grpChg>
      </pc:sldChg>
      <pc:sldChg chg="modSp mod">
        <pc:chgData name="Mahesh Babu Baswani" userId="0ccfdbaf63c3951b" providerId="LiveId" clId="{8B6FBCD6-1D6E-4588-B297-36B23BC640ED}" dt="2024-06-18T07:01:58.566" v="7" actId="20577"/>
        <pc:sldMkLst>
          <pc:docMk/>
          <pc:sldMk cId="0" sldId="259"/>
        </pc:sldMkLst>
        <pc:spChg chg="mod">
          <ac:chgData name="Mahesh Babu Baswani" userId="0ccfdbaf63c3951b" providerId="LiveId" clId="{8B6FBCD6-1D6E-4588-B297-36B23BC640ED}" dt="2024-06-18T07:01:58.566" v="7" actId="20577"/>
          <ac:spMkLst>
            <pc:docMk/>
            <pc:sldMk cId="0" sldId="259"/>
            <ac:spMk id="15" creationId="{15D28E3A-3F03-4B0B-A8E2-4838C22BCAE6}"/>
          </ac:spMkLst>
        </pc:spChg>
      </pc:sldChg>
      <pc:sldChg chg="modSp mod">
        <pc:chgData name="Mahesh Babu Baswani" userId="0ccfdbaf63c3951b" providerId="LiveId" clId="{8B6FBCD6-1D6E-4588-B297-36B23BC640ED}" dt="2024-06-18T07:20:11.527" v="303" actId="20577"/>
        <pc:sldMkLst>
          <pc:docMk/>
          <pc:sldMk cId="0" sldId="260"/>
        </pc:sldMkLst>
        <pc:spChg chg="mod">
          <ac:chgData name="Mahesh Babu Baswani" userId="0ccfdbaf63c3951b" providerId="LiveId" clId="{8B6FBCD6-1D6E-4588-B297-36B23BC640ED}" dt="2024-06-18T07:19:34.549" v="221" actId="1076"/>
          <ac:spMkLst>
            <pc:docMk/>
            <pc:sldMk cId="0" sldId="260"/>
            <ac:spMk id="7" creationId="{00000000-0000-0000-0000-000000000000}"/>
          </ac:spMkLst>
        </pc:spChg>
        <pc:spChg chg="mod">
          <ac:chgData name="Mahesh Babu Baswani" userId="0ccfdbaf63c3951b" providerId="LiveId" clId="{8B6FBCD6-1D6E-4588-B297-36B23BC640ED}" dt="2024-06-18T07:20:11.527" v="303" actId="20577"/>
          <ac:spMkLst>
            <pc:docMk/>
            <pc:sldMk cId="0" sldId="260"/>
            <ac:spMk id="12" creationId="{2AFB36CD-77EF-43DA-9640-54377AC4B888}"/>
          </ac:spMkLst>
        </pc:spChg>
        <pc:grpChg chg="mod">
          <ac:chgData name="Mahesh Babu Baswani" userId="0ccfdbaf63c3951b" providerId="LiveId" clId="{8B6FBCD6-1D6E-4588-B297-36B23BC640ED}" dt="2024-06-18T07:18:50.858" v="214" actId="14100"/>
          <ac:grpSpMkLst>
            <pc:docMk/>
            <pc:sldMk cId="0" sldId="260"/>
            <ac:grpSpMk id="2" creationId="{00000000-0000-0000-0000-000000000000}"/>
          </ac:grpSpMkLst>
        </pc:grpChg>
        <pc:picChg chg="mod">
          <ac:chgData name="Mahesh Babu Baswani" userId="0ccfdbaf63c3951b" providerId="LiveId" clId="{8B6FBCD6-1D6E-4588-B297-36B23BC640ED}" dt="2024-06-18T07:18:56.681" v="216" actId="1076"/>
          <ac:picMkLst>
            <pc:docMk/>
            <pc:sldMk cId="0" sldId="260"/>
            <ac:picMk id="14" creationId="{619D9D5D-44A4-4752-90FB-706F380BAEC5}"/>
          </ac:picMkLst>
        </pc:picChg>
      </pc:sldChg>
      <pc:sldChg chg="modSp mod">
        <pc:chgData name="Mahesh Babu Baswani" userId="0ccfdbaf63c3951b" providerId="LiveId" clId="{8B6FBCD6-1D6E-4588-B297-36B23BC640ED}" dt="2024-06-24T10:53:42.182" v="317" actId="14100"/>
        <pc:sldMkLst>
          <pc:docMk/>
          <pc:sldMk cId="0" sldId="261"/>
        </pc:sldMkLst>
        <pc:spChg chg="mod">
          <ac:chgData name="Mahesh Babu Baswani" userId="0ccfdbaf63c3951b" providerId="LiveId" clId="{8B6FBCD6-1D6E-4588-B297-36B23BC640ED}" dt="2024-06-24T10:52:20.503" v="311" actId="1076"/>
          <ac:spMkLst>
            <pc:docMk/>
            <pc:sldMk cId="0" sldId="261"/>
            <ac:spMk id="5" creationId="{00000000-0000-0000-0000-000000000000}"/>
          </ac:spMkLst>
        </pc:spChg>
        <pc:spChg chg="mod">
          <ac:chgData name="Mahesh Babu Baswani" userId="0ccfdbaf63c3951b" providerId="LiveId" clId="{8B6FBCD6-1D6E-4588-B297-36B23BC640ED}" dt="2024-06-24T10:53:42.182" v="317" actId="14100"/>
          <ac:spMkLst>
            <pc:docMk/>
            <pc:sldMk cId="0" sldId="261"/>
            <ac:spMk id="11" creationId="{14309B19-C76A-4EC6-93B4-70FA3A72D3BF}"/>
          </ac:spMkLst>
        </pc:spChg>
      </pc:sldChg>
      <pc:sldChg chg="addSp delSp modSp mod">
        <pc:chgData name="Mahesh Babu Baswani" userId="0ccfdbaf63c3951b" providerId="LiveId" clId="{8B6FBCD6-1D6E-4588-B297-36B23BC640ED}" dt="2024-06-24T12:14:23.237" v="1753" actId="14100"/>
        <pc:sldMkLst>
          <pc:docMk/>
          <pc:sldMk cId="0" sldId="262"/>
        </pc:sldMkLst>
        <pc:spChg chg="del mod">
          <ac:chgData name="Mahesh Babu Baswani" userId="0ccfdbaf63c3951b" providerId="LiveId" clId="{8B6FBCD6-1D6E-4588-B297-36B23BC640ED}" dt="2024-06-24T10:54:58.771" v="319" actId="478"/>
          <ac:spMkLst>
            <pc:docMk/>
            <pc:sldMk cId="0" sldId="262"/>
            <ac:spMk id="4" creationId="{00000000-0000-0000-0000-000000000000}"/>
          </ac:spMkLst>
        </pc:spChg>
        <pc:spChg chg="mod">
          <ac:chgData name="Mahesh Babu Baswani" userId="0ccfdbaf63c3951b" providerId="LiveId" clId="{8B6FBCD6-1D6E-4588-B297-36B23BC640ED}" dt="2024-06-24T11:48:41.169" v="1586" actId="1076"/>
          <ac:spMkLst>
            <pc:docMk/>
            <pc:sldMk cId="0" sldId="262"/>
            <ac:spMk id="6" creationId="{00000000-0000-0000-0000-000000000000}"/>
          </ac:spMkLst>
        </pc:spChg>
        <pc:spChg chg="add mod">
          <ac:chgData name="Mahesh Babu Baswani" userId="0ccfdbaf63c3951b" providerId="LiveId" clId="{8B6FBCD6-1D6E-4588-B297-36B23BC640ED}" dt="2024-06-24T12:14:23.237" v="1753" actId="14100"/>
          <ac:spMkLst>
            <pc:docMk/>
            <pc:sldMk cId="0" sldId="262"/>
            <ac:spMk id="10" creationId="{7A38FE70-99BF-45AB-843B-55466C1DB77F}"/>
          </ac:spMkLst>
        </pc:spChg>
      </pc:sldChg>
      <pc:sldChg chg="addSp delSp modSp mod">
        <pc:chgData name="Mahesh Babu Baswani" userId="0ccfdbaf63c3951b" providerId="LiveId" clId="{8B6FBCD6-1D6E-4588-B297-36B23BC640ED}" dt="2024-06-24T12:15:10.521" v="1837" actId="20577"/>
        <pc:sldMkLst>
          <pc:docMk/>
          <pc:sldMk cId="0" sldId="263"/>
        </pc:sldMkLst>
        <pc:spChg chg="del">
          <ac:chgData name="Mahesh Babu Baswani" userId="0ccfdbaf63c3951b" providerId="LiveId" clId="{8B6FBCD6-1D6E-4588-B297-36B23BC640ED}" dt="2024-06-24T11:41:36.255" v="665" actId="478"/>
          <ac:spMkLst>
            <pc:docMk/>
            <pc:sldMk cId="0" sldId="263"/>
            <ac:spMk id="4" creationId="{00000000-0000-0000-0000-000000000000}"/>
          </ac:spMkLst>
        </pc:spChg>
        <pc:spChg chg="mod">
          <ac:chgData name="Mahesh Babu Baswani" userId="0ccfdbaf63c3951b" providerId="LiveId" clId="{8B6FBCD6-1D6E-4588-B297-36B23BC640ED}" dt="2024-06-24T11:43:47.445" v="705" actId="20577"/>
          <ac:spMkLst>
            <pc:docMk/>
            <pc:sldMk cId="0" sldId="263"/>
            <ac:spMk id="7" creationId="{00000000-0000-0000-0000-000000000000}"/>
          </ac:spMkLst>
        </pc:spChg>
        <pc:spChg chg="add mod">
          <ac:chgData name="Mahesh Babu Baswani" userId="0ccfdbaf63c3951b" providerId="LiveId" clId="{8B6FBCD6-1D6E-4588-B297-36B23BC640ED}" dt="2024-06-24T12:15:10.521" v="1837" actId="20577"/>
          <ac:spMkLst>
            <pc:docMk/>
            <pc:sldMk cId="0" sldId="263"/>
            <ac:spMk id="9" creationId="{F66E34D9-6678-427F-84EC-DC374C4647F7}"/>
          </ac:spMkLst>
        </pc:spChg>
      </pc:sldChg>
      <pc:sldChg chg="addSp delSp modSp mod">
        <pc:chgData name="Mahesh Babu Baswani" userId="0ccfdbaf63c3951b" providerId="LiveId" clId="{8B6FBCD6-1D6E-4588-B297-36B23BC640ED}" dt="2024-06-24T12:21:15.872" v="2189" actId="14100"/>
        <pc:sldMkLst>
          <pc:docMk/>
          <pc:sldMk cId="0" sldId="264"/>
        </pc:sldMkLst>
        <pc:spChg chg="del">
          <ac:chgData name="Mahesh Babu Baswani" userId="0ccfdbaf63c3951b" providerId="LiveId" clId="{8B6FBCD6-1D6E-4588-B297-36B23BC640ED}" dt="2024-06-24T11:56:03.548" v="1594" actId="478"/>
          <ac:spMkLst>
            <pc:docMk/>
            <pc:sldMk cId="0" sldId="264"/>
            <ac:spMk id="4" creationId="{00000000-0000-0000-0000-000000000000}"/>
          </ac:spMkLst>
        </pc:spChg>
        <pc:spChg chg="add mod">
          <ac:chgData name="Mahesh Babu Baswani" userId="0ccfdbaf63c3951b" providerId="LiveId" clId="{8B6FBCD6-1D6E-4588-B297-36B23BC640ED}" dt="2024-06-24T12:20:30.729" v="2180" actId="1076"/>
          <ac:spMkLst>
            <pc:docMk/>
            <pc:sldMk cId="0" sldId="264"/>
            <ac:spMk id="10" creationId="{AC9661D9-6ECB-4EF2-91C3-906C711FE9E1}"/>
          </ac:spMkLst>
        </pc:spChg>
        <pc:picChg chg="add mod">
          <ac:chgData name="Mahesh Babu Baswani" userId="0ccfdbaf63c3951b" providerId="LiveId" clId="{8B6FBCD6-1D6E-4588-B297-36B23BC640ED}" dt="2024-06-24T12:21:15.872" v="2189" actId="14100"/>
          <ac:picMkLst>
            <pc:docMk/>
            <pc:sldMk cId="0" sldId="264"/>
            <ac:picMk id="12" creationId="{D4DF9BD5-B74B-4F15-B928-9E8B18F4A041}"/>
          </ac:picMkLst>
        </pc:picChg>
      </pc:sldChg>
      <pc:sldChg chg="addSp modSp mod">
        <pc:chgData name="Mahesh Babu Baswani" userId="0ccfdbaf63c3951b" providerId="LiveId" clId="{8B6FBCD6-1D6E-4588-B297-36B23BC640ED}" dt="2024-06-24T12:23:53.063" v="2678" actId="1076"/>
        <pc:sldMkLst>
          <pc:docMk/>
          <pc:sldMk cId="0" sldId="265"/>
        </pc:sldMkLst>
        <pc:spChg chg="mod">
          <ac:chgData name="Mahesh Babu Baswani" userId="0ccfdbaf63c3951b" providerId="LiveId" clId="{8B6FBCD6-1D6E-4588-B297-36B23BC640ED}" dt="2024-06-24T12:23:53.063" v="2678" actId="1076"/>
          <ac:spMkLst>
            <pc:docMk/>
            <pc:sldMk cId="0" sldId="265"/>
            <ac:spMk id="7" creationId="{00000000-0000-0000-0000-000000000000}"/>
          </ac:spMkLst>
        </pc:spChg>
        <pc:spChg chg="add mod">
          <ac:chgData name="Mahesh Babu Baswani" userId="0ccfdbaf63c3951b" providerId="LiveId" clId="{8B6FBCD6-1D6E-4588-B297-36B23BC640ED}" dt="2024-06-24T12:23:40.841" v="2677" actId="1076"/>
          <ac:spMkLst>
            <pc:docMk/>
            <pc:sldMk cId="0" sldId="265"/>
            <ac:spMk id="10" creationId="{93CCF579-6910-4467-A066-DA1696E31D67}"/>
          </ac:spMkLst>
        </pc:spChg>
        <pc:picChg chg="add mod">
          <ac:chgData name="Mahesh Babu Baswani" userId="0ccfdbaf63c3951b" providerId="LiveId" clId="{8B6FBCD6-1D6E-4588-B297-36B23BC640ED}" dt="2024-06-24T12:22:17.361" v="2510" actId="14100"/>
          <ac:picMkLst>
            <pc:docMk/>
            <pc:sldMk cId="0" sldId="265"/>
            <ac:picMk id="4" creationId="{DCAF67C6-49ED-434A-A5D5-473212C93E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638800" y="3527856"/>
            <a:ext cx="4419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rgbClr val="2D936B"/>
                </a:solidFill>
                <a:latin typeface="Trebuchet MS"/>
                <a:cs typeface="Trebuchet MS"/>
              </a:rPr>
              <a:t>KEY LOGGER AND SECURITY</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86DB39BD-7FCB-4590-81FA-A3D124BC1958}"/>
              </a:ext>
            </a:extLst>
          </p:cNvPr>
          <p:cNvSpPr>
            <a:spLocks noGrp="1"/>
          </p:cNvSpPr>
          <p:nvPr>
            <p:ph type="ctrTitle"/>
          </p:nvPr>
        </p:nvSpPr>
        <p:spPr>
          <a:xfrm>
            <a:off x="5419725" y="2371725"/>
            <a:ext cx="6467475" cy="571500"/>
          </a:xfrm>
        </p:spPr>
        <p:txBody>
          <a:bodyPr/>
          <a:lstStyle/>
          <a:p>
            <a:r>
              <a:rPr lang="en-US" dirty="0"/>
              <a:t>MAHESH BABU BASWANI</a:t>
            </a:r>
          </a:p>
        </p:txBody>
      </p:sp>
      <p:pic>
        <p:nvPicPr>
          <p:cNvPr id="15" name="Picture 14">
            <a:extLst>
              <a:ext uri="{FF2B5EF4-FFF2-40B4-BE49-F238E27FC236}">
                <a16:creationId xmlns:a16="http://schemas.microsoft.com/office/drawing/2014/main" id="{C6F2C52D-53A3-4C2E-A758-FF661754A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 y="2943225"/>
            <a:ext cx="4467225" cy="1933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4" name="Picture 3">
            <a:extLst>
              <a:ext uri="{FF2B5EF4-FFF2-40B4-BE49-F238E27FC236}">
                <a16:creationId xmlns:a16="http://schemas.microsoft.com/office/drawing/2014/main" id="{DCAF67C6-49ED-434A-A5D5-473212C93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37963"/>
            <a:ext cx="4305300" cy="2986237"/>
          </a:xfrm>
          <a:prstGeom prst="rect">
            <a:avLst/>
          </a:prstGeom>
        </p:spPr>
      </p:pic>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6808808" cy="4247317"/>
          </a:xfrm>
          <a:prstGeom prst="rect">
            <a:avLst/>
          </a:prstGeom>
          <a:noFill/>
        </p:spPr>
        <p:txBody>
          <a:bodyPr wrap="square">
            <a:spAutoFit/>
          </a:bodyPr>
          <a:lstStyle/>
          <a:p>
            <a:pPr>
              <a:buFont typeface="+mj-lt"/>
              <a:buAutoNum type="arabicPeriod"/>
            </a:pPr>
            <a:r>
              <a:rPr lang="en-US" b="1" dirty="0"/>
              <a:t>Monitoring and Accountability</a:t>
            </a:r>
            <a:r>
              <a:rPr lang="en-US" dirty="0"/>
              <a:t>: Key loggers are often used by employers to monitor employee activities on company devices. </a:t>
            </a:r>
          </a:p>
          <a:p>
            <a:pPr>
              <a:buFont typeface="+mj-lt"/>
              <a:buAutoNum type="arabicPeriod"/>
            </a:pPr>
            <a:endParaRPr lang="en-US" dirty="0"/>
          </a:p>
          <a:p>
            <a:pPr>
              <a:buFont typeface="+mj-lt"/>
              <a:buAutoNum type="arabicPeriod"/>
            </a:pPr>
            <a:r>
              <a:rPr lang="en-US" b="1" dirty="0"/>
              <a:t>Detecting Unauthorized Access</a:t>
            </a:r>
            <a:r>
              <a:rPr lang="en-US" dirty="0"/>
              <a:t>: In personal or corporate environments, key loggers can be used to detect unauthorized access attempts.</a:t>
            </a:r>
          </a:p>
          <a:p>
            <a:pPr>
              <a:buFont typeface="+mj-lt"/>
              <a:buAutoNum type="arabicPeriod"/>
            </a:pPr>
            <a:endParaRPr lang="en-US" dirty="0"/>
          </a:p>
          <a:p>
            <a:pPr>
              <a:buFont typeface="+mj-lt"/>
              <a:buAutoNum type="arabicPeriod"/>
            </a:pPr>
            <a:r>
              <a:rPr lang="en-US" b="1" dirty="0"/>
              <a:t>Forensic Analysis</a:t>
            </a:r>
            <a:r>
              <a:rPr lang="en-US" dirty="0"/>
              <a:t>: In forensic investigations, key loggers can be valuable tools for capturing evidence related to unauthorized activities, cybercrime, or insider threats.</a:t>
            </a:r>
          </a:p>
          <a:p>
            <a:pPr>
              <a:buFont typeface="+mj-lt"/>
              <a:buAutoNum type="arabicPeriod"/>
            </a:pPr>
            <a:endParaRPr lang="en-US" dirty="0"/>
          </a:p>
          <a:p>
            <a:pPr>
              <a:buFont typeface="+mj-lt"/>
              <a:buAutoNum type="arabicPeriod"/>
            </a:pPr>
            <a:r>
              <a:rPr lang="en-US" b="1" dirty="0"/>
              <a:t>Security Auditing</a:t>
            </a:r>
            <a:r>
              <a:rPr lang="en-US" dirty="0"/>
              <a:t>: Key loggers can aid in security audits by providing insights into how users interact with systems and whether there are any anomalies or risky behaviors that could indicate security vulnerabilities or policy violations.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05800" y="90594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E6AD8F7B-80C2-45B7-B1E2-068BE49493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007" y="2825700"/>
            <a:ext cx="7241062" cy="3163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247317"/>
          </a:xfrm>
          <a:prstGeom prst="rect">
            <a:avLst/>
          </a:prstGeom>
          <a:noFill/>
        </p:spPr>
        <p:txBody>
          <a:bodyPr wrap="square" rtlCol="0">
            <a:spAutoFit/>
          </a:bodyPr>
          <a:lstStyle/>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pPr>
              <a:buFont typeface="+mj-lt"/>
              <a:buAutoNum type="arabicPeriod"/>
            </a:pPr>
            <a:endParaRPr lang="en-US" dirty="0"/>
          </a:p>
          <a:p>
            <a:r>
              <a:rPr lang="en-US" b="1" dirty="0"/>
              <a:t>              </a:t>
            </a:r>
            <a:r>
              <a:rPr lang="en-US" dirty="0"/>
              <a:t>Ethical hackers and security professionals may use keyloggers to test the security of systems and identify vulnerabilities that could be exploited by malicious 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 without compromising system performance or user privacy.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pic>
        <p:nvPicPr>
          <p:cNvPr id="14" name="Picture 13">
            <a:extLst>
              <a:ext uri="{FF2B5EF4-FFF2-40B4-BE49-F238E27FC236}">
                <a16:creationId xmlns:a16="http://schemas.microsoft.com/office/drawing/2014/main" id="{619D9D5D-44A4-4752-90FB-706F380BA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00146"/>
            <a:ext cx="2538292" cy="2642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895600"/>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066800"/>
            <a:ext cx="8627466" cy="3970318"/>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19" name="Picture 18">
            <a:extLst>
              <a:ext uri="{FF2B5EF4-FFF2-40B4-BE49-F238E27FC236}">
                <a16:creationId xmlns:a16="http://schemas.microsoft.com/office/drawing/2014/main" id="{66DD510E-26C4-409E-A994-592688303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010" y="4457657"/>
            <a:ext cx="5081571" cy="2111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457200" y="457200"/>
            <a:ext cx="9982200" cy="678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426148" y="1943160"/>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pic>
        <p:nvPicPr>
          <p:cNvPr id="12" name="Picture 11">
            <a:extLst>
              <a:ext uri="{FF2B5EF4-FFF2-40B4-BE49-F238E27FC236}">
                <a16:creationId xmlns:a16="http://schemas.microsoft.com/office/drawing/2014/main" id="{D4DF9BD5-B74B-4F15-B928-9E8B18F4A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959" y="0"/>
            <a:ext cx="7473441" cy="1895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974</Words>
  <Application>Microsoft Office PowerPoint</Application>
  <PresentationFormat>Widescreen</PresentationFormat>
  <Paragraphs>100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Google Sans</vt:lpstr>
      <vt:lpstr>Trebuchet MS</vt:lpstr>
      <vt:lpstr>Office Theme</vt:lpstr>
      <vt:lpstr>MAHESH BABU BASWANI</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Mahesh Babu Baswani</dc:creator>
  <cp:lastModifiedBy>Mahesh Babu Baswani</cp:lastModifiedBy>
  <cp:revision>10</cp:revision>
  <dcterms:created xsi:type="dcterms:W3CDTF">2024-06-03T05:48:59Z</dcterms:created>
  <dcterms:modified xsi:type="dcterms:W3CDTF">2024-06-24T12:24:43Z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