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4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100" d="100"/>
          <a:sy n="100" d="100"/>
        </p:scale>
        <p:origin x="-76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86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04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280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8651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927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649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23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138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83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56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47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11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85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3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67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33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47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875C8E-E144-4D6F-8837-41230D35E73A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34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  <p:sldLayoutId id="2147484129" r:id="rId15"/>
    <p:sldLayoutId id="2147484130" r:id="rId16"/>
    <p:sldLayoutId id="21474841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ESHBASA/EMPLOYEEBURNOUT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6CA8-C489-BB78-1FF3-629504CB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835742"/>
          </a:xfrm>
        </p:spPr>
        <p:txBody>
          <a:bodyPr>
            <a:normAutofit/>
          </a:bodyPr>
          <a:lstStyle/>
          <a:p>
            <a:r>
              <a:rPr lang="en-IN" sz="3600" dirty="0"/>
              <a:t>Student Details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BFBFBC7-8DE5-8A12-0411-1DDCFD31E3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" r="22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F4419-89CD-8995-A038-11C78F1F3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828801"/>
            <a:ext cx="6430903" cy="3962400"/>
          </a:xfrm>
        </p:spPr>
        <p:txBody>
          <a:bodyPr>
            <a:normAutofit/>
          </a:bodyPr>
          <a:lstStyle/>
          <a:p>
            <a:r>
              <a:rPr lang="en-IN" sz="2000" dirty="0"/>
              <a:t>Name: </a:t>
            </a:r>
            <a:r>
              <a:rPr lang="en-IN" sz="1800" cap="none" dirty="0">
                <a:latin typeface="Bahnschrift Light" panose="020B0502040204020203" pitchFamily="34" charset="0"/>
              </a:rPr>
              <a:t>NAGA SURYA SATYA V MAHESH BASA</a:t>
            </a:r>
          </a:p>
          <a:p>
            <a:r>
              <a:rPr lang="en-IN" sz="2000" dirty="0" err="1"/>
              <a:t>SkillsBuild</a:t>
            </a:r>
            <a:r>
              <a:rPr lang="en-IN" sz="2000" dirty="0"/>
              <a:t> email id: </a:t>
            </a:r>
            <a:r>
              <a:rPr lang="en-IN" sz="2000" cap="none" dirty="0">
                <a:latin typeface="Bahnschrift Light" panose="020B0502040204020203" pitchFamily="34" charset="0"/>
              </a:rPr>
              <a:t>21h41a0506@bvcits.edu.in</a:t>
            </a:r>
            <a:endParaRPr lang="en-IN" cap="none" dirty="0">
              <a:latin typeface="Bahnschrift Light" panose="020B0502040204020203" pitchFamily="34" charset="0"/>
            </a:endParaRPr>
          </a:p>
          <a:p>
            <a:r>
              <a:rPr lang="en-IN" sz="2000" dirty="0"/>
              <a:t>College Name: </a:t>
            </a:r>
            <a:r>
              <a:rPr lang="en-IN" sz="1800" dirty="0">
                <a:latin typeface="Bahnschrift Light" panose="020B0502040204020203" pitchFamily="34" charset="0"/>
              </a:rPr>
              <a:t>BONAM VENKATA CHALAMAYYA INSTITUTE OF TECHNOLOGY AND SCIENCE</a:t>
            </a:r>
          </a:p>
          <a:p>
            <a:pPr algn="l"/>
            <a:r>
              <a:rPr lang="en-IN" sz="2000" dirty="0">
                <a:latin typeface="Tw Cen MT (Body)"/>
              </a:rPr>
              <a:t>COLLEGE</a:t>
            </a:r>
            <a:r>
              <a:rPr lang="en-IN" sz="2000" dirty="0">
                <a:latin typeface="Bahnschrift Light" panose="020B0502040204020203" pitchFamily="34" charset="0"/>
              </a:rPr>
              <a:t> </a:t>
            </a:r>
            <a:r>
              <a:rPr lang="en-IN" sz="2000" dirty="0">
                <a:latin typeface="Tw Cen MT (Body)"/>
              </a:rPr>
              <a:t>STATE: </a:t>
            </a:r>
            <a:r>
              <a:rPr lang="en-IN" sz="1800" dirty="0">
                <a:latin typeface="Bahnschrift Light" panose="020B0502040204020203" pitchFamily="34" charset="0"/>
              </a:rPr>
              <a:t>ANDHRA PRADESH</a:t>
            </a:r>
          </a:p>
          <a:p>
            <a:r>
              <a:rPr lang="en-IN" sz="2000" dirty="0"/>
              <a:t>Internship Domain: </a:t>
            </a:r>
            <a:r>
              <a:rPr lang="en-IN" sz="1800" cap="none" dirty="0">
                <a:latin typeface="Bahnschrift Light" panose="020B0502040204020203" pitchFamily="34" charset="0"/>
              </a:rPr>
              <a:t>AI &amp; ML</a:t>
            </a:r>
          </a:p>
          <a:p>
            <a:r>
              <a:rPr lang="en-IN" sz="2000" dirty="0"/>
              <a:t>Internship Start and End Date</a:t>
            </a:r>
            <a:r>
              <a:rPr lang="en-IN" sz="2000"/>
              <a:t>: </a:t>
            </a:r>
            <a:r>
              <a:rPr lang="en-IN" sz="1800" cap="none">
                <a:latin typeface="Bahnschrift Light" panose="020B0502040204020203" pitchFamily="34" charset="0"/>
              </a:rPr>
              <a:t>07/05/2024 </a:t>
            </a:r>
            <a:r>
              <a:rPr lang="en-IN" sz="1800" cap="none" dirty="0">
                <a:latin typeface="Bahnschrift Light" panose="020B0502040204020203" pitchFamily="34" charset="0"/>
              </a:rPr>
              <a:t>to 15/06/2024</a:t>
            </a:r>
            <a:endParaRPr lang="en-IN" sz="1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1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799303"/>
            <a:ext cx="10363826" cy="39230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 Code: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GitHub Repository Link: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https://github.com/MAHESHBASA/EMPLOYEEBURNOUT.git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References: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Research papers and articles on burnout prediction and machine learning.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Data sources used for collecting employee burnout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Documentation on the machine learning techniques applied in this project.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58096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8130"/>
            <a:ext cx="10363826" cy="3923070"/>
          </a:xfrm>
        </p:spPr>
        <p:txBody>
          <a:bodyPr/>
          <a:lstStyle/>
          <a:p>
            <a:pPr marL="0" indent="0">
              <a:buNone/>
            </a:pPr>
            <a:r>
              <a:rPr lang="en-US" b="1" cap="none" dirty="0"/>
              <a:t>Summary:</a:t>
            </a:r>
            <a:endParaRPr lang="en-US" cap="none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Successfully developed a predictive model for employee burnout.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Early identification can help in taking proactive measures.</a:t>
            </a:r>
          </a:p>
          <a:p>
            <a:pPr marL="0" indent="0">
              <a:buNone/>
            </a:pPr>
            <a:r>
              <a:rPr lang="en-US" b="1" cap="none" dirty="0"/>
              <a:t>Future Work: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Incorporate more features and use real-world data for better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25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10364451" cy="1072630"/>
          </a:xfrm>
        </p:spPr>
        <p:txBody>
          <a:bodyPr/>
          <a:lstStyle/>
          <a:p>
            <a:r>
              <a:rPr lang="en-IN" dirty="0"/>
              <a:t>Project title/problem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46788"/>
            <a:ext cx="10363826" cy="384441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Project: EMPLOYEE BURNOUT</a:t>
            </a:r>
            <a:endParaRPr lang="en-US" cap="none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C4D55-5A9C-ECAD-488E-70774C941DF5}"/>
              </a:ext>
            </a:extLst>
          </p:cNvPr>
          <p:cNvSpPr txBox="1"/>
          <p:nvPr/>
        </p:nvSpPr>
        <p:spPr>
          <a:xfrm>
            <a:off x="1465118" y="2971799"/>
            <a:ext cx="6347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cap="none" dirty="0"/>
              <a:t>Problem: Identifying and mitigating employee burnout to improve workplace productivity and employee well-being. Objective: Use machine learning to predict employee burnout based on various workplace factors.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5AD68-C542-49C9-9F4F-49BF36610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12231" y="2691993"/>
            <a:ext cx="3276261" cy="187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4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876447-8F29-3AFA-1F44-7D5048AC054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504335" y="2567963"/>
            <a:ext cx="9773265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Objective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0713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8130"/>
            <a:ext cx="10363826" cy="3923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is EMPLOYEE BURNOUT?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Employee burnout is a state of physical, emotional, and mental exhaustion caused by prolonged stress.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It can lead to reduced productivity, high turnover and health issues. </a:t>
            </a:r>
          </a:p>
          <a:p>
            <a:pPr marL="0" indent="0">
              <a:buNone/>
            </a:pPr>
            <a:r>
              <a:rPr lang="en-US" b="1" dirty="0"/>
              <a:t>Project Goal: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Our project aims to predict burnout using machine learning techniques.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Who are the end users of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8130"/>
            <a:ext cx="10363826" cy="392307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Who Benefits from This Project?</a:t>
            </a:r>
          </a:p>
          <a:p>
            <a:pPr marL="0" indent="0">
              <a:buNone/>
            </a:pPr>
            <a:endParaRPr lang="en-US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HR Departments: </a:t>
            </a:r>
            <a:r>
              <a:rPr lang="en-US" cap="none" dirty="0"/>
              <a:t>To identify at-risk employees and provide support.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Managers: </a:t>
            </a:r>
            <a:r>
              <a:rPr lang="en-US" cap="none" dirty="0"/>
              <a:t>To adjust workloads and improve team dynamics.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Employees: </a:t>
            </a:r>
            <a:r>
              <a:rPr lang="en-US" cap="none" dirty="0"/>
              <a:t>To gain insights into their own work habits and seek help if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56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Your solution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8130"/>
            <a:ext cx="10363826" cy="39230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cap="none" dirty="0"/>
              <a:t>predictive model that uses employee data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cap="none" dirty="0"/>
              <a:t>To identify those at risk of burnout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Value Proposition: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Early identification of burnout can lead to timely interventions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Improving employee well-being and productivity.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67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>
            <a:normAutofit/>
          </a:bodyPr>
          <a:lstStyle/>
          <a:p>
            <a:r>
              <a:rPr lang="en-IN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25444"/>
            <a:ext cx="10363826" cy="376575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How We Made It Unique: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Developed a synthetic dataset for demonstration purposes.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Used Random Forest Classifier for prediction due to its accuracy and robustness.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Standardized data to improve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70260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8130"/>
            <a:ext cx="10363826" cy="3923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Encoding Process: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Data Collection: </a:t>
            </a:r>
            <a:r>
              <a:rPr lang="en-US" cap="none" dirty="0"/>
              <a:t>Collected data on work hours, job satisfaction, and work-life balance.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Data Preprocessing: </a:t>
            </a:r>
            <a:r>
              <a:rPr lang="en-US" cap="none" dirty="0"/>
              <a:t>Standardized the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Model Training: </a:t>
            </a:r>
            <a:r>
              <a:rPr lang="en-US" cap="none" dirty="0"/>
              <a:t>Used Random Forest Classifier to train the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Evaluation: </a:t>
            </a:r>
            <a:r>
              <a:rPr lang="en-US" cap="none" dirty="0"/>
              <a:t>Assessed the model's performance using confusion matrix and classification report.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73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078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8173" y="1609344"/>
            <a:ext cx="10363826" cy="42330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100" b="1" cap="none" dirty="0"/>
              <a:t>Confusion Matrix: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Correct Predictions: 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Incorrect Predictions: 0</a:t>
            </a:r>
          </a:p>
          <a:p>
            <a:pPr marL="0" indent="0">
              <a:buNone/>
            </a:pPr>
            <a:r>
              <a:rPr lang="en-US" b="1" cap="none" dirty="0"/>
              <a:t>Classification Report: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cap="none" dirty="0"/>
              <a:t>Precision, Recall, F1-Score: 1.00 (Perfect for both classes)</a:t>
            </a:r>
          </a:p>
          <a:p>
            <a:pPr marL="0" indent="0">
              <a:buNone/>
            </a:pPr>
            <a:r>
              <a:rPr lang="en-US" sz="2100" b="1" cap="none" dirty="0"/>
              <a:t>Accuracy: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Accuracy: 100%</a:t>
            </a:r>
          </a:p>
          <a:p>
            <a:pPr marL="0" indent="0">
              <a:buNone/>
            </a:pPr>
            <a:r>
              <a:rPr lang="en-IN" b="1" dirty="0"/>
              <a:t>Key Points: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High accuracy in predicting burnout.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Early detection can prevent burnout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87038-75C6-010B-F166-7A3281F49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678" y="1609344"/>
            <a:ext cx="4685328" cy="42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298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219</TotalTime>
  <Words>480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 Light</vt:lpstr>
      <vt:lpstr>Tw Cen MT</vt:lpstr>
      <vt:lpstr>Tw Cen MT (Body)</vt:lpstr>
      <vt:lpstr>Wingdings</vt:lpstr>
      <vt:lpstr>Droplet</vt:lpstr>
      <vt:lpstr>Student Details</vt:lpstr>
      <vt:lpstr>Project title/problem statement</vt:lpstr>
      <vt:lpstr>agenda</vt:lpstr>
      <vt:lpstr>Project overview</vt:lpstr>
      <vt:lpstr>Who are the end users of this project?</vt:lpstr>
      <vt:lpstr>Your solution and its value proposition</vt:lpstr>
      <vt:lpstr>How did you customize the project and make it your own</vt:lpstr>
      <vt:lpstr>modelling</vt:lpstr>
      <vt:lpstr>results</vt:lpstr>
      <vt:lpstr>links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Ganesh</dc:creator>
  <cp:lastModifiedBy>Mahesh Basa</cp:lastModifiedBy>
  <cp:revision>8</cp:revision>
  <dcterms:created xsi:type="dcterms:W3CDTF">2024-07-13T10:49:21Z</dcterms:created>
  <dcterms:modified xsi:type="dcterms:W3CDTF">2024-07-14T09:17:05Z</dcterms:modified>
</cp:coreProperties>
</file>