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1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2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4386158/pexels-photo-438615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20640" y="462915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4" name="Text 1"/>
          <p:cNvSpPr/>
          <p:nvPr/>
        </p:nvSpPr>
        <p:spPr>
          <a:xfrm>
            <a:off x="457200" y="2057400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eague Spartan" pitchFamily="34" charset="0"/>
                <a:ea typeface="League Spartan" pitchFamily="34" charset="-122"/>
                <a:cs typeface="League Spartan" pitchFamily="34" charset="-120"/>
              </a:rPr>
              <a:t>Loan Eligibility Prediction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57200" y="2828925"/>
            <a:ext cx="274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Machine Learning to Determine Borrower Eligibility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4790557/pexels-photo-479055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Future Improvements in Loan Eligibility Prediction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Advancements in Eligibility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One possible enhancement is the use of machine learning algorithms to improve accuracy.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Another advancement is the incorporation of alternative data sources such as social media.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Additionally, implementing real-time data analysis can provide more accurate predictions.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Furthermore, utilizing natural language processing techniques can improve the interpretation of applicant information.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40975/baby-boy-child-cuddle-4097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1. The presentation highlighted the importance of effective communication.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2. Examples were provided to demonstrate the impact of clear messaging on audience engagement.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3. Tips and techniques for improving communication skills were shared.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4. Overall, the presentation emphasized the value of concise and impactful communication strategies.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4386321/pexels-photo-4386321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Loan Eligibility Prediction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Significance of Project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Loan eligibility prediction is a crucial task in the banking industry.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helps in assessing the creditworthiness of loan applicants.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This project aims to develop a machine learning model for accurate prediction.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model will consider various factors such as income, credit history, and employment status.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19195729/pexels-photo-1919572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Details about the Dataset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and Evaluation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dataset used for training and evaluation is comprehensive.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contains a wide range of examples and covers various scenarios.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dataset has been carefully curated and annotated by experts.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includes both positive and negative examples for accurate evaluation.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7480268/pexels-photo-748026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Feature Engineering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Selecting &amp; Transforming Features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Feature engineering is the process of selecting and transforming input features for the prediction model.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involves identifying the most relevant features that will have a significant impact on the model's performance.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Transforming features may include handling missing data, encoding categorical variables, or creating new features based on domain knowledge.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goal is to improve the model's accuracy and make it more robust to handle different scenarios.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4790557/pexels-photo-479055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Machine Learning Model for Loan Eligibility Prediction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Loan Eligibility Algorithm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algorithm used for loan eligibility prediction is based on a combination of decision trees and logistic regression.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It takes into account various factors such as income, age, credit score, and employment history.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 model is trained on a large dataset of historical loan applications and their outcomes.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By analyzing these data points, the algorithm can accurately predict whether a new loan applicant is eligible or not.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17512353/pexels-photo-175123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Model Evaluation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Metrics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Metrics are used to evaluate the performance of the prediction model.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They provide insights into the accuracy and effectiveness of the model.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Some common metrics include accuracy, precision, recall, and F1 score.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These metrics help assess how well the model is performing and identify areas for improvement.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4968649/pexels-photo-496864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Model Accuracy vs. Interpretability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Trade-Off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Balancing model accuracy and interpretability is crucial in loan eligibility prediction.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Highly accurate models may lack interpretability, making it difficult to understand the decision-making process.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Interpretable models, like decision trees, provide transparency but can sacrifice accuracy.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Finding the right balance is essential for creating reliable and understandable loan prediction models.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6944686/pexels-photo-694468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Applications of Loan Eligibility Prediction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Various Industries &amp; Situations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 banking, loan eligibility prediction helps in assessing and approving loan applications quickly and accurately.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 retail, loan eligibility prediction can be used to offer personalized financing options to customers at the point of sale.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 insurance, loan eligibility prediction aids in underwriting and assessing the risk associated with policyholders.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In healthcare, loan eligibility prediction can assist hospitals and clinics in determining patients' ability to pay for medical treatments.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7599735/pexels-photo-759973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Challenges in Loan Eligibility Prediction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Limitations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Loan eligibility prediction models have certain challenges and limitations.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Firstly, these models rely heavily on historical data and may not accurately predict loan eligibility in rapidly changing economic scenarios.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Secondly, these models may have bias built into them, resulting in unfair outcomes for certain groups of borrowers.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Thirdly, the models may not take into account qualitative information such as character and integrity of the borrower, which can be crucial in loan decisions.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2024-03-25T14:13:45Z</dcterms:created>
  <dcterms:modified xsi:type="dcterms:W3CDTF">2024-03-25T14:13:45Z</dcterms:modified>
</cp:coreProperties>
</file>