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1CE8-CAE5-7D8A-9576-8073126D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3E8CB-67FA-C617-4CD9-FCA78D21E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B660-CBCD-CEA3-F217-1D242756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CDEA-A748-3435-6741-F196A2BE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CC75-01EE-A55C-5F7E-DC39B2F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D537-FFE2-0CDB-0588-8461624A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D44C-FA15-0AA4-B167-9C9E21DF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7FBE-2857-EF68-42D1-AEA1A7D8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5595-3F46-8A99-85C0-E03651E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A54D-A34F-0710-1E3D-0BBF3D20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6D5A6-1E18-AC93-6C2D-49809073C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50A5-D511-4CC5-CE5F-611079E3B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ABAE-5588-DC2C-8A30-B1187C93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FD2A-68F3-E235-1A10-984C334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78D0-49C8-C313-6163-0D16F67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AFD-F03A-525B-E04B-1A6323AE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697C-418E-DE87-70F4-FDFFC4F0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6DE5-157B-D046-0942-045269E0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007A-724F-16E2-FAC0-9594F65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58F8-7E64-84D3-5972-71E925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1008-1606-3A33-8E9B-FE971FD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ED61-F71A-C5AA-489E-C0EC596C3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CD83-30CA-1342-BD3F-60A2B6CC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1CF0-1123-0B3A-CA6A-ADC2C0E2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A3A5-F9C0-7F1B-A78B-9EF468EC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5501-C432-EB82-D46F-1ED93E4E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1C92-193B-7683-0671-FDE7DF8F1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E59E-5DAC-8AC7-43DA-8CE2B0FB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3DE9-8950-F9C2-5090-A652DCD8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B9DC-7723-4F62-3ECD-95C2CF8E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58AB7-6957-431D-1110-D10265C8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0588-9C49-CE10-0A3B-C292C813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9F00-DE06-0081-2023-110FF8E1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15D5-4F9D-F16E-5E4E-981C53D0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2602-B6A5-D691-0DD4-D69180B2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62DD1-1169-E2F3-A448-2B3FE868B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E5862-200F-A917-CE32-66EDC03A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CD92-1A2D-B6AB-215D-A0A40B2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FDFBA-9C60-91FC-FE7A-20B10B0F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8B56-6391-C2D7-AAA7-B49CABC7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BE9B-08A6-0525-C1F3-FD35A554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B031-B957-47B3-074A-371C6CC3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EAD6E-5E9B-0AFE-D3AB-517A4D6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F51CB-A9E8-E82D-8A95-91E53FB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4D2C4-8D2D-39E9-433F-B54C5BD1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DAAAC-9C13-1FB7-94E4-F6D6EF57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2CFF-FD78-70C5-AD58-FC444692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F863-47CC-F9DA-4FE8-508FB6F6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E4B3-1026-07D3-DB00-CB230E36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BF39-4777-A1E6-685F-067B9CA7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777D-ECF5-5D6E-E994-9B596E5C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0913-ECD1-9D13-D3B1-975DE84A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0CB-961E-6553-A73D-F58B85C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F7E81-271D-FC84-4E56-8F4B2E76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7ED5-9A69-3335-A222-F17899D6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2E29-87EE-F666-FD4D-20BD788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EAD5-EC40-8CF1-EE83-67DDD301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72F7-53F4-7094-D1A5-9CFD992F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46CEF-AA44-F772-8F64-CFB6E1F5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37D7-D68E-968F-C90D-224EFC07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BB-E01F-15AE-4EA4-726B5FC4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C2C7-2F32-4885-B00C-7A1433CDD06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D924-F711-173C-B4F0-4C8FFBA4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5641-0BAF-1DE1-D753-FA5C9CEF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9164-E375-4BE0-A300-1563992B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870-3C87-36A2-8135-0077A0B4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24234-6F99-BC8D-940D-E3E1F6A88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about DATA WORLD</a:t>
            </a:r>
          </a:p>
        </p:txBody>
      </p:sp>
    </p:spTree>
    <p:extLst>
      <p:ext uri="{BB962C8B-B14F-4D97-AF65-F5344CB8AC3E}">
        <p14:creationId xmlns:p14="http://schemas.microsoft.com/office/powerpoint/2010/main" val="167260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</dc:title>
  <dc:creator>mahescious@gmail.com</dc:creator>
  <cp:lastModifiedBy>mahescious@gmail.com</cp:lastModifiedBy>
  <cp:revision>1</cp:revision>
  <dcterms:created xsi:type="dcterms:W3CDTF">2023-04-14T00:26:36Z</dcterms:created>
  <dcterms:modified xsi:type="dcterms:W3CDTF">2023-04-14T00:27:07Z</dcterms:modified>
</cp:coreProperties>
</file>