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8B37-088E-448F-8207-F220CF2D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8C7E4-8EE6-4F7F-B631-64D4079A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9CA2-9FFA-4C79-B64F-0E7E7B4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03F-2471-44DA-BFFA-DB932098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BF31-1C4D-4218-922C-35A076AF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9959-88D1-40BC-BC3B-2B70A9C8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B3297-9E18-4047-86B8-F120E6A8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9864-AF22-4DB6-BF7D-5FA9B4FA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C187-A0CB-41E0-883E-3EFBD16F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B318-AFA3-460A-9BD1-864FB923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2E61D-C41C-409C-BED3-3F39DE55D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E362-3B3D-4475-B3D5-83598A9C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9406-462D-41BD-8E96-6536E10D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F5D2D-9A13-4090-8800-083799ED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20A0-AB77-4BEB-8F41-688C011C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0C51-885D-49F9-A55A-C0A7EA79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4BEB-3334-407A-881C-3A869989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39D1-8E66-4709-ABA1-ADE88820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7C2B-3ADE-4E55-889E-E1B4D25E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B141-D09B-4C08-921E-A7BF45BC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F696-9403-43E8-8B28-BBEACF1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8897-1876-4F4B-9C0D-CBEF7C36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5656-67F6-495B-96A8-8FD737F7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7954-7CEA-4306-8E77-5540A6DD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119C-B775-4EA7-B3B8-A94AFFBA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BF33-8E18-4F23-B32A-67B575A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7E32-D1D8-4F58-8AE3-471ACDD4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2029E-FB8B-4C43-B7A3-91FA2EEB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C6-ED25-40C0-A2EA-239B413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0FF2-727E-46DD-8A6D-FB0F9A29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E0FB-BBDA-4685-BA84-FA86EDEA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3DE1-A977-4B32-A7D4-CBD2A16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5D62-1EA4-4A6C-B38C-CA9304BE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353-26F9-4A6A-8F19-223DE968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9745E-A973-41FB-B640-9E0A2714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7D2D-F98C-4347-9237-062DE13E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7DB2-9951-49B3-BBF2-FE1EF142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44762-9F27-4988-A84B-C48FA483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586F3-DA69-4441-B338-80CAF2FE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E849-B06B-4D29-A06C-DA30E64D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D874B-E04F-4BCC-A1B8-59A7FA31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CC0BA-93C9-4988-848F-C393CBE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732F8-BDD7-47DA-99E2-71307EDC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1DB5-64D3-4531-B378-4D8EB1D5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EB495-2895-4F77-89B3-34863E74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32B8-CC0F-43BD-92F8-349D402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7C4-2BDB-49BA-B008-2698BB36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7333-BF0F-471A-897C-19449CE9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CDCB-76DB-4C86-8BEF-F8745DABC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4DFD-2564-4C84-BEFE-2C62F76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85F7-B2AC-4465-9A06-2E6341D3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B9B1-1391-4CA1-805A-09BB608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A159-9453-48F5-B646-81ACDEC2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40CC8-1542-4D94-9F79-E3CDB5F4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A33D-5AA9-4122-99CA-CED208DE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234F-B19C-4E17-81E9-5211C00F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2BAA4-FBF4-4DF2-A79D-92E887A2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D2ED8-3ADA-44A9-B6C9-546A147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4A457-9350-4167-A633-C154D3B4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5BF7-2A13-4C07-AC6B-18E0F9EA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E78D-47A9-48AC-97ED-F9FAB7E8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B862-7853-4D4F-B203-D1EFA283CA2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F252-866A-4B40-B1AA-B9506815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68DE-B2AA-491F-A2E7-A63C8C123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2349-4559-418C-AC1E-56F64FD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BF5E-738D-4CA1-9B46-ACB09DDE6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2FE2-DF96-4186-BCA1-915B2F88C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506-A440-4BF5-9D1D-74CA8C5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C62B-13DE-4A43-8056-96414543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A3DE2-F682-4CB8-AF16-9A3180AE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506-A440-4BF5-9D1D-74CA8C5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C62B-13DE-4A43-8056-96414543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0851B-507A-4EB1-9DB5-8E965502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7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506-A440-4BF5-9D1D-74CA8C5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C62B-13DE-4A43-8056-96414543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8CB87-8B40-4BDB-AC03-102AE459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506-A440-4BF5-9D1D-74CA8C5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C62B-13DE-4A43-8056-96414543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4E4C7-996B-4C8D-A68D-4CA46902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7506-A440-4BF5-9D1D-74CA8C5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C62B-13DE-4A43-8056-96414543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73438-036F-4C1B-AA4C-751A729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Siddharth Raj</dc:creator>
  <cp:lastModifiedBy>Raj, Siddharth</cp:lastModifiedBy>
  <cp:revision>4</cp:revision>
  <dcterms:created xsi:type="dcterms:W3CDTF">2020-12-19T10:00:30Z</dcterms:created>
  <dcterms:modified xsi:type="dcterms:W3CDTF">2021-02-13T10:05:42Z</dcterms:modified>
</cp:coreProperties>
</file>