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466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8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3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4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3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5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2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5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5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9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47378-ACBD-C291-2D20-19AFB2F6F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TCP</a:t>
            </a:r>
            <a:br>
              <a:rPr lang="tr-TR" sz="4600" dirty="0"/>
            </a:br>
            <a:r>
              <a:rPr lang="en-US" sz="4600" dirty="0"/>
              <a:t>Socket </a:t>
            </a:r>
            <a:r>
              <a:rPr lang="en-US" sz="4600" dirty="0" err="1"/>
              <a:t>Programlama</a:t>
            </a:r>
            <a:endParaRPr lang="en-US" sz="4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3D748-C362-1930-6601-B84767879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r>
              <a:rPr lang="en-US" dirty="0" err="1"/>
              <a:t>Bunagram</a:t>
            </a:r>
            <a:r>
              <a:rPr lang="en-US" dirty="0"/>
              <a:t> c</a:t>
            </a:r>
            <a:r>
              <a:rPr lang="tr-TR" dirty="0"/>
              <a:t>hatt</a:t>
            </a:r>
            <a:r>
              <a:rPr lang="en-US" dirty="0" err="1"/>
              <a:t>ing</a:t>
            </a:r>
            <a:r>
              <a:rPr lang="en-US" dirty="0"/>
              <a:t> application </a:t>
            </a:r>
          </a:p>
        </p:txBody>
      </p:sp>
      <p:pic>
        <p:nvPicPr>
          <p:cNvPr id="4" name="Picture 3" descr="A collection of geometric shapes&#10;&#10;Description automatically generated">
            <a:extLst>
              <a:ext uri="{FF2B5EF4-FFF2-40B4-BE49-F238E27FC236}">
                <a16:creationId xmlns:a16="http://schemas.microsoft.com/office/drawing/2014/main" id="{934778B8-E1B2-E5B1-CB29-68F31C37CF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81" r="13173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8679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5C798-6110-2B12-511C-2FB95075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tr-TR" dirty="0"/>
              <a:t>Tanıtımı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88C5B-1A32-427E-41A3-A5FF7C313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>
            <a:normAutofit/>
          </a:bodyPr>
          <a:lstStyle/>
          <a:p>
            <a:r>
              <a:rPr lang="en-US" sz="2400" dirty="0" err="1"/>
              <a:t>Proje</a:t>
            </a:r>
            <a:r>
              <a:rPr lang="en-US" sz="2400" dirty="0"/>
              <a:t>, WebSocket </a:t>
            </a:r>
            <a:r>
              <a:rPr lang="en-US" sz="2400" dirty="0" err="1"/>
              <a:t>iletişimini</a:t>
            </a:r>
            <a:r>
              <a:rPr lang="en-US" sz="2400" dirty="0"/>
              <a:t> </a:t>
            </a:r>
            <a:r>
              <a:rPr lang="en-US" sz="2400" dirty="0" err="1"/>
              <a:t>basitleştiren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istemciler</a:t>
            </a:r>
            <a:r>
              <a:rPr lang="en-US" sz="2400" dirty="0"/>
              <a:t> ile </a:t>
            </a:r>
            <a:r>
              <a:rPr lang="en-US" sz="2400" dirty="0" err="1"/>
              <a:t>sunucular</a:t>
            </a:r>
            <a:r>
              <a:rPr lang="en-US" sz="2400" dirty="0"/>
              <a:t> </a:t>
            </a:r>
            <a:r>
              <a:rPr lang="en-US" sz="2400" dirty="0" err="1"/>
              <a:t>arasında</a:t>
            </a:r>
            <a:r>
              <a:rPr lang="en-US" sz="2400" dirty="0"/>
              <a:t> </a:t>
            </a:r>
            <a:r>
              <a:rPr lang="en-US" sz="2400" dirty="0" err="1"/>
              <a:t>gerçek</a:t>
            </a:r>
            <a:r>
              <a:rPr lang="en-US" sz="2400" dirty="0"/>
              <a:t> </a:t>
            </a:r>
            <a:r>
              <a:rPr lang="en-US" sz="2400" dirty="0" err="1"/>
              <a:t>zamanlı</a:t>
            </a:r>
            <a:r>
              <a:rPr lang="en-US" sz="2400" dirty="0"/>
              <a:t>, </a:t>
            </a:r>
            <a:r>
              <a:rPr lang="en-US" sz="2400" dirty="0" err="1"/>
              <a:t>çift</a:t>
            </a:r>
            <a:r>
              <a:rPr lang="en-US" sz="2400" dirty="0"/>
              <a:t> </a:t>
            </a:r>
            <a:r>
              <a:rPr lang="en-US" sz="2400" dirty="0" err="1"/>
              <a:t>yönlü</a:t>
            </a:r>
            <a:r>
              <a:rPr lang="en-US" sz="2400" dirty="0"/>
              <a:t> </a:t>
            </a:r>
            <a:r>
              <a:rPr lang="en-US" sz="2400" dirty="0" err="1"/>
              <a:t>iletişim</a:t>
            </a:r>
            <a:r>
              <a:rPr lang="en-US" sz="2400" dirty="0"/>
              <a:t> </a:t>
            </a:r>
            <a:r>
              <a:rPr lang="en-US" sz="2400" dirty="0" err="1"/>
              <a:t>sağlayan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kütüphane</a:t>
            </a:r>
            <a:r>
              <a:rPr lang="en-US" sz="2400" dirty="0"/>
              <a:t> </a:t>
            </a:r>
            <a:r>
              <a:rPr lang="en-US" sz="2400" dirty="0" err="1"/>
              <a:t>olan</a:t>
            </a:r>
            <a:r>
              <a:rPr lang="en-US" sz="2400" dirty="0"/>
              <a:t> Socket.IO </a:t>
            </a:r>
            <a:r>
              <a:rPr lang="en-US" sz="2400" dirty="0" err="1"/>
              <a:t>kullanarak</a:t>
            </a:r>
            <a:r>
              <a:rPr lang="en-US" sz="2400" dirty="0"/>
              <a:t> </a:t>
            </a:r>
            <a:r>
              <a:rPr lang="en-US" sz="2400" dirty="0" err="1"/>
              <a:t>gerçek</a:t>
            </a:r>
            <a:r>
              <a:rPr lang="en-US" sz="2400" dirty="0"/>
              <a:t> </a:t>
            </a:r>
            <a:r>
              <a:rPr lang="en-US" sz="2400" dirty="0" err="1"/>
              <a:t>zamanlı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sohbet</a:t>
            </a:r>
            <a:r>
              <a:rPr lang="en-US" sz="2400" dirty="0"/>
              <a:t> </a:t>
            </a:r>
            <a:r>
              <a:rPr lang="en-US" sz="2400" dirty="0" err="1"/>
              <a:t>uygulaması</a:t>
            </a:r>
            <a:r>
              <a:rPr lang="en-US" sz="2400" dirty="0"/>
              <a:t> </a:t>
            </a:r>
            <a:r>
              <a:rPr lang="en-US" sz="2400" dirty="0" err="1"/>
              <a:t>oluşturmaya</a:t>
            </a:r>
            <a:r>
              <a:rPr lang="en-US" sz="2400" dirty="0"/>
              <a:t> </a:t>
            </a:r>
            <a:r>
              <a:rPr lang="en-US" sz="2400" dirty="0" err="1"/>
              <a:t>odaklanmaktadır</a:t>
            </a:r>
            <a:r>
              <a:rPr lang="en-US" sz="2400" dirty="0"/>
              <a:t>. </a:t>
            </a:r>
            <a:r>
              <a:rPr lang="en-US" sz="2400" dirty="0" err="1"/>
              <a:t>Güvenilir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duyarlı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sohbet</a:t>
            </a:r>
            <a:r>
              <a:rPr lang="en-US" sz="2400" dirty="0"/>
              <a:t> </a:t>
            </a:r>
            <a:r>
              <a:rPr lang="en-US" sz="2400" dirty="0" err="1"/>
              <a:t>deneyimi</a:t>
            </a:r>
            <a:r>
              <a:rPr lang="en-US" sz="2400" dirty="0"/>
              <a:t> </a:t>
            </a:r>
            <a:r>
              <a:rPr lang="en-US" sz="2400" dirty="0" err="1"/>
              <a:t>oluşturmak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TCP </a:t>
            </a:r>
            <a:r>
              <a:rPr lang="en-US" sz="2400" dirty="0" err="1"/>
              <a:t>kavramlarından</a:t>
            </a:r>
            <a:r>
              <a:rPr lang="en-US" sz="2400" dirty="0"/>
              <a:t> </a:t>
            </a:r>
            <a:r>
              <a:rPr lang="en-US" sz="2400" dirty="0" err="1"/>
              <a:t>yararlanır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9184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5892-682F-E4EA-B5AE-D2BEE64D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408" y="365759"/>
            <a:ext cx="5330951" cy="3063241"/>
          </a:xfrm>
        </p:spPr>
        <p:txBody>
          <a:bodyPr>
            <a:normAutofit/>
          </a:bodyPr>
          <a:lstStyle/>
          <a:p>
            <a:r>
              <a:rPr lang="en-US" sz="1600" dirty="0"/>
              <a:t>Frontend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1. UI </a:t>
            </a:r>
            <a:r>
              <a:rPr lang="en-US" sz="1600" dirty="0" err="1"/>
              <a:t>bileşenleri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React/Vite/</a:t>
            </a:r>
            <a:r>
              <a:rPr lang="en-US" sz="1600" dirty="0" err="1"/>
              <a:t>TailSwindCSS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2.Giriş/</a:t>
            </a:r>
            <a:r>
              <a:rPr lang="en-US" sz="1600" dirty="0" err="1"/>
              <a:t>kayıt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form </a:t>
            </a:r>
            <a:r>
              <a:rPr lang="en-US" sz="1600" dirty="0" err="1"/>
              <a:t>doğrulaması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3.Gerçek </a:t>
            </a:r>
            <a:r>
              <a:rPr lang="en-US" sz="1600" dirty="0" err="1"/>
              <a:t>zamanlı</a:t>
            </a:r>
            <a:r>
              <a:rPr lang="en-US" sz="1600" dirty="0"/>
              <a:t> durum </a:t>
            </a:r>
            <a:r>
              <a:rPr lang="en-US" sz="1600" dirty="0" err="1"/>
              <a:t>göstergeleri</a:t>
            </a:r>
            <a:r>
              <a:rPr lang="en-US" sz="1600" dirty="0"/>
              <a:t> (online/offline)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4.Cloudinary </a:t>
            </a:r>
            <a:r>
              <a:rPr lang="en-US" sz="1600" dirty="0" err="1"/>
              <a:t>üzerinden</a:t>
            </a:r>
            <a:r>
              <a:rPr lang="en-US" sz="1600" dirty="0"/>
              <a:t> </a:t>
            </a:r>
            <a:r>
              <a:rPr lang="en-US" sz="1600" dirty="0" err="1"/>
              <a:t>resim</a:t>
            </a:r>
            <a:r>
              <a:rPr lang="en-US" sz="1600" dirty="0"/>
              <a:t> </a:t>
            </a:r>
            <a:r>
              <a:rPr lang="en-US" sz="1600" dirty="0" err="1"/>
              <a:t>yükleme</a:t>
            </a:r>
            <a:r>
              <a:rPr lang="en-US" sz="1600" dirty="0"/>
              <a:t>/</a:t>
            </a:r>
            <a:r>
              <a:rPr lang="en-US" sz="1600" dirty="0" err="1"/>
              <a:t>görüntüleme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5.Özel/</a:t>
            </a:r>
            <a:r>
              <a:rPr lang="en-US" sz="1600" dirty="0" err="1"/>
              <a:t>grup</a:t>
            </a:r>
            <a:r>
              <a:rPr lang="en-US" sz="1600" dirty="0"/>
              <a:t>/</a:t>
            </a:r>
            <a:r>
              <a:rPr lang="en-US" sz="1600" dirty="0" err="1"/>
              <a:t>yayın</a:t>
            </a:r>
            <a:r>
              <a:rPr lang="en-US" sz="1600" dirty="0"/>
              <a:t> </a:t>
            </a:r>
            <a:r>
              <a:rPr lang="en-US" sz="1600" dirty="0" err="1"/>
              <a:t>mesajları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sohbet</a:t>
            </a:r>
            <a:r>
              <a:rPr lang="en-US" sz="1600" dirty="0"/>
              <a:t> </a:t>
            </a:r>
            <a:r>
              <a:rPr lang="en-US" sz="1600" dirty="0" err="1"/>
              <a:t>arayüzü</a:t>
            </a:r>
            <a:endParaRPr lang="en-US" sz="16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FC663-3BE8-5F37-BD02-E5B13383E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64878" y="365759"/>
            <a:ext cx="5941611" cy="6103621"/>
          </a:xfrm>
        </p:spPr>
        <p:txBody>
          <a:bodyPr>
            <a:normAutofit/>
          </a:bodyPr>
          <a:lstStyle/>
          <a:p>
            <a:r>
              <a:rPr lang="en-US" sz="2600" dirty="0"/>
              <a:t>Bu </a:t>
            </a:r>
            <a:r>
              <a:rPr lang="en-US" sz="2600" dirty="0" err="1"/>
              <a:t>sohbet</a:t>
            </a:r>
            <a:r>
              <a:rPr lang="en-US" sz="2600" dirty="0"/>
              <a:t> </a:t>
            </a:r>
            <a:r>
              <a:rPr lang="en-US" sz="2600" dirty="0" err="1"/>
              <a:t>uygulaması</a:t>
            </a:r>
            <a:r>
              <a:rPr lang="en-US" sz="2600" dirty="0"/>
              <a:t>, </a:t>
            </a:r>
            <a:r>
              <a:rPr lang="en-US" sz="2600" dirty="0" err="1"/>
              <a:t>Cloudinary</a:t>
            </a:r>
            <a:r>
              <a:rPr lang="en-US" sz="2600" dirty="0"/>
              <a:t> </a:t>
            </a:r>
            <a:r>
              <a:rPr lang="en-US" sz="2600" dirty="0" err="1"/>
              <a:t>aracılığıyla</a:t>
            </a:r>
            <a:r>
              <a:rPr lang="en-US" sz="2600" dirty="0"/>
              <a:t> </a:t>
            </a:r>
            <a:r>
              <a:rPr lang="en-US" sz="2600" dirty="0" err="1"/>
              <a:t>kullanıcı</a:t>
            </a:r>
            <a:r>
              <a:rPr lang="en-US" sz="2600" dirty="0"/>
              <a:t> </a:t>
            </a:r>
            <a:r>
              <a:rPr lang="en-US" sz="2600" dirty="0" err="1"/>
              <a:t>etkileşimi</a:t>
            </a:r>
            <a:r>
              <a:rPr lang="en-US" sz="2600" dirty="0"/>
              <a:t> </a:t>
            </a:r>
            <a:r>
              <a:rPr lang="en-US" sz="2600" dirty="0" err="1"/>
              <a:t>ve</a:t>
            </a:r>
            <a:r>
              <a:rPr lang="en-US" sz="2600" dirty="0"/>
              <a:t> </a:t>
            </a:r>
            <a:r>
              <a:rPr lang="en-US" sz="2600" dirty="0" err="1"/>
              <a:t>medya</a:t>
            </a:r>
            <a:r>
              <a:rPr lang="en-US" sz="2600" dirty="0"/>
              <a:t> </a:t>
            </a:r>
            <a:r>
              <a:rPr lang="en-US" sz="2600" dirty="0" err="1"/>
              <a:t>işleme</a:t>
            </a:r>
            <a:r>
              <a:rPr lang="en-US" sz="2600" dirty="0"/>
              <a:t> </a:t>
            </a:r>
            <a:r>
              <a:rPr lang="en-US" sz="2600" dirty="0" err="1"/>
              <a:t>için</a:t>
            </a:r>
            <a:r>
              <a:rPr lang="en-US" sz="2600" dirty="0"/>
              <a:t> React/</a:t>
            </a:r>
            <a:r>
              <a:rPr lang="en-US" sz="2600" dirty="0" err="1"/>
              <a:t>vite</a:t>
            </a:r>
            <a:r>
              <a:rPr lang="en-US" sz="2600" dirty="0"/>
              <a:t> </a:t>
            </a:r>
          </a:p>
          <a:p>
            <a:r>
              <a:rPr lang="en-US" sz="2600" dirty="0"/>
              <a:t>Front-end </a:t>
            </a:r>
            <a:r>
              <a:rPr lang="en-US" sz="2600" dirty="0" err="1"/>
              <a:t>sahipken</a:t>
            </a:r>
            <a:r>
              <a:rPr lang="en-US" sz="2600" dirty="0"/>
              <a:t>, </a:t>
            </a:r>
          </a:p>
          <a:p>
            <a:r>
              <a:rPr lang="en-US" sz="2600" dirty="0"/>
              <a:t>Express Backe-end ,Socket.io </a:t>
            </a:r>
            <a:r>
              <a:rPr lang="en-US" sz="2600" dirty="0" err="1"/>
              <a:t>aracılığıyla</a:t>
            </a:r>
            <a:r>
              <a:rPr lang="en-US" sz="2600" dirty="0"/>
              <a:t> </a:t>
            </a:r>
            <a:r>
              <a:rPr lang="en-US" sz="2600" dirty="0" err="1"/>
              <a:t>gerçek</a:t>
            </a:r>
            <a:r>
              <a:rPr lang="en-US" sz="2600" dirty="0"/>
              <a:t> </a:t>
            </a:r>
            <a:r>
              <a:rPr lang="en-US" sz="2600" dirty="0" err="1"/>
              <a:t>zamanlı</a:t>
            </a:r>
            <a:r>
              <a:rPr lang="en-US" sz="2600" dirty="0"/>
              <a:t> </a:t>
            </a:r>
            <a:r>
              <a:rPr lang="en-US" sz="2600" dirty="0" err="1"/>
              <a:t>iletişimi</a:t>
            </a:r>
            <a:r>
              <a:rPr lang="en-US" sz="2600" dirty="0"/>
              <a:t> </a:t>
            </a:r>
            <a:r>
              <a:rPr lang="en-US" sz="2600" dirty="0" err="1"/>
              <a:t>yönetir</a:t>
            </a:r>
            <a:r>
              <a:rPr lang="en-US" sz="2600" dirty="0"/>
              <a:t>. </a:t>
            </a:r>
            <a:r>
              <a:rPr lang="en-US" sz="2600" dirty="0" err="1"/>
              <a:t>Güvenlik</a:t>
            </a:r>
            <a:r>
              <a:rPr lang="en-US" sz="2600" dirty="0"/>
              <a:t>, </a:t>
            </a:r>
            <a:r>
              <a:rPr lang="en-US" sz="2600" dirty="0" err="1"/>
              <a:t>mesajlar</a:t>
            </a:r>
            <a:r>
              <a:rPr lang="en-US" sz="2600" dirty="0"/>
              <a:t> </a:t>
            </a:r>
            <a:r>
              <a:rPr lang="en-US" sz="2600" dirty="0" err="1"/>
              <a:t>için</a:t>
            </a:r>
            <a:r>
              <a:rPr lang="en-US" sz="2600" dirty="0"/>
              <a:t> RSA </a:t>
            </a:r>
            <a:r>
              <a:rPr lang="en-US" sz="2600" dirty="0" err="1"/>
              <a:t>şifrelemesi</a:t>
            </a:r>
            <a:r>
              <a:rPr lang="en-US" sz="2600" dirty="0"/>
              <a:t>, </a:t>
            </a:r>
            <a:r>
              <a:rPr lang="en-US" sz="2600" dirty="0" err="1"/>
              <a:t>kimlik</a:t>
            </a:r>
            <a:r>
              <a:rPr lang="en-US" sz="2600" dirty="0"/>
              <a:t> </a:t>
            </a:r>
            <a:r>
              <a:rPr lang="en-US" sz="2600" dirty="0" err="1"/>
              <a:t>doğrulama</a:t>
            </a:r>
            <a:r>
              <a:rPr lang="en-US" sz="2600" dirty="0"/>
              <a:t> </a:t>
            </a:r>
            <a:r>
              <a:rPr lang="en-US" sz="2600" dirty="0" err="1"/>
              <a:t>için</a:t>
            </a:r>
            <a:r>
              <a:rPr lang="en-US" sz="2600" dirty="0"/>
              <a:t> JWT </a:t>
            </a:r>
            <a:r>
              <a:rPr lang="en-US" sz="2600" dirty="0" err="1"/>
              <a:t>ve</a:t>
            </a:r>
            <a:r>
              <a:rPr lang="en-US" sz="2600" dirty="0"/>
              <a:t> </a:t>
            </a:r>
            <a:r>
              <a:rPr lang="en-US" sz="2600" dirty="0" err="1"/>
              <a:t>güvenli</a:t>
            </a:r>
            <a:r>
              <a:rPr lang="en-US" sz="2600" dirty="0"/>
              <a:t> </a:t>
            </a:r>
            <a:r>
              <a:rPr lang="en-US" sz="2600" dirty="0" err="1"/>
              <a:t>veritabanı</a:t>
            </a:r>
            <a:r>
              <a:rPr lang="en-US" sz="2600" dirty="0"/>
              <a:t> </a:t>
            </a:r>
            <a:r>
              <a:rPr lang="en-US" sz="2600" dirty="0" err="1"/>
              <a:t>depolaması</a:t>
            </a:r>
            <a:r>
              <a:rPr lang="en-US" sz="2600" dirty="0"/>
              <a:t> ile </a:t>
            </a:r>
            <a:r>
              <a:rPr lang="en-US" sz="2600" dirty="0" err="1"/>
              <a:t>sağlanır</a:t>
            </a:r>
            <a:r>
              <a:rPr lang="en-US" sz="2600" dirty="0"/>
              <a:t> </a:t>
            </a:r>
            <a:r>
              <a:rPr lang="en-US" sz="2600" dirty="0" err="1"/>
              <a:t>ve</a:t>
            </a:r>
            <a:r>
              <a:rPr lang="en-US" sz="2600" dirty="0"/>
              <a:t> </a:t>
            </a:r>
            <a:r>
              <a:rPr lang="en-US" sz="2600" dirty="0" err="1"/>
              <a:t>kullanıcıların</a:t>
            </a:r>
            <a:r>
              <a:rPr lang="en-US" sz="2600" dirty="0"/>
              <a:t> </a:t>
            </a:r>
            <a:r>
              <a:rPr lang="en-US" sz="2600" dirty="0" err="1"/>
              <a:t>çevrimiçi</a:t>
            </a:r>
            <a:r>
              <a:rPr lang="en-US" sz="2600" dirty="0"/>
              <a:t> durum </a:t>
            </a:r>
            <a:r>
              <a:rPr lang="en-US" sz="2600" dirty="0" err="1"/>
              <a:t>ve</a:t>
            </a:r>
            <a:r>
              <a:rPr lang="en-US" sz="2600" dirty="0"/>
              <a:t> </a:t>
            </a:r>
            <a:r>
              <a:rPr lang="en-US" sz="2600" dirty="0" err="1"/>
              <a:t>dosya</a:t>
            </a:r>
            <a:r>
              <a:rPr lang="en-US" sz="2600" dirty="0"/>
              <a:t> </a:t>
            </a:r>
            <a:r>
              <a:rPr lang="en-US" sz="2600" dirty="0" err="1"/>
              <a:t>paylaşımı</a:t>
            </a:r>
            <a:r>
              <a:rPr lang="en-US" sz="2600" dirty="0"/>
              <a:t> </a:t>
            </a:r>
            <a:r>
              <a:rPr lang="en-US" sz="2600" dirty="0" err="1"/>
              <a:t>gibi</a:t>
            </a:r>
            <a:r>
              <a:rPr lang="en-US" sz="2600" dirty="0"/>
              <a:t> </a:t>
            </a:r>
            <a:r>
              <a:rPr lang="en-US" sz="2600" dirty="0" err="1"/>
              <a:t>özelliklerle</a:t>
            </a:r>
            <a:r>
              <a:rPr lang="en-US" sz="2600" dirty="0"/>
              <a:t> </a:t>
            </a:r>
            <a:r>
              <a:rPr lang="en-US" sz="2600" dirty="0" err="1"/>
              <a:t>özel</a:t>
            </a:r>
            <a:r>
              <a:rPr lang="en-US" sz="2600" dirty="0"/>
              <a:t>, </a:t>
            </a:r>
            <a:r>
              <a:rPr lang="en-US" sz="2600" dirty="0" err="1"/>
              <a:t>grup</a:t>
            </a:r>
            <a:r>
              <a:rPr lang="en-US" sz="2600" dirty="0"/>
              <a:t> </a:t>
            </a:r>
            <a:r>
              <a:rPr lang="en-US" sz="2600" dirty="0" err="1"/>
              <a:t>ve</a:t>
            </a:r>
            <a:r>
              <a:rPr lang="en-US" sz="2600" dirty="0"/>
              <a:t> </a:t>
            </a:r>
            <a:r>
              <a:rPr lang="en-US" sz="2600" dirty="0" err="1"/>
              <a:t>yayın</a:t>
            </a:r>
            <a:r>
              <a:rPr lang="en-US" sz="2600" dirty="0"/>
              <a:t> </a:t>
            </a:r>
            <a:r>
              <a:rPr lang="en-US" sz="2600" dirty="0" err="1"/>
              <a:t>mesajlaşmasına</a:t>
            </a:r>
            <a:r>
              <a:rPr lang="en-US" sz="2600" dirty="0"/>
              <a:t> </a:t>
            </a:r>
            <a:r>
              <a:rPr lang="en-US" sz="2600" dirty="0" err="1"/>
              <a:t>katılmalarını</a:t>
            </a:r>
            <a:r>
              <a:rPr lang="en-US" sz="2600" dirty="0"/>
              <a:t> </a:t>
            </a:r>
            <a:r>
              <a:rPr lang="en-US" sz="2600" dirty="0" err="1"/>
              <a:t>sağlar</a:t>
            </a:r>
            <a:r>
              <a:rPr lang="en-US" sz="2600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02FD7-85A2-1C65-6DD4-35989B4DA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93408" y="3562738"/>
            <a:ext cx="5330951" cy="290664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</a:rPr>
              <a:t>Backend</a:t>
            </a:r>
          </a:p>
          <a:p>
            <a:r>
              <a:rPr lang="en-US" dirty="0">
                <a:latin typeface="+mj-lt"/>
              </a:rPr>
              <a:t>1. Socket.io ile Express </a:t>
            </a:r>
            <a:r>
              <a:rPr lang="en-US" dirty="0" err="1">
                <a:latin typeface="+mj-lt"/>
              </a:rPr>
              <a:t>sunucusu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2.Mesaj </a:t>
            </a:r>
            <a:r>
              <a:rPr lang="en-US" dirty="0" err="1">
                <a:latin typeface="+mj-lt"/>
              </a:rPr>
              <a:t>güvenliği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için</a:t>
            </a:r>
            <a:r>
              <a:rPr lang="en-US" dirty="0">
                <a:latin typeface="+mj-lt"/>
              </a:rPr>
              <a:t> RSA </a:t>
            </a:r>
            <a:r>
              <a:rPr lang="en-US" dirty="0" err="1">
                <a:latin typeface="+mj-lt"/>
              </a:rPr>
              <a:t>şifrelemesi</a:t>
            </a:r>
            <a:r>
              <a:rPr lang="en-US" dirty="0">
                <a:latin typeface="+mj-lt"/>
              </a:rPr>
              <a:t>: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Mesaj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şifrelemesi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için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genel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anahtar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Şifre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çözme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için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özel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anahtar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3.Oturum </a:t>
            </a:r>
            <a:r>
              <a:rPr lang="en-US" dirty="0" err="1">
                <a:latin typeface="+mj-lt"/>
              </a:rPr>
              <a:t>yönetimi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için</a:t>
            </a:r>
            <a:r>
              <a:rPr lang="en-US" dirty="0">
                <a:latin typeface="+mj-lt"/>
              </a:rPr>
              <a:t> JWT</a:t>
            </a:r>
          </a:p>
          <a:p>
            <a:r>
              <a:rPr lang="en-US" dirty="0">
                <a:latin typeface="+mj-lt"/>
              </a:rPr>
              <a:t>4.Veri </a:t>
            </a:r>
            <a:r>
              <a:rPr lang="en-US" dirty="0" err="1">
                <a:latin typeface="+mj-lt"/>
              </a:rPr>
              <a:t>depolama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için</a:t>
            </a:r>
            <a:r>
              <a:rPr lang="en-US" dirty="0">
                <a:latin typeface="+mj-lt"/>
              </a:rPr>
              <a:t> MongoDB</a:t>
            </a:r>
          </a:p>
          <a:p>
            <a:r>
              <a:rPr lang="en-US" dirty="0">
                <a:latin typeface="+mj-lt"/>
              </a:rPr>
              <a:t>5.Çevrimiçi durum </a:t>
            </a:r>
            <a:r>
              <a:rPr lang="en-US" dirty="0" err="1">
                <a:latin typeface="+mj-lt"/>
              </a:rPr>
              <a:t>takibi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için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soket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olayları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70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05A59-59F4-2984-3079-ED6399CB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12" y="232966"/>
            <a:ext cx="3044283" cy="23095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Project </a:t>
            </a:r>
            <a:br>
              <a:rPr lang="en-US" dirty="0"/>
            </a:br>
            <a:r>
              <a:rPr lang="en-US" dirty="0"/>
              <a:t>UML</a:t>
            </a:r>
            <a:br>
              <a:rPr lang="en-US" dirty="0"/>
            </a:br>
            <a:r>
              <a:rPr lang="en-US" dirty="0"/>
              <a:t>Diagram 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F46AA63-64A7-B3AE-1614-62EB0DF49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907" y="-1"/>
            <a:ext cx="9836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8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9DD7E5-C854-492A-9A94-054A4118E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110DF80-7755-48B5-8B8F-47C1B9CE5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A01C6-E377-F255-C9BF-362EE995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9" y="163304"/>
            <a:ext cx="4096215" cy="949742"/>
          </a:xfrm>
        </p:spPr>
        <p:txBody>
          <a:bodyPr anchor="ctr">
            <a:normAutofit fontScale="90000"/>
          </a:bodyPr>
          <a:lstStyle/>
          <a:p>
            <a:r>
              <a:rPr lang="en-US" dirty="0" err="1"/>
              <a:t>Hesap</a:t>
            </a:r>
            <a:r>
              <a:rPr lang="en-US" dirty="0"/>
              <a:t> Olu</a:t>
            </a:r>
            <a:r>
              <a:rPr lang="tr-TR" dirty="0"/>
              <a:t>şturma</a:t>
            </a:r>
            <a:endParaRPr lang="en-US" dirty="0"/>
          </a:p>
        </p:txBody>
      </p:sp>
      <p:pic>
        <p:nvPicPr>
          <p:cNvPr id="5" name="Content Placeholder 4" descr="A screenshot of a login form&#10;&#10;Description automatically generated">
            <a:extLst>
              <a:ext uri="{FF2B5EF4-FFF2-40B4-BE49-F238E27FC236}">
                <a16:creationId xmlns:a16="http://schemas.microsoft.com/office/drawing/2014/main" id="{41B534B4-0800-0709-18E9-C1EBBF084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2" y="1293833"/>
            <a:ext cx="11424357" cy="540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0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EE5876-DEBF-3F7C-6231-5B1298AD0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473661EB-15AB-C8A5-4A3F-9CCF9AF52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A64841-7545-E359-CC2D-2E52395E5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8ADB9B6-D5CD-9FEB-226B-F1642203A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36AA6-E17A-24B3-CB6D-6A76D9EC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9" y="163304"/>
            <a:ext cx="4096215" cy="949742"/>
          </a:xfrm>
        </p:spPr>
        <p:txBody>
          <a:bodyPr anchor="ctr">
            <a:normAutofit/>
          </a:bodyPr>
          <a:lstStyle/>
          <a:p>
            <a:r>
              <a:rPr lang="tr-TR" dirty="0"/>
              <a:t>Kullancı</a:t>
            </a:r>
            <a:r>
              <a:rPr lang="en-US" dirty="0"/>
              <a:t> </a:t>
            </a:r>
            <a:r>
              <a:rPr lang="tr-TR" dirty="0"/>
              <a:t>Girişi</a:t>
            </a:r>
            <a:endParaRPr lang="en-US" dirty="0"/>
          </a:p>
        </p:txBody>
      </p:sp>
      <p:pic>
        <p:nvPicPr>
          <p:cNvPr id="4" name="Picture 3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F00ACC47-5AE6-AF46-5C01-B1C7880AC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1" y="962023"/>
            <a:ext cx="11774310" cy="569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2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405069-7BDC-1E18-8396-DC366E040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55965B0B-8097-0F61-AE89-BEA1E2F86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C5DD2B-5312-6236-BF3A-8BE5E1B2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FAA4FB-74F1-37BB-400F-EEC6B1A58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FFCC9-EF5D-01F7-4B61-C42F85E8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9" y="163304"/>
            <a:ext cx="4096215" cy="949742"/>
          </a:xfrm>
        </p:spPr>
        <p:txBody>
          <a:bodyPr anchor="ctr">
            <a:normAutofit fontScale="90000"/>
          </a:bodyPr>
          <a:lstStyle/>
          <a:p>
            <a:r>
              <a:rPr lang="tr-TR" dirty="0"/>
              <a:t>Ana Mesajlaşma</a:t>
            </a:r>
            <a:r>
              <a:rPr lang="en-US" dirty="0"/>
              <a:t> </a:t>
            </a:r>
            <a:r>
              <a:rPr lang="tr-TR" dirty="0"/>
              <a:t>Sayfası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D03F142-2A21-728E-E870-CFD6DFA9E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5" y="1281678"/>
            <a:ext cx="11006665" cy="548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2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B267-13C5-5FD4-DF2B-1109B27A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2" y="61072"/>
            <a:ext cx="9019822" cy="774305"/>
          </a:xfrm>
        </p:spPr>
        <p:txBody>
          <a:bodyPr/>
          <a:lstStyle/>
          <a:p>
            <a:r>
              <a:rPr lang="tr-TR" dirty="0"/>
              <a:t>Özel ve Grup Mesajlaşma Arayüzü</a:t>
            </a:r>
            <a:endParaRPr lang="en-US" dirty="0"/>
          </a:p>
        </p:txBody>
      </p:sp>
      <p:pic>
        <p:nvPicPr>
          <p:cNvPr id="12" name="Content Placeholder 11" descr="A screenshot of a chat&#10;&#10;Description automatically generated">
            <a:extLst>
              <a:ext uri="{FF2B5EF4-FFF2-40B4-BE49-F238E27FC236}">
                <a16:creationId xmlns:a16="http://schemas.microsoft.com/office/drawing/2014/main" id="{FAF6E7F2-01C3-C87A-6F7C-0C9BBD809C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3" y="948266"/>
            <a:ext cx="5884330" cy="5848661"/>
          </a:xfrm>
        </p:spPr>
      </p:pic>
      <p:pic>
        <p:nvPicPr>
          <p:cNvPr id="10" name="Content Placeholder 9" descr="A screenshot of a chat&#10;&#10;Description automatically generated">
            <a:extLst>
              <a:ext uri="{FF2B5EF4-FFF2-40B4-BE49-F238E27FC236}">
                <a16:creationId xmlns:a16="http://schemas.microsoft.com/office/drawing/2014/main" id="{915C1409-7811-D6C7-4094-4E35623317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948266"/>
            <a:ext cx="5884332" cy="5848661"/>
          </a:xfrm>
        </p:spPr>
      </p:pic>
    </p:spTree>
    <p:extLst>
      <p:ext uri="{BB962C8B-B14F-4D97-AF65-F5344CB8AC3E}">
        <p14:creationId xmlns:p14="http://schemas.microsoft.com/office/powerpoint/2010/main" val="433653484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BF9989"/>
      </a:accent1>
      <a:accent2>
        <a:srgbClr val="AFA078"/>
      </a:accent2>
      <a:accent3>
        <a:srgbClr val="A1A77E"/>
      </a:accent3>
      <a:accent4>
        <a:srgbClr val="8CAA74"/>
      </a:accent4>
      <a:accent5>
        <a:srgbClr val="82AC81"/>
      </a:accent5>
      <a:accent6>
        <a:srgbClr val="77AE8D"/>
      </a:accent6>
      <a:hlink>
        <a:srgbClr val="5E899C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246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Posterama</vt:lpstr>
      <vt:lpstr>SplashVTI</vt:lpstr>
      <vt:lpstr>TCP Socket Programlama</vt:lpstr>
      <vt:lpstr>Proje Tanıtımı</vt:lpstr>
      <vt:lpstr>Frontend  1. UI bileşenleri için React/Vite/TailSwindCSS  2.Giriş/kayıt için form doğrulaması  3.Gerçek zamanlı durum göstergeleri (online/offline)  4.Cloudinary üzerinden resim yükleme/görüntüleme  5.Özel/grup/yayın mesajları için sohbet arayüzü</vt:lpstr>
      <vt:lpstr>Project  UML Diagram </vt:lpstr>
      <vt:lpstr>Hesap Oluşturma</vt:lpstr>
      <vt:lpstr>Kullancı Girişi</vt:lpstr>
      <vt:lpstr>Ana Mesajlaşma Sayfası</vt:lpstr>
      <vt:lpstr>Özel ve Grup Mesajlaşma Arayüzü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Mahi Abdulhakim Mohammed</dc:creator>
  <cp:lastModifiedBy>Mahi Abdulhakim Mohammed</cp:lastModifiedBy>
  <cp:revision>2</cp:revision>
  <dcterms:created xsi:type="dcterms:W3CDTF">2024-12-27T16:03:57Z</dcterms:created>
  <dcterms:modified xsi:type="dcterms:W3CDTF">2024-12-30T18:29:13Z</dcterms:modified>
</cp:coreProperties>
</file>