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57" r:id="rId4"/>
    <p:sldId id="258" r:id="rId5"/>
    <p:sldId id="259" r:id="rId6"/>
    <p:sldId id="260" r:id="rId7"/>
    <p:sldId id="263" r:id="rId8"/>
    <p:sldId id="269" r:id="rId9"/>
    <p:sldId id="261" r:id="rId10"/>
    <p:sldId id="262" r:id="rId11"/>
    <p:sldId id="265" r:id="rId12"/>
    <p:sldId id="264" r:id="rId13"/>
    <p:sldId id="266" r:id="rId14"/>
    <p:sldId id="267" r:id="rId15"/>
    <p:sldId id="268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E3669A-E13D-46FF-8823-63572AC88034}" type="doc">
      <dgm:prSet loTypeId="urn:microsoft.com/office/officeart/2009/3/layout/HorizontalOrganizationChart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636F216-A9EC-403F-82A7-9859EDF1155C}">
      <dgm:prSet phldrT="[Text]"/>
      <dgm:spPr/>
      <dgm:t>
        <a:bodyPr/>
        <a:lstStyle/>
        <a:p>
          <a:r>
            <a:rPr lang="en-US" b="0" dirty="0"/>
            <a:t>General Manager</a:t>
          </a:r>
        </a:p>
      </dgm:t>
    </dgm:pt>
    <dgm:pt modelId="{7C21340F-3AE4-40AC-9032-50A395A2BE25}" type="parTrans" cxnId="{301027BB-5CBA-4CA7-979B-0D156927F8F1}">
      <dgm:prSet/>
      <dgm:spPr/>
      <dgm:t>
        <a:bodyPr/>
        <a:lstStyle/>
        <a:p>
          <a:endParaRPr lang="en-US"/>
        </a:p>
      </dgm:t>
    </dgm:pt>
    <dgm:pt modelId="{EFF99E72-93A8-4F2D-9F8D-FF1115D3F721}" type="sibTrans" cxnId="{301027BB-5CBA-4CA7-979B-0D156927F8F1}">
      <dgm:prSet/>
      <dgm:spPr/>
      <dgm:t>
        <a:bodyPr/>
        <a:lstStyle/>
        <a:p>
          <a:endParaRPr lang="en-US"/>
        </a:p>
      </dgm:t>
    </dgm:pt>
    <dgm:pt modelId="{3E99565A-6108-4411-B2D6-BEF90BB7EC22}" type="asst">
      <dgm:prSet phldrT="[Text]"/>
      <dgm:spPr/>
      <dgm:t>
        <a:bodyPr/>
        <a:lstStyle/>
        <a:p>
          <a:r>
            <a:rPr lang="en-US" dirty="0"/>
            <a:t>Assistant manager</a:t>
          </a:r>
        </a:p>
      </dgm:t>
    </dgm:pt>
    <dgm:pt modelId="{0AEC69DB-B1DA-436E-B697-3E5B14BED326}" type="parTrans" cxnId="{C4123274-3F8D-4837-8D1F-A1E18B7F53B1}">
      <dgm:prSet/>
      <dgm:spPr/>
      <dgm:t>
        <a:bodyPr/>
        <a:lstStyle/>
        <a:p>
          <a:endParaRPr lang="en-US"/>
        </a:p>
      </dgm:t>
    </dgm:pt>
    <dgm:pt modelId="{82D646B6-7BC1-4093-8644-7F25E2C54799}" type="sibTrans" cxnId="{C4123274-3F8D-4837-8D1F-A1E18B7F53B1}">
      <dgm:prSet/>
      <dgm:spPr/>
      <dgm:t>
        <a:bodyPr/>
        <a:lstStyle/>
        <a:p>
          <a:endParaRPr lang="en-US"/>
        </a:p>
      </dgm:t>
    </dgm:pt>
    <dgm:pt modelId="{538F7DF6-7EE9-4E88-A1A3-E4292F80CA2C}">
      <dgm:prSet phldrT="[Text]"/>
      <dgm:spPr/>
      <dgm:t>
        <a:bodyPr/>
        <a:lstStyle/>
        <a:p>
          <a:r>
            <a:rPr lang="en-US" dirty="0"/>
            <a:t>Supply Chain Manger</a:t>
          </a:r>
        </a:p>
      </dgm:t>
    </dgm:pt>
    <dgm:pt modelId="{77D30C84-D792-4FA2-9929-FB8CB4CCC2C3}" type="parTrans" cxnId="{5B9960A2-237E-49ED-969B-EDA64C7F414C}">
      <dgm:prSet/>
      <dgm:spPr/>
      <dgm:t>
        <a:bodyPr/>
        <a:lstStyle/>
        <a:p>
          <a:endParaRPr lang="en-US"/>
        </a:p>
      </dgm:t>
    </dgm:pt>
    <dgm:pt modelId="{A3BC64C4-9DD0-43AB-BF6C-BD1523E0D2DF}" type="sibTrans" cxnId="{5B9960A2-237E-49ED-969B-EDA64C7F414C}">
      <dgm:prSet/>
      <dgm:spPr/>
      <dgm:t>
        <a:bodyPr/>
        <a:lstStyle/>
        <a:p>
          <a:endParaRPr lang="en-US"/>
        </a:p>
      </dgm:t>
    </dgm:pt>
    <dgm:pt modelId="{7E648654-FF56-4EAC-8106-3163DB4A98FA}">
      <dgm:prSet phldrT="[Text]"/>
      <dgm:spPr/>
      <dgm:t>
        <a:bodyPr/>
        <a:lstStyle/>
        <a:p>
          <a:r>
            <a:rPr lang="en-US" dirty="0"/>
            <a:t>Financial Manger</a:t>
          </a:r>
        </a:p>
      </dgm:t>
    </dgm:pt>
    <dgm:pt modelId="{0C29AAC3-C955-43BB-93F5-A65BB63D7A53}" type="parTrans" cxnId="{7378DBA1-851D-498F-AD66-61B5C019FB2B}">
      <dgm:prSet/>
      <dgm:spPr/>
      <dgm:t>
        <a:bodyPr/>
        <a:lstStyle/>
        <a:p>
          <a:endParaRPr lang="en-US"/>
        </a:p>
      </dgm:t>
    </dgm:pt>
    <dgm:pt modelId="{3D690A92-D863-490B-A1B7-F9299D4F7279}" type="sibTrans" cxnId="{7378DBA1-851D-498F-AD66-61B5C019FB2B}">
      <dgm:prSet/>
      <dgm:spPr/>
      <dgm:t>
        <a:bodyPr/>
        <a:lstStyle/>
        <a:p>
          <a:endParaRPr lang="en-US"/>
        </a:p>
      </dgm:t>
    </dgm:pt>
    <dgm:pt modelId="{F1CA5CBE-55D8-4347-B0AD-76F05E222455}">
      <dgm:prSet phldrT="[Text]"/>
      <dgm:spPr/>
      <dgm:t>
        <a:bodyPr/>
        <a:lstStyle/>
        <a:p>
          <a:r>
            <a:rPr lang="en-US" dirty="0"/>
            <a:t>HR manager</a:t>
          </a:r>
        </a:p>
      </dgm:t>
    </dgm:pt>
    <dgm:pt modelId="{033EC276-680A-4EAE-A435-1DCE56174325}" type="parTrans" cxnId="{28F00505-81E2-4AD0-B7FE-A3B5EB2F093D}">
      <dgm:prSet/>
      <dgm:spPr/>
      <dgm:t>
        <a:bodyPr/>
        <a:lstStyle/>
        <a:p>
          <a:endParaRPr lang="en-US"/>
        </a:p>
      </dgm:t>
    </dgm:pt>
    <dgm:pt modelId="{68A812A8-E416-43D0-86AC-50C1EF35B2FA}" type="sibTrans" cxnId="{28F00505-81E2-4AD0-B7FE-A3B5EB2F093D}">
      <dgm:prSet/>
      <dgm:spPr/>
      <dgm:t>
        <a:bodyPr/>
        <a:lstStyle/>
        <a:p>
          <a:endParaRPr lang="en-US"/>
        </a:p>
      </dgm:t>
    </dgm:pt>
    <dgm:pt modelId="{2686C50B-91BE-4073-AEC6-E07C92D63D74}">
      <dgm:prSet phldrT="[Text]"/>
      <dgm:spPr/>
      <dgm:t>
        <a:bodyPr/>
        <a:lstStyle/>
        <a:p>
          <a:r>
            <a:rPr lang="en-US" dirty="0"/>
            <a:t>Production manager</a:t>
          </a:r>
        </a:p>
      </dgm:t>
    </dgm:pt>
    <dgm:pt modelId="{AFA6EA0A-F667-416B-9543-E121F8CE4A8C}" type="parTrans" cxnId="{2053A06E-1797-447E-88AC-A1FD4439426F}">
      <dgm:prSet/>
      <dgm:spPr/>
      <dgm:t>
        <a:bodyPr/>
        <a:lstStyle/>
        <a:p>
          <a:endParaRPr lang="en-US"/>
        </a:p>
      </dgm:t>
    </dgm:pt>
    <dgm:pt modelId="{A457FC8F-E32E-407C-9FF7-00CFBEB836D5}" type="sibTrans" cxnId="{2053A06E-1797-447E-88AC-A1FD4439426F}">
      <dgm:prSet/>
      <dgm:spPr/>
      <dgm:t>
        <a:bodyPr/>
        <a:lstStyle/>
        <a:p>
          <a:endParaRPr lang="en-US"/>
        </a:p>
      </dgm:t>
    </dgm:pt>
    <dgm:pt modelId="{6C20BF17-B95D-414B-89C0-A066862A95B3}">
      <dgm:prSet phldrT="[Text]"/>
      <dgm:spPr/>
      <dgm:t>
        <a:bodyPr/>
        <a:lstStyle/>
        <a:p>
          <a:r>
            <a:rPr lang="en-US" dirty="0"/>
            <a:t>Supply team manager </a:t>
          </a:r>
        </a:p>
      </dgm:t>
    </dgm:pt>
    <dgm:pt modelId="{EFB6FD5E-FFD6-4340-9BD3-A7B3622E7CD0}" type="parTrans" cxnId="{EEEEB393-6E69-4BAD-AC4D-D7F088306C93}">
      <dgm:prSet/>
      <dgm:spPr/>
      <dgm:t>
        <a:bodyPr/>
        <a:lstStyle/>
        <a:p>
          <a:endParaRPr lang="en-US"/>
        </a:p>
      </dgm:t>
    </dgm:pt>
    <dgm:pt modelId="{FDC13C7B-1664-49AA-BC49-31F9C6F93709}" type="sibTrans" cxnId="{EEEEB393-6E69-4BAD-AC4D-D7F088306C93}">
      <dgm:prSet/>
      <dgm:spPr/>
      <dgm:t>
        <a:bodyPr/>
        <a:lstStyle/>
        <a:p>
          <a:endParaRPr lang="en-US"/>
        </a:p>
      </dgm:t>
    </dgm:pt>
    <dgm:pt modelId="{3E1F4E71-7D60-4983-A623-2890B56A6C00}">
      <dgm:prSet phldrT="[Text]"/>
      <dgm:spPr/>
      <dgm:t>
        <a:bodyPr/>
        <a:lstStyle/>
        <a:p>
          <a:r>
            <a:rPr lang="en-US" dirty="0"/>
            <a:t>Accountant </a:t>
          </a:r>
        </a:p>
      </dgm:t>
    </dgm:pt>
    <dgm:pt modelId="{EF18ABED-7A7B-4C1F-A0D8-8057E5068E64}" type="parTrans" cxnId="{0BD6D919-0CE6-4426-893D-E2E60F940030}">
      <dgm:prSet/>
      <dgm:spPr/>
      <dgm:t>
        <a:bodyPr/>
        <a:lstStyle/>
        <a:p>
          <a:endParaRPr lang="en-US"/>
        </a:p>
      </dgm:t>
    </dgm:pt>
    <dgm:pt modelId="{B81C083D-E730-4F99-B460-36337A8E2417}" type="sibTrans" cxnId="{0BD6D919-0CE6-4426-893D-E2E60F940030}">
      <dgm:prSet/>
      <dgm:spPr/>
      <dgm:t>
        <a:bodyPr/>
        <a:lstStyle/>
        <a:p>
          <a:endParaRPr lang="en-US"/>
        </a:p>
      </dgm:t>
    </dgm:pt>
    <dgm:pt modelId="{F926E771-F841-4FD1-8618-08A2616AF170}">
      <dgm:prSet phldrT="[Text]"/>
      <dgm:spPr/>
      <dgm:t>
        <a:bodyPr/>
        <a:lstStyle/>
        <a:p>
          <a:r>
            <a:rPr lang="en-US" dirty="0"/>
            <a:t>Treasury keeper</a:t>
          </a:r>
        </a:p>
      </dgm:t>
    </dgm:pt>
    <dgm:pt modelId="{B12C86F4-C8B0-46BC-A36A-FF99184CA303}" type="parTrans" cxnId="{145594B2-FC7F-4967-AD39-B7012AC2A8AB}">
      <dgm:prSet/>
      <dgm:spPr/>
      <dgm:t>
        <a:bodyPr/>
        <a:lstStyle/>
        <a:p>
          <a:endParaRPr lang="en-US"/>
        </a:p>
      </dgm:t>
    </dgm:pt>
    <dgm:pt modelId="{5B3C180F-F509-490E-9956-B40FE8052EEB}" type="sibTrans" cxnId="{145594B2-FC7F-4967-AD39-B7012AC2A8AB}">
      <dgm:prSet/>
      <dgm:spPr/>
      <dgm:t>
        <a:bodyPr/>
        <a:lstStyle/>
        <a:p>
          <a:endParaRPr lang="en-US"/>
        </a:p>
      </dgm:t>
    </dgm:pt>
    <dgm:pt modelId="{503EB8A8-FED9-40FA-9ACD-3120AAB48E39}">
      <dgm:prSet phldrT="[Text]"/>
      <dgm:spPr/>
      <dgm:t>
        <a:bodyPr/>
        <a:lstStyle/>
        <a:p>
          <a:r>
            <a:rPr lang="en-US" dirty="0"/>
            <a:t>Engineers</a:t>
          </a:r>
        </a:p>
      </dgm:t>
    </dgm:pt>
    <dgm:pt modelId="{1D09B909-0FAB-4923-B0FC-3FE3E69F4114}" type="parTrans" cxnId="{90C9DE9A-E847-44D3-97A7-1242D1E12F28}">
      <dgm:prSet/>
      <dgm:spPr/>
      <dgm:t>
        <a:bodyPr/>
        <a:lstStyle/>
        <a:p>
          <a:endParaRPr lang="en-US"/>
        </a:p>
      </dgm:t>
    </dgm:pt>
    <dgm:pt modelId="{024DF7C4-EFAD-48FD-9581-E7608D852F26}" type="sibTrans" cxnId="{90C9DE9A-E847-44D3-97A7-1242D1E12F28}">
      <dgm:prSet/>
      <dgm:spPr/>
      <dgm:t>
        <a:bodyPr/>
        <a:lstStyle/>
        <a:p>
          <a:endParaRPr lang="en-US"/>
        </a:p>
      </dgm:t>
    </dgm:pt>
    <dgm:pt modelId="{9854C2E5-14DC-4DFF-8758-72BDECAC3299}">
      <dgm:prSet phldrT="[Text]"/>
      <dgm:spPr/>
      <dgm:t>
        <a:bodyPr/>
        <a:lstStyle/>
        <a:p>
          <a:r>
            <a:rPr lang="en-US" dirty="0"/>
            <a:t>Quality check </a:t>
          </a:r>
        </a:p>
      </dgm:t>
    </dgm:pt>
    <dgm:pt modelId="{800F47DD-2990-4D1A-8AD6-AC3DE957710B}" type="parTrans" cxnId="{C0A065AF-F88D-46C1-AC01-66E2652F822B}">
      <dgm:prSet/>
      <dgm:spPr/>
      <dgm:t>
        <a:bodyPr/>
        <a:lstStyle/>
        <a:p>
          <a:endParaRPr lang="en-US"/>
        </a:p>
      </dgm:t>
    </dgm:pt>
    <dgm:pt modelId="{F11DFAED-B3E4-478A-8AA9-EEEB233FE5C7}" type="sibTrans" cxnId="{C0A065AF-F88D-46C1-AC01-66E2652F822B}">
      <dgm:prSet/>
      <dgm:spPr/>
      <dgm:t>
        <a:bodyPr/>
        <a:lstStyle/>
        <a:p>
          <a:endParaRPr lang="en-US"/>
        </a:p>
      </dgm:t>
    </dgm:pt>
    <dgm:pt modelId="{7BAE34EE-F4C2-486C-9D8B-3A790C64A88B}">
      <dgm:prSet phldrT="[Text]"/>
      <dgm:spPr/>
      <dgm:t>
        <a:bodyPr/>
        <a:lstStyle/>
        <a:p>
          <a:r>
            <a:rPr lang="en-US" dirty="0"/>
            <a:t>Nutrition Specialist </a:t>
          </a:r>
        </a:p>
      </dgm:t>
    </dgm:pt>
    <dgm:pt modelId="{5BDB1FD1-E744-47BE-9909-4BF469D9649F}" type="parTrans" cxnId="{8FFB9EC6-A183-4EF1-9353-F2F025323030}">
      <dgm:prSet/>
      <dgm:spPr/>
      <dgm:t>
        <a:bodyPr/>
        <a:lstStyle/>
        <a:p>
          <a:endParaRPr lang="en-US"/>
        </a:p>
      </dgm:t>
    </dgm:pt>
    <dgm:pt modelId="{03B9B8DE-6C68-402E-B619-1096488B16BF}" type="sibTrans" cxnId="{8FFB9EC6-A183-4EF1-9353-F2F025323030}">
      <dgm:prSet/>
      <dgm:spPr/>
      <dgm:t>
        <a:bodyPr/>
        <a:lstStyle/>
        <a:p>
          <a:endParaRPr lang="en-US"/>
        </a:p>
      </dgm:t>
    </dgm:pt>
    <dgm:pt modelId="{D3418F7B-2771-4B18-9421-4B53557D77EE}">
      <dgm:prSet phldrT="[Text]"/>
      <dgm:spPr/>
      <dgm:t>
        <a:bodyPr/>
        <a:lstStyle/>
        <a:p>
          <a:r>
            <a:rPr lang="en-US" dirty="0"/>
            <a:t>Employees </a:t>
          </a:r>
        </a:p>
      </dgm:t>
    </dgm:pt>
    <dgm:pt modelId="{04365DCE-FA16-4536-AAF1-47E489570322}" type="parTrans" cxnId="{621A2CA8-5CCB-4269-9657-3D3A41C176B5}">
      <dgm:prSet/>
      <dgm:spPr/>
      <dgm:t>
        <a:bodyPr/>
        <a:lstStyle/>
        <a:p>
          <a:endParaRPr lang="en-US"/>
        </a:p>
      </dgm:t>
    </dgm:pt>
    <dgm:pt modelId="{5686F16D-F54C-48E5-9D9F-A95430C307B0}" type="sibTrans" cxnId="{621A2CA8-5CCB-4269-9657-3D3A41C176B5}">
      <dgm:prSet/>
      <dgm:spPr/>
      <dgm:t>
        <a:bodyPr/>
        <a:lstStyle/>
        <a:p>
          <a:endParaRPr lang="en-US"/>
        </a:p>
      </dgm:t>
    </dgm:pt>
    <dgm:pt modelId="{85130B9D-BA96-49AB-BC86-71F262E92638}">
      <dgm:prSet phldrT="[Text]"/>
      <dgm:spPr/>
      <dgm:t>
        <a:bodyPr/>
        <a:lstStyle/>
        <a:p>
          <a:r>
            <a:rPr lang="en-US" dirty="0"/>
            <a:t>Marketing manager </a:t>
          </a:r>
        </a:p>
      </dgm:t>
    </dgm:pt>
    <dgm:pt modelId="{B145B0F2-A0B4-471A-B75B-124A95CC07DF}" type="parTrans" cxnId="{59505B93-8AC5-4C23-B1E8-3CC4CD328AFF}">
      <dgm:prSet/>
      <dgm:spPr/>
      <dgm:t>
        <a:bodyPr/>
        <a:lstStyle/>
        <a:p>
          <a:endParaRPr lang="en-US"/>
        </a:p>
      </dgm:t>
    </dgm:pt>
    <dgm:pt modelId="{3FA8C318-9E92-4227-A9C8-EA23E8B12CCC}" type="sibTrans" cxnId="{59505B93-8AC5-4C23-B1E8-3CC4CD328AFF}">
      <dgm:prSet/>
      <dgm:spPr/>
      <dgm:t>
        <a:bodyPr/>
        <a:lstStyle/>
        <a:p>
          <a:endParaRPr lang="en-US"/>
        </a:p>
      </dgm:t>
    </dgm:pt>
    <dgm:pt modelId="{7758D376-8A4C-43FF-82BA-D42012AFBB7E}">
      <dgm:prSet phldrT="[Text]"/>
      <dgm:spPr/>
      <dgm:t>
        <a:bodyPr/>
        <a:lstStyle/>
        <a:p>
          <a:r>
            <a:rPr lang="en-US" dirty="0"/>
            <a:t>Customer care</a:t>
          </a:r>
        </a:p>
      </dgm:t>
    </dgm:pt>
    <dgm:pt modelId="{F1609D89-C5C9-4A04-BC4F-942C9E14D213}" type="parTrans" cxnId="{1F1B79B8-D907-479B-BF71-18B3D22539C2}">
      <dgm:prSet/>
      <dgm:spPr/>
      <dgm:t>
        <a:bodyPr/>
        <a:lstStyle/>
        <a:p>
          <a:endParaRPr lang="en-US"/>
        </a:p>
      </dgm:t>
    </dgm:pt>
    <dgm:pt modelId="{AC123643-C169-455E-B206-62535C653AC0}" type="sibTrans" cxnId="{1F1B79B8-D907-479B-BF71-18B3D22539C2}">
      <dgm:prSet/>
      <dgm:spPr/>
      <dgm:t>
        <a:bodyPr/>
        <a:lstStyle/>
        <a:p>
          <a:endParaRPr lang="en-US"/>
        </a:p>
      </dgm:t>
    </dgm:pt>
    <dgm:pt modelId="{6BE17563-E701-495B-9912-E53B269EC57C}">
      <dgm:prSet phldrT="[Text]"/>
      <dgm:spPr/>
      <dgm:t>
        <a:bodyPr/>
        <a:lstStyle/>
        <a:p>
          <a:r>
            <a:rPr lang="en-US" dirty="0"/>
            <a:t>Sales team</a:t>
          </a:r>
        </a:p>
      </dgm:t>
    </dgm:pt>
    <dgm:pt modelId="{D810FE3F-79AF-44DE-A825-07FF64D9B574}" type="parTrans" cxnId="{C28C79E9-E00C-40A6-AC20-41DCD5DB0466}">
      <dgm:prSet/>
      <dgm:spPr/>
      <dgm:t>
        <a:bodyPr/>
        <a:lstStyle/>
        <a:p>
          <a:endParaRPr lang="en-US"/>
        </a:p>
      </dgm:t>
    </dgm:pt>
    <dgm:pt modelId="{25671BA2-8118-48CF-9D75-AF8326E2B167}" type="sibTrans" cxnId="{C28C79E9-E00C-40A6-AC20-41DCD5DB0466}">
      <dgm:prSet/>
      <dgm:spPr/>
      <dgm:t>
        <a:bodyPr/>
        <a:lstStyle/>
        <a:p>
          <a:endParaRPr lang="en-US"/>
        </a:p>
      </dgm:t>
    </dgm:pt>
    <dgm:pt modelId="{68D9C895-74A9-4CF9-B70E-588B9474C114}">
      <dgm:prSet phldrT="[Text]"/>
      <dgm:spPr/>
      <dgm:t>
        <a:bodyPr/>
        <a:lstStyle/>
        <a:p>
          <a:r>
            <a:rPr lang="en-US" dirty="0"/>
            <a:t>Supply team</a:t>
          </a:r>
        </a:p>
      </dgm:t>
    </dgm:pt>
    <dgm:pt modelId="{1E626E44-EFD9-4CD6-87CC-9EF2275A5036}" type="parTrans" cxnId="{1B6FF5AA-C2D4-4015-A8F9-D00917118379}">
      <dgm:prSet/>
      <dgm:spPr/>
      <dgm:t>
        <a:bodyPr/>
        <a:lstStyle/>
        <a:p>
          <a:endParaRPr lang="en-US"/>
        </a:p>
      </dgm:t>
    </dgm:pt>
    <dgm:pt modelId="{8E0F438A-E264-4359-AC67-1CE98DA97615}" type="sibTrans" cxnId="{1B6FF5AA-C2D4-4015-A8F9-D00917118379}">
      <dgm:prSet/>
      <dgm:spPr/>
      <dgm:t>
        <a:bodyPr/>
        <a:lstStyle/>
        <a:p>
          <a:endParaRPr lang="en-US"/>
        </a:p>
      </dgm:t>
    </dgm:pt>
    <dgm:pt modelId="{2B48BD5D-D191-4784-B950-FF9134E9F3B1}" type="asst">
      <dgm:prSet phldrT="[Text]"/>
      <dgm:spPr/>
      <dgm:t>
        <a:bodyPr/>
        <a:lstStyle/>
        <a:p>
          <a:r>
            <a:rPr lang="en-US" dirty="0"/>
            <a:t>Legal Counsel </a:t>
          </a:r>
        </a:p>
      </dgm:t>
    </dgm:pt>
    <dgm:pt modelId="{490198E8-BFD7-4077-8E73-B4AFD878AE35}" type="parTrans" cxnId="{116CE17D-8AFF-4902-9B01-39F4DD7D700D}">
      <dgm:prSet/>
      <dgm:spPr/>
      <dgm:t>
        <a:bodyPr/>
        <a:lstStyle/>
        <a:p>
          <a:endParaRPr lang="en-US"/>
        </a:p>
      </dgm:t>
    </dgm:pt>
    <dgm:pt modelId="{C525FD4F-9107-40E4-830F-6DA4570E4868}" type="sibTrans" cxnId="{116CE17D-8AFF-4902-9B01-39F4DD7D700D}">
      <dgm:prSet/>
      <dgm:spPr/>
      <dgm:t>
        <a:bodyPr/>
        <a:lstStyle/>
        <a:p>
          <a:endParaRPr lang="en-US"/>
        </a:p>
      </dgm:t>
    </dgm:pt>
    <dgm:pt modelId="{8ACF03CF-AF6C-4BF2-B2F0-661158A49AFC}" type="pres">
      <dgm:prSet presAssocID="{F0E3669A-E13D-46FF-8823-63572AC8803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5214D59-B2A2-404B-A0C3-A165827B5B34}" type="pres">
      <dgm:prSet presAssocID="{F636F216-A9EC-403F-82A7-9859EDF1155C}" presName="hierRoot1" presStyleCnt="0">
        <dgm:presLayoutVars>
          <dgm:hierBranch val="init"/>
        </dgm:presLayoutVars>
      </dgm:prSet>
      <dgm:spPr/>
    </dgm:pt>
    <dgm:pt modelId="{69706C8A-1B1E-4B01-91BE-C2FFA413F5B8}" type="pres">
      <dgm:prSet presAssocID="{F636F216-A9EC-403F-82A7-9859EDF1155C}" presName="rootComposite1" presStyleCnt="0"/>
      <dgm:spPr/>
    </dgm:pt>
    <dgm:pt modelId="{5A4AFD68-795D-40A5-B6B7-90E513D27F62}" type="pres">
      <dgm:prSet presAssocID="{F636F216-A9EC-403F-82A7-9859EDF1155C}" presName="rootText1" presStyleLbl="node0" presStyleIdx="0" presStyleCnt="1">
        <dgm:presLayoutVars>
          <dgm:chPref val="3"/>
        </dgm:presLayoutVars>
      </dgm:prSet>
      <dgm:spPr/>
    </dgm:pt>
    <dgm:pt modelId="{E10EC832-ED14-45DA-BD4B-D63D8EBDEAD9}" type="pres">
      <dgm:prSet presAssocID="{F636F216-A9EC-403F-82A7-9859EDF1155C}" presName="rootConnector1" presStyleLbl="node1" presStyleIdx="0" presStyleCnt="0"/>
      <dgm:spPr/>
    </dgm:pt>
    <dgm:pt modelId="{E128B8CC-E0D0-4944-BF21-02106DECDFCE}" type="pres">
      <dgm:prSet presAssocID="{F636F216-A9EC-403F-82A7-9859EDF1155C}" presName="hierChild2" presStyleCnt="0"/>
      <dgm:spPr/>
    </dgm:pt>
    <dgm:pt modelId="{D0CA805E-FAB0-4836-94DE-5C4EB8E1B346}" type="pres">
      <dgm:prSet presAssocID="{77D30C84-D792-4FA2-9929-FB8CB4CCC2C3}" presName="Name64" presStyleLbl="parChTrans1D2" presStyleIdx="0" presStyleCnt="6"/>
      <dgm:spPr/>
    </dgm:pt>
    <dgm:pt modelId="{E373C116-5FDD-4E3A-89CB-C4CD1978408D}" type="pres">
      <dgm:prSet presAssocID="{538F7DF6-7EE9-4E88-A1A3-E4292F80CA2C}" presName="hierRoot2" presStyleCnt="0">
        <dgm:presLayoutVars>
          <dgm:hierBranch val="init"/>
        </dgm:presLayoutVars>
      </dgm:prSet>
      <dgm:spPr/>
    </dgm:pt>
    <dgm:pt modelId="{BD0D5520-DD62-4114-BE51-80E920C13D1A}" type="pres">
      <dgm:prSet presAssocID="{538F7DF6-7EE9-4E88-A1A3-E4292F80CA2C}" presName="rootComposite" presStyleCnt="0"/>
      <dgm:spPr/>
    </dgm:pt>
    <dgm:pt modelId="{717AB607-BC0B-4026-93B0-EA23DAC16DD2}" type="pres">
      <dgm:prSet presAssocID="{538F7DF6-7EE9-4E88-A1A3-E4292F80CA2C}" presName="rootText" presStyleLbl="node2" presStyleIdx="0" presStyleCnt="4">
        <dgm:presLayoutVars>
          <dgm:chPref val="3"/>
        </dgm:presLayoutVars>
      </dgm:prSet>
      <dgm:spPr/>
    </dgm:pt>
    <dgm:pt modelId="{0115E6A2-3669-45F0-97AB-ED03E85972D6}" type="pres">
      <dgm:prSet presAssocID="{538F7DF6-7EE9-4E88-A1A3-E4292F80CA2C}" presName="rootConnector" presStyleLbl="node2" presStyleIdx="0" presStyleCnt="4"/>
      <dgm:spPr/>
    </dgm:pt>
    <dgm:pt modelId="{828873FB-91CD-47DC-8E36-9A52C7EBE336}" type="pres">
      <dgm:prSet presAssocID="{538F7DF6-7EE9-4E88-A1A3-E4292F80CA2C}" presName="hierChild4" presStyleCnt="0"/>
      <dgm:spPr/>
    </dgm:pt>
    <dgm:pt modelId="{73A23D6B-3990-4E93-9302-159CAF9CDC67}" type="pres">
      <dgm:prSet presAssocID="{AFA6EA0A-F667-416B-9543-E121F8CE4A8C}" presName="Name64" presStyleLbl="parChTrans1D3" presStyleIdx="0" presStyleCnt="6"/>
      <dgm:spPr/>
    </dgm:pt>
    <dgm:pt modelId="{A3F861A5-2AFA-419E-A0BD-A1D8C0424868}" type="pres">
      <dgm:prSet presAssocID="{2686C50B-91BE-4073-AEC6-E07C92D63D74}" presName="hierRoot2" presStyleCnt="0">
        <dgm:presLayoutVars>
          <dgm:hierBranch val="init"/>
        </dgm:presLayoutVars>
      </dgm:prSet>
      <dgm:spPr/>
    </dgm:pt>
    <dgm:pt modelId="{B76BE6C6-8146-4011-B0B1-50018C4F9BBF}" type="pres">
      <dgm:prSet presAssocID="{2686C50B-91BE-4073-AEC6-E07C92D63D74}" presName="rootComposite" presStyleCnt="0"/>
      <dgm:spPr/>
    </dgm:pt>
    <dgm:pt modelId="{600FC69A-FAB1-42DD-9906-844E4628E451}" type="pres">
      <dgm:prSet presAssocID="{2686C50B-91BE-4073-AEC6-E07C92D63D74}" presName="rootText" presStyleLbl="node3" presStyleIdx="0" presStyleCnt="6">
        <dgm:presLayoutVars>
          <dgm:chPref val="3"/>
        </dgm:presLayoutVars>
      </dgm:prSet>
      <dgm:spPr/>
    </dgm:pt>
    <dgm:pt modelId="{77804AFA-1D99-48E7-96A8-ED86AE5849C0}" type="pres">
      <dgm:prSet presAssocID="{2686C50B-91BE-4073-AEC6-E07C92D63D74}" presName="rootConnector" presStyleLbl="node3" presStyleIdx="0" presStyleCnt="6"/>
      <dgm:spPr/>
    </dgm:pt>
    <dgm:pt modelId="{F4F1C088-FF74-4655-BC51-F3E5C535D643}" type="pres">
      <dgm:prSet presAssocID="{2686C50B-91BE-4073-AEC6-E07C92D63D74}" presName="hierChild4" presStyleCnt="0"/>
      <dgm:spPr/>
    </dgm:pt>
    <dgm:pt modelId="{6CEED09F-FFE8-41CE-9361-FB72B4728692}" type="pres">
      <dgm:prSet presAssocID="{1D09B909-0FAB-4923-B0FC-3FE3E69F4114}" presName="Name64" presStyleLbl="parChTrans1D4" presStyleIdx="0" presStyleCnt="5"/>
      <dgm:spPr/>
    </dgm:pt>
    <dgm:pt modelId="{9F43FD20-782D-4AF4-8D11-943D6A7D8A46}" type="pres">
      <dgm:prSet presAssocID="{503EB8A8-FED9-40FA-9ACD-3120AAB48E39}" presName="hierRoot2" presStyleCnt="0">
        <dgm:presLayoutVars>
          <dgm:hierBranch val="init"/>
        </dgm:presLayoutVars>
      </dgm:prSet>
      <dgm:spPr/>
    </dgm:pt>
    <dgm:pt modelId="{A7D86BCC-9608-4FC3-9EAD-56061C7404FA}" type="pres">
      <dgm:prSet presAssocID="{503EB8A8-FED9-40FA-9ACD-3120AAB48E39}" presName="rootComposite" presStyleCnt="0"/>
      <dgm:spPr/>
    </dgm:pt>
    <dgm:pt modelId="{C4993AB9-D6DF-402D-A677-B9B0683DC330}" type="pres">
      <dgm:prSet presAssocID="{503EB8A8-FED9-40FA-9ACD-3120AAB48E39}" presName="rootText" presStyleLbl="node4" presStyleIdx="0" presStyleCnt="5">
        <dgm:presLayoutVars>
          <dgm:chPref val="3"/>
        </dgm:presLayoutVars>
      </dgm:prSet>
      <dgm:spPr/>
    </dgm:pt>
    <dgm:pt modelId="{D0C5C08D-DC71-4474-BA57-3109E82A01C3}" type="pres">
      <dgm:prSet presAssocID="{503EB8A8-FED9-40FA-9ACD-3120AAB48E39}" presName="rootConnector" presStyleLbl="node4" presStyleIdx="0" presStyleCnt="5"/>
      <dgm:spPr/>
    </dgm:pt>
    <dgm:pt modelId="{F0697FF9-354B-4FA5-B6BA-B3E7C1C4DE45}" type="pres">
      <dgm:prSet presAssocID="{503EB8A8-FED9-40FA-9ACD-3120AAB48E39}" presName="hierChild4" presStyleCnt="0"/>
      <dgm:spPr/>
    </dgm:pt>
    <dgm:pt modelId="{9418FA29-5338-4063-876E-7C6FD0B28D1F}" type="pres">
      <dgm:prSet presAssocID="{503EB8A8-FED9-40FA-9ACD-3120AAB48E39}" presName="hierChild5" presStyleCnt="0"/>
      <dgm:spPr/>
    </dgm:pt>
    <dgm:pt modelId="{858E7331-8F74-4855-8AB5-C8297AFC1F11}" type="pres">
      <dgm:prSet presAssocID="{800F47DD-2990-4D1A-8AD6-AC3DE957710B}" presName="Name64" presStyleLbl="parChTrans1D4" presStyleIdx="1" presStyleCnt="5"/>
      <dgm:spPr/>
    </dgm:pt>
    <dgm:pt modelId="{66416BDA-ABF5-47C0-812B-F089DED52AA9}" type="pres">
      <dgm:prSet presAssocID="{9854C2E5-14DC-4DFF-8758-72BDECAC3299}" presName="hierRoot2" presStyleCnt="0">
        <dgm:presLayoutVars>
          <dgm:hierBranch val="init"/>
        </dgm:presLayoutVars>
      </dgm:prSet>
      <dgm:spPr/>
    </dgm:pt>
    <dgm:pt modelId="{2012348C-8BAB-440A-9092-1EBA94897EFB}" type="pres">
      <dgm:prSet presAssocID="{9854C2E5-14DC-4DFF-8758-72BDECAC3299}" presName="rootComposite" presStyleCnt="0"/>
      <dgm:spPr/>
    </dgm:pt>
    <dgm:pt modelId="{68C64B28-ACBD-4C49-9145-E91FE4ADCCD1}" type="pres">
      <dgm:prSet presAssocID="{9854C2E5-14DC-4DFF-8758-72BDECAC3299}" presName="rootText" presStyleLbl="node4" presStyleIdx="1" presStyleCnt="5">
        <dgm:presLayoutVars>
          <dgm:chPref val="3"/>
        </dgm:presLayoutVars>
      </dgm:prSet>
      <dgm:spPr/>
    </dgm:pt>
    <dgm:pt modelId="{D4F5B806-1665-434A-9FA8-EBE95CF264C2}" type="pres">
      <dgm:prSet presAssocID="{9854C2E5-14DC-4DFF-8758-72BDECAC3299}" presName="rootConnector" presStyleLbl="node4" presStyleIdx="1" presStyleCnt="5"/>
      <dgm:spPr/>
    </dgm:pt>
    <dgm:pt modelId="{92E4F701-510B-41D9-9BB0-50DFF82B5B3E}" type="pres">
      <dgm:prSet presAssocID="{9854C2E5-14DC-4DFF-8758-72BDECAC3299}" presName="hierChild4" presStyleCnt="0"/>
      <dgm:spPr/>
    </dgm:pt>
    <dgm:pt modelId="{302327F9-9DB3-4D0E-A481-AB2DFDD3DE4D}" type="pres">
      <dgm:prSet presAssocID="{9854C2E5-14DC-4DFF-8758-72BDECAC3299}" presName="hierChild5" presStyleCnt="0"/>
      <dgm:spPr/>
    </dgm:pt>
    <dgm:pt modelId="{AC7E7E9A-E130-4040-988C-DA17E4FBAC67}" type="pres">
      <dgm:prSet presAssocID="{2686C50B-91BE-4073-AEC6-E07C92D63D74}" presName="hierChild5" presStyleCnt="0"/>
      <dgm:spPr/>
    </dgm:pt>
    <dgm:pt modelId="{526AEAAA-4E1A-4ABB-A095-B7BA80D8631B}" type="pres">
      <dgm:prSet presAssocID="{EFB6FD5E-FFD6-4340-9BD3-A7B3622E7CD0}" presName="Name64" presStyleLbl="parChTrans1D3" presStyleIdx="1" presStyleCnt="6"/>
      <dgm:spPr/>
    </dgm:pt>
    <dgm:pt modelId="{80046001-A035-40A5-A1ED-90E5B105F25C}" type="pres">
      <dgm:prSet presAssocID="{6C20BF17-B95D-414B-89C0-A066862A95B3}" presName="hierRoot2" presStyleCnt="0">
        <dgm:presLayoutVars>
          <dgm:hierBranch val="init"/>
        </dgm:presLayoutVars>
      </dgm:prSet>
      <dgm:spPr/>
    </dgm:pt>
    <dgm:pt modelId="{56D23F3C-8BC8-4E39-A4F7-701B5EB20DAE}" type="pres">
      <dgm:prSet presAssocID="{6C20BF17-B95D-414B-89C0-A066862A95B3}" presName="rootComposite" presStyleCnt="0"/>
      <dgm:spPr/>
    </dgm:pt>
    <dgm:pt modelId="{65501553-7B23-4E66-8526-CED78142E9C9}" type="pres">
      <dgm:prSet presAssocID="{6C20BF17-B95D-414B-89C0-A066862A95B3}" presName="rootText" presStyleLbl="node3" presStyleIdx="1" presStyleCnt="6">
        <dgm:presLayoutVars>
          <dgm:chPref val="3"/>
        </dgm:presLayoutVars>
      </dgm:prSet>
      <dgm:spPr/>
    </dgm:pt>
    <dgm:pt modelId="{6B9F1018-4DC3-45D6-B581-BF5BD5F83477}" type="pres">
      <dgm:prSet presAssocID="{6C20BF17-B95D-414B-89C0-A066862A95B3}" presName="rootConnector" presStyleLbl="node3" presStyleIdx="1" presStyleCnt="6"/>
      <dgm:spPr/>
    </dgm:pt>
    <dgm:pt modelId="{C5AAA5AF-A6F5-456D-8FDD-A48FDFD8177F}" type="pres">
      <dgm:prSet presAssocID="{6C20BF17-B95D-414B-89C0-A066862A95B3}" presName="hierChild4" presStyleCnt="0"/>
      <dgm:spPr/>
    </dgm:pt>
    <dgm:pt modelId="{B50A5CFF-F6F1-4FC4-B063-58EC373746D3}" type="pres">
      <dgm:prSet presAssocID="{1E626E44-EFD9-4CD6-87CC-9EF2275A5036}" presName="Name64" presStyleLbl="parChTrans1D4" presStyleIdx="2" presStyleCnt="5"/>
      <dgm:spPr/>
    </dgm:pt>
    <dgm:pt modelId="{8D7F98FC-06DC-4CE3-B0F0-D4001C27891C}" type="pres">
      <dgm:prSet presAssocID="{68D9C895-74A9-4CF9-B70E-588B9474C114}" presName="hierRoot2" presStyleCnt="0">
        <dgm:presLayoutVars>
          <dgm:hierBranch val="init"/>
        </dgm:presLayoutVars>
      </dgm:prSet>
      <dgm:spPr/>
    </dgm:pt>
    <dgm:pt modelId="{3C04CB50-5F72-41B7-986A-21C277C7F8D3}" type="pres">
      <dgm:prSet presAssocID="{68D9C895-74A9-4CF9-B70E-588B9474C114}" presName="rootComposite" presStyleCnt="0"/>
      <dgm:spPr/>
    </dgm:pt>
    <dgm:pt modelId="{EAAADD1A-AAA6-449F-94BB-B9ACAE782C9E}" type="pres">
      <dgm:prSet presAssocID="{68D9C895-74A9-4CF9-B70E-588B9474C114}" presName="rootText" presStyleLbl="node4" presStyleIdx="2" presStyleCnt="5">
        <dgm:presLayoutVars>
          <dgm:chPref val="3"/>
        </dgm:presLayoutVars>
      </dgm:prSet>
      <dgm:spPr/>
    </dgm:pt>
    <dgm:pt modelId="{35D428E5-B9AC-4421-802D-13D43688E1E8}" type="pres">
      <dgm:prSet presAssocID="{68D9C895-74A9-4CF9-B70E-588B9474C114}" presName="rootConnector" presStyleLbl="node4" presStyleIdx="2" presStyleCnt="5"/>
      <dgm:spPr/>
    </dgm:pt>
    <dgm:pt modelId="{85EF0B73-F7AB-4CFD-9757-2D84F54DC102}" type="pres">
      <dgm:prSet presAssocID="{68D9C895-74A9-4CF9-B70E-588B9474C114}" presName="hierChild4" presStyleCnt="0"/>
      <dgm:spPr/>
    </dgm:pt>
    <dgm:pt modelId="{E4458525-B2DC-4590-BF10-EB5D9BA802FB}" type="pres">
      <dgm:prSet presAssocID="{68D9C895-74A9-4CF9-B70E-588B9474C114}" presName="hierChild5" presStyleCnt="0"/>
      <dgm:spPr/>
    </dgm:pt>
    <dgm:pt modelId="{CE5B9590-9E99-47EF-884C-BD898456DD86}" type="pres">
      <dgm:prSet presAssocID="{6C20BF17-B95D-414B-89C0-A066862A95B3}" presName="hierChild5" presStyleCnt="0"/>
      <dgm:spPr/>
    </dgm:pt>
    <dgm:pt modelId="{ED620562-2AE1-42B8-B42B-170DB112FFFF}" type="pres">
      <dgm:prSet presAssocID="{B145B0F2-A0B4-471A-B75B-124A95CC07DF}" presName="Name64" presStyleLbl="parChTrans1D3" presStyleIdx="2" presStyleCnt="6"/>
      <dgm:spPr/>
    </dgm:pt>
    <dgm:pt modelId="{CE401384-93F1-4384-B42D-76AE781777A0}" type="pres">
      <dgm:prSet presAssocID="{85130B9D-BA96-49AB-BC86-71F262E92638}" presName="hierRoot2" presStyleCnt="0">
        <dgm:presLayoutVars>
          <dgm:hierBranch val="init"/>
        </dgm:presLayoutVars>
      </dgm:prSet>
      <dgm:spPr/>
    </dgm:pt>
    <dgm:pt modelId="{022F63F6-0A03-4710-BE84-D555C6E76C2E}" type="pres">
      <dgm:prSet presAssocID="{85130B9D-BA96-49AB-BC86-71F262E92638}" presName="rootComposite" presStyleCnt="0"/>
      <dgm:spPr/>
    </dgm:pt>
    <dgm:pt modelId="{D2DDA1E5-EFCD-416E-96E0-857E2805331E}" type="pres">
      <dgm:prSet presAssocID="{85130B9D-BA96-49AB-BC86-71F262E92638}" presName="rootText" presStyleLbl="node3" presStyleIdx="2" presStyleCnt="6">
        <dgm:presLayoutVars>
          <dgm:chPref val="3"/>
        </dgm:presLayoutVars>
      </dgm:prSet>
      <dgm:spPr/>
    </dgm:pt>
    <dgm:pt modelId="{FEDD4815-E72A-4306-8ABD-0F5557792F0C}" type="pres">
      <dgm:prSet presAssocID="{85130B9D-BA96-49AB-BC86-71F262E92638}" presName="rootConnector" presStyleLbl="node3" presStyleIdx="2" presStyleCnt="6"/>
      <dgm:spPr/>
    </dgm:pt>
    <dgm:pt modelId="{F57AAC95-7CAC-4210-AB9B-F19BA85BD6BC}" type="pres">
      <dgm:prSet presAssocID="{85130B9D-BA96-49AB-BC86-71F262E92638}" presName="hierChild4" presStyleCnt="0"/>
      <dgm:spPr/>
    </dgm:pt>
    <dgm:pt modelId="{BDD6ADAD-5A62-4F4C-838F-9EC734BA83AD}" type="pres">
      <dgm:prSet presAssocID="{F1609D89-C5C9-4A04-BC4F-942C9E14D213}" presName="Name64" presStyleLbl="parChTrans1D4" presStyleIdx="3" presStyleCnt="5"/>
      <dgm:spPr/>
    </dgm:pt>
    <dgm:pt modelId="{1136B55E-F11D-464A-AB41-9BA553C36E99}" type="pres">
      <dgm:prSet presAssocID="{7758D376-8A4C-43FF-82BA-D42012AFBB7E}" presName="hierRoot2" presStyleCnt="0">
        <dgm:presLayoutVars>
          <dgm:hierBranch val="init"/>
        </dgm:presLayoutVars>
      </dgm:prSet>
      <dgm:spPr/>
    </dgm:pt>
    <dgm:pt modelId="{D9833C85-AE10-46A3-98A7-7EB25104F82C}" type="pres">
      <dgm:prSet presAssocID="{7758D376-8A4C-43FF-82BA-D42012AFBB7E}" presName="rootComposite" presStyleCnt="0"/>
      <dgm:spPr/>
    </dgm:pt>
    <dgm:pt modelId="{49E1D970-676E-4C0B-AC76-02DA191B96CB}" type="pres">
      <dgm:prSet presAssocID="{7758D376-8A4C-43FF-82BA-D42012AFBB7E}" presName="rootText" presStyleLbl="node4" presStyleIdx="3" presStyleCnt="5">
        <dgm:presLayoutVars>
          <dgm:chPref val="3"/>
        </dgm:presLayoutVars>
      </dgm:prSet>
      <dgm:spPr/>
    </dgm:pt>
    <dgm:pt modelId="{E7786CB6-6045-44EA-AC67-47B6D0F7EBE8}" type="pres">
      <dgm:prSet presAssocID="{7758D376-8A4C-43FF-82BA-D42012AFBB7E}" presName="rootConnector" presStyleLbl="node4" presStyleIdx="3" presStyleCnt="5"/>
      <dgm:spPr/>
    </dgm:pt>
    <dgm:pt modelId="{D5D195F2-6342-406E-9BC0-8CECDA064E63}" type="pres">
      <dgm:prSet presAssocID="{7758D376-8A4C-43FF-82BA-D42012AFBB7E}" presName="hierChild4" presStyleCnt="0"/>
      <dgm:spPr/>
    </dgm:pt>
    <dgm:pt modelId="{B8B65DEF-DC04-4A4A-BF3C-2F22D7B81F24}" type="pres">
      <dgm:prSet presAssocID="{7758D376-8A4C-43FF-82BA-D42012AFBB7E}" presName="hierChild5" presStyleCnt="0"/>
      <dgm:spPr/>
    </dgm:pt>
    <dgm:pt modelId="{181EAEF3-C074-48B1-A3F3-F7D1531D6CE4}" type="pres">
      <dgm:prSet presAssocID="{D810FE3F-79AF-44DE-A825-07FF64D9B574}" presName="Name64" presStyleLbl="parChTrans1D4" presStyleIdx="4" presStyleCnt="5"/>
      <dgm:spPr/>
    </dgm:pt>
    <dgm:pt modelId="{9A0CF08B-F910-45CA-BAE2-C22211BF6C8A}" type="pres">
      <dgm:prSet presAssocID="{6BE17563-E701-495B-9912-E53B269EC57C}" presName="hierRoot2" presStyleCnt="0">
        <dgm:presLayoutVars>
          <dgm:hierBranch val="init"/>
        </dgm:presLayoutVars>
      </dgm:prSet>
      <dgm:spPr/>
    </dgm:pt>
    <dgm:pt modelId="{4727BADF-CF9F-4B99-877F-4C6AE5C879FF}" type="pres">
      <dgm:prSet presAssocID="{6BE17563-E701-495B-9912-E53B269EC57C}" presName="rootComposite" presStyleCnt="0"/>
      <dgm:spPr/>
    </dgm:pt>
    <dgm:pt modelId="{6B7DF64D-1078-4D24-95A1-F549A324BCE8}" type="pres">
      <dgm:prSet presAssocID="{6BE17563-E701-495B-9912-E53B269EC57C}" presName="rootText" presStyleLbl="node4" presStyleIdx="4" presStyleCnt="5">
        <dgm:presLayoutVars>
          <dgm:chPref val="3"/>
        </dgm:presLayoutVars>
      </dgm:prSet>
      <dgm:spPr/>
    </dgm:pt>
    <dgm:pt modelId="{DA20D5CC-C4FA-4A6A-8E10-1BB8C993BAE5}" type="pres">
      <dgm:prSet presAssocID="{6BE17563-E701-495B-9912-E53B269EC57C}" presName="rootConnector" presStyleLbl="node4" presStyleIdx="4" presStyleCnt="5"/>
      <dgm:spPr/>
    </dgm:pt>
    <dgm:pt modelId="{AA6BFC2C-6BCE-4563-B9B0-AF64E1B7D45C}" type="pres">
      <dgm:prSet presAssocID="{6BE17563-E701-495B-9912-E53B269EC57C}" presName="hierChild4" presStyleCnt="0"/>
      <dgm:spPr/>
    </dgm:pt>
    <dgm:pt modelId="{653E9846-1187-4B2F-8ED9-B59EB784F816}" type="pres">
      <dgm:prSet presAssocID="{6BE17563-E701-495B-9912-E53B269EC57C}" presName="hierChild5" presStyleCnt="0"/>
      <dgm:spPr/>
    </dgm:pt>
    <dgm:pt modelId="{2BF96C7A-DD2B-4A6A-9D67-140DFA8F65C2}" type="pres">
      <dgm:prSet presAssocID="{85130B9D-BA96-49AB-BC86-71F262E92638}" presName="hierChild5" presStyleCnt="0"/>
      <dgm:spPr/>
    </dgm:pt>
    <dgm:pt modelId="{E4FCECAE-6626-44AA-94EC-0CC6325014DF}" type="pres">
      <dgm:prSet presAssocID="{538F7DF6-7EE9-4E88-A1A3-E4292F80CA2C}" presName="hierChild5" presStyleCnt="0"/>
      <dgm:spPr/>
    </dgm:pt>
    <dgm:pt modelId="{2184D314-F5CC-49ED-BFA1-6DFE088EA998}" type="pres">
      <dgm:prSet presAssocID="{5BDB1FD1-E744-47BE-9909-4BF469D9649F}" presName="Name64" presStyleLbl="parChTrans1D2" presStyleIdx="1" presStyleCnt="6"/>
      <dgm:spPr/>
    </dgm:pt>
    <dgm:pt modelId="{34D68EC3-1A41-483D-8E45-B5E648A691D8}" type="pres">
      <dgm:prSet presAssocID="{7BAE34EE-F4C2-486C-9D8B-3A790C64A88B}" presName="hierRoot2" presStyleCnt="0">
        <dgm:presLayoutVars>
          <dgm:hierBranch val="init"/>
        </dgm:presLayoutVars>
      </dgm:prSet>
      <dgm:spPr/>
    </dgm:pt>
    <dgm:pt modelId="{B15CDCC3-C4CB-4A66-BAFA-0FEAF0D552EE}" type="pres">
      <dgm:prSet presAssocID="{7BAE34EE-F4C2-486C-9D8B-3A790C64A88B}" presName="rootComposite" presStyleCnt="0"/>
      <dgm:spPr/>
    </dgm:pt>
    <dgm:pt modelId="{6FD8D1E3-80F4-4357-9108-05346C2A5EE4}" type="pres">
      <dgm:prSet presAssocID="{7BAE34EE-F4C2-486C-9D8B-3A790C64A88B}" presName="rootText" presStyleLbl="node2" presStyleIdx="1" presStyleCnt="4">
        <dgm:presLayoutVars>
          <dgm:chPref val="3"/>
        </dgm:presLayoutVars>
      </dgm:prSet>
      <dgm:spPr/>
    </dgm:pt>
    <dgm:pt modelId="{411BFEDE-1680-448C-B959-9B7BE5339F2D}" type="pres">
      <dgm:prSet presAssocID="{7BAE34EE-F4C2-486C-9D8B-3A790C64A88B}" presName="rootConnector" presStyleLbl="node2" presStyleIdx="1" presStyleCnt="4"/>
      <dgm:spPr/>
    </dgm:pt>
    <dgm:pt modelId="{0192C8D5-401C-4153-8813-7CBBCE3A2A45}" type="pres">
      <dgm:prSet presAssocID="{7BAE34EE-F4C2-486C-9D8B-3A790C64A88B}" presName="hierChild4" presStyleCnt="0"/>
      <dgm:spPr/>
    </dgm:pt>
    <dgm:pt modelId="{5A2B177A-2E23-4974-966B-B29745A8A4D1}" type="pres">
      <dgm:prSet presAssocID="{7BAE34EE-F4C2-486C-9D8B-3A790C64A88B}" presName="hierChild5" presStyleCnt="0"/>
      <dgm:spPr/>
    </dgm:pt>
    <dgm:pt modelId="{479BBB3F-BE59-41C4-9AA3-418152E7303F}" type="pres">
      <dgm:prSet presAssocID="{0C29AAC3-C955-43BB-93F5-A65BB63D7A53}" presName="Name64" presStyleLbl="parChTrans1D2" presStyleIdx="2" presStyleCnt="6"/>
      <dgm:spPr/>
    </dgm:pt>
    <dgm:pt modelId="{E1CC02D7-5409-4DD6-BD13-B7168090168B}" type="pres">
      <dgm:prSet presAssocID="{7E648654-FF56-4EAC-8106-3163DB4A98FA}" presName="hierRoot2" presStyleCnt="0">
        <dgm:presLayoutVars>
          <dgm:hierBranch val="init"/>
        </dgm:presLayoutVars>
      </dgm:prSet>
      <dgm:spPr/>
    </dgm:pt>
    <dgm:pt modelId="{17D24005-F32B-4590-87EA-2BE51B10A4CB}" type="pres">
      <dgm:prSet presAssocID="{7E648654-FF56-4EAC-8106-3163DB4A98FA}" presName="rootComposite" presStyleCnt="0"/>
      <dgm:spPr/>
    </dgm:pt>
    <dgm:pt modelId="{E3FBC08D-70BD-4CD2-8860-CDDD56C0E492}" type="pres">
      <dgm:prSet presAssocID="{7E648654-FF56-4EAC-8106-3163DB4A98FA}" presName="rootText" presStyleLbl="node2" presStyleIdx="2" presStyleCnt="4">
        <dgm:presLayoutVars>
          <dgm:chPref val="3"/>
        </dgm:presLayoutVars>
      </dgm:prSet>
      <dgm:spPr/>
    </dgm:pt>
    <dgm:pt modelId="{7922AD9F-4B9F-49A0-9F66-989ED5BE1761}" type="pres">
      <dgm:prSet presAssocID="{7E648654-FF56-4EAC-8106-3163DB4A98FA}" presName="rootConnector" presStyleLbl="node2" presStyleIdx="2" presStyleCnt="4"/>
      <dgm:spPr/>
    </dgm:pt>
    <dgm:pt modelId="{4F7F63E5-38C0-4E0E-86A1-8A1146F25D65}" type="pres">
      <dgm:prSet presAssocID="{7E648654-FF56-4EAC-8106-3163DB4A98FA}" presName="hierChild4" presStyleCnt="0"/>
      <dgm:spPr/>
    </dgm:pt>
    <dgm:pt modelId="{B0697333-E5C3-4C39-B5BA-41A3E09C30EB}" type="pres">
      <dgm:prSet presAssocID="{EF18ABED-7A7B-4C1F-A0D8-8057E5068E64}" presName="Name64" presStyleLbl="parChTrans1D3" presStyleIdx="3" presStyleCnt="6"/>
      <dgm:spPr/>
    </dgm:pt>
    <dgm:pt modelId="{69EE89B5-85C8-4E1E-BC72-BC80C1432EA3}" type="pres">
      <dgm:prSet presAssocID="{3E1F4E71-7D60-4983-A623-2890B56A6C00}" presName="hierRoot2" presStyleCnt="0">
        <dgm:presLayoutVars>
          <dgm:hierBranch val="init"/>
        </dgm:presLayoutVars>
      </dgm:prSet>
      <dgm:spPr/>
    </dgm:pt>
    <dgm:pt modelId="{CCB7EE36-3296-4A5C-99B9-F160DA836E2A}" type="pres">
      <dgm:prSet presAssocID="{3E1F4E71-7D60-4983-A623-2890B56A6C00}" presName="rootComposite" presStyleCnt="0"/>
      <dgm:spPr/>
    </dgm:pt>
    <dgm:pt modelId="{5F9266EF-420A-4736-A4E6-A5EA29ACE784}" type="pres">
      <dgm:prSet presAssocID="{3E1F4E71-7D60-4983-A623-2890B56A6C00}" presName="rootText" presStyleLbl="node3" presStyleIdx="3" presStyleCnt="6">
        <dgm:presLayoutVars>
          <dgm:chPref val="3"/>
        </dgm:presLayoutVars>
      </dgm:prSet>
      <dgm:spPr/>
    </dgm:pt>
    <dgm:pt modelId="{BDA98EB7-9472-4FD2-BDEC-7AC1E3716803}" type="pres">
      <dgm:prSet presAssocID="{3E1F4E71-7D60-4983-A623-2890B56A6C00}" presName="rootConnector" presStyleLbl="node3" presStyleIdx="3" presStyleCnt="6"/>
      <dgm:spPr/>
    </dgm:pt>
    <dgm:pt modelId="{BB4EEBF4-6FAB-4DC6-A1E9-268A700C0FCD}" type="pres">
      <dgm:prSet presAssocID="{3E1F4E71-7D60-4983-A623-2890B56A6C00}" presName="hierChild4" presStyleCnt="0"/>
      <dgm:spPr/>
    </dgm:pt>
    <dgm:pt modelId="{67D519C8-F5E2-4A1D-BA8E-FA3C66A39375}" type="pres">
      <dgm:prSet presAssocID="{3E1F4E71-7D60-4983-A623-2890B56A6C00}" presName="hierChild5" presStyleCnt="0"/>
      <dgm:spPr/>
    </dgm:pt>
    <dgm:pt modelId="{E5756BFE-2DEB-47B1-A164-BBC8B242AC54}" type="pres">
      <dgm:prSet presAssocID="{B12C86F4-C8B0-46BC-A36A-FF99184CA303}" presName="Name64" presStyleLbl="parChTrans1D3" presStyleIdx="4" presStyleCnt="6"/>
      <dgm:spPr/>
    </dgm:pt>
    <dgm:pt modelId="{FF5577F1-368E-4D6F-8298-EC95052E8898}" type="pres">
      <dgm:prSet presAssocID="{F926E771-F841-4FD1-8618-08A2616AF170}" presName="hierRoot2" presStyleCnt="0">
        <dgm:presLayoutVars>
          <dgm:hierBranch val="init"/>
        </dgm:presLayoutVars>
      </dgm:prSet>
      <dgm:spPr/>
    </dgm:pt>
    <dgm:pt modelId="{8DD77E4C-C6B9-4BB2-A6EA-54D0EF2FAFA6}" type="pres">
      <dgm:prSet presAssocID="{F926E771-F841-4FD1-8618-08A2616AF170}" presName="rootComposite" presStyleCnt="0"/>
      <dgm:spPr/>
    </dgm:pt>
    <dgm:pt modelId="{6D3E8A2C-8124-447D-908F-E63F2419DC9B}" type="pres">
      <dgm:prSet presAssocID="{F926E771-F841-4FD1-8618-08A2616AF170}" presName="rootText" presStyleLbl="node3" presStyleIdx="4" presStyleCnt="6">
        <dgm:presLayoutVars>
          <dgm:chPref val="3"/>
        </dgm:presLayoutVars>
      </dgm:prSet>
      <dgm:spPr/>
    </dgm:pt>
    <dgm:pt modelId="{E7EB88BB-1EE9-47A6-9F96-602FB97A786B}" type="pres">
      <dgm:prSet presAssocID="{F926E771-F841-4FD1-8618-08A2616AF170}" presName="rootConnector" presStyleLbl="node3" presStyleIdx="4" presStyleCnt="6"/>
      <dgm:spPr/>
    </dgm:pt>
    <dgm:pt modelId="{CC1C85CD-886A-4EB8-A139-BBC75D311C72}" type="pres">
      <dgm:prSet presAssocID="{F926E771-F841-4FD1-8618-08A2616AF170}" presName="hierChild4" presStyleCnt="0"/>
      <dgm:spPr/>
    </dgm:pt>
    <dgm:pt modelId="{C6C26B4A-AB64-49F2-AFC4-81453A9B498F}" type="pres">
      <dgm:prSet presAssocID="{F926E771-F841-4FD1-8618-08A2616AF170}" presName="hierChild5" presStyleCnt="0"/>
      <dgm:spPr/>
    </dgm:pt>
    <dgm:pt modelId="{BCF8E5E9-B92A-4DFA-9BAB-1B42A626A7E0}" type="pres">
      <dgm:prSet presAssocID="{7E648654-FF56-4EAC-8106-3163DB4A98FA}" presName="hierChild5" presStyleCnt="0"/>
      <dgm:spPr/>
    </dgm:pt>
    <dgm:pt modelId="{E6BB3B27-27A0-4744-984E-8205982F5250}" type="pres">
      <dgm:prSet presAssocID="{033EC276-680A-4EAE-A435-1DCE56174325}" presName="Name64" presStyleLbl="parChTrans1D2" presStyleIdx="3" presStyleCnt="6"/>
      <dgm:spPr/>
    </dgm:pt>
    <dgm:pt modelId="{258E46E9-680F-464C-974E-68A87091B227}" type="pres">
      <dgm:prSet presAssocID="{F1CA5CBE-55D8-4347-B0AD-76F05E222455}" presName="hierRoot2" presStyleCnt="0">
        <dgm:presLayoutVars>
          <dgm:hierBranch val="init"/>
        </dgm:presLayoutVars>
      </dgm:prSet>
      <dgm:spPr/>
    </dgm:pt>
    <dgm:pt modelId="{4F641373-3D24-49E1-94A8-A1DE11FD9927}" type="pres">
      <dgm:prSet presAssocID="{F1CA5CBE-55D8-4347-B0AD-76F05E222455}" presName="rootComposite" presStyleCnt="0"/>
      <dgm:spPr/>
    </dgm:pt>
    <dgm:pt modelId="{FD496D90-8D82-4313-B5A8-8309C946AB44}" type="pres">
      <dgm:prSet presAssocID="{F1CA5CBE-55D8-4347-B0AD-76F05E222455}" presName="rootText" presStyleLbl="node2" presStyleIdx="3" presStyleCnt="4">
        <dgm:presLayoutVars>
          <dgm:chPref val="3"/>
        </dgm:presLayoutVars>
      </dgm:prSet>
      <dgm:spPr/>
    </dgm:pt>
    <dgm:pt modelId="{C90151BA-DCF7-4B17-AD5E-161684F38E75}" type="pres">
      <dgm:prSet presAssocID="{F1CA5CBE-55D8-4347-B0AD-76F05E222455}" presName="rootConnector" presStyleLbl="node2" presStyleIdx="3" presStyleCnt="4"/>
      <dgm:spPr/>
    </dgm:pt>
    <dgm:pt modelId="{94FFE881-59A9-4C06-B6F2-82D5E1E1F6C3}" type="pres">
      <dgm:prSet presAssocID="{F1CA5CBE-55D8-4347-B0AD-76F05E222455}" presName="hierChild4" presStyleCnt="0"/>
      <dgm:spPr/>
    </dgm:pt>
    <dgm:pt modelId="{164264A5-5B1A-4C5E-8796-A139B1BB1092}" type="pres">
      <dgm:prSet presAssocID="{04365DCE-FA16-4536-AAF1-47E489570322}" presName="Name64" presStyleLbl="parChTrans1D3" presStyleIdx="5" presStyleCnt="6"/>
      <dgm:spPr/>
    </dgm:pt>
    <dgm:pt modelId="{95BF5169-A3B9-43A6-B391-BFFF61B359C6}" type="pres">
      <dgm:prSet presAssocID="{D3418F7B-2771-4B18-9421-4B53557D77EE}" presName="hierRoot2" presStyleCnt="0">
        <dgm:presLayoutVars>
          <dgm:hierBranch val="init"/>
        </dgm:presLayoutVars>
      </dgm:prSet>
      <dgm:spPr/>
    </dgm:pt>
    <dgm:pt modelId="{B63FB1FC-521B-4A87-8921-F565600767C2}" type="pres">
      <dgm:prSet presAssocID="{D3418F7B-2771-4B18-9421-4B53557D77EE}" presName="rootComposite" presStyleCnt="0"/>
      <dgm:spPr/>
    </dgm:pt>
    <dgm:pt modelId="{E5750222-DCEE-4124-8DA2-B866A6F59015}" type="pres">
      <dgm:prSet presAssocID="{D3418F7B-2771-4B18-9421-4B53557D77EE}" presName="rootText" presStyleLbl="node3" presStyleIdx="5" presStyleCnt="6">
        <dgm:presLayoutVars>
          <dgm:chPref val="3"/>
        </dgm:presLayoutVars>
      </dgm:prSet>
      <dgm:spPr/>
    </dgm:pt>
    <dgm:pt modelId="{F2A51CBA-8B8B-4732-9FB7-FEA6B5AA0E39}" type="pres">
      <dgm:prSet presAssocID="{D3418F7B-2771-4B18-9421-4B53557D77EE}" presName="rootConnector" presStyleLbl="node3" presStyleIdx="5" presStyleCnt="6"/>
      <dgm:spPr/>
    </dgm:pt>
    <dgm:pt modelId="{8B02A445-E393-4553-8499-AB81439E4C44}" type="pres">
      <dgm:prSet presAssocID="{D3418F7B-2771-4B18-9421-4B53557D77EE}" presName="hierChild4" presStyleCnt="0"/>
      <dgm:spPr/>
    </dgm:pt>
    <dgm:pt modelId="{FFD41078-C024-4446-B584-8425905A0DF1}" type="pres">
      <dgm:prSet presAssocID="{D3418F7B-2771-4B18-9421-4B53557D77EE}" presName="hierChild5" presStyleCnt="0"/>
      <dgm:spPr/>
    </dgm:pt>
    <dgm:pt modelId="{1641C2A3-B817-4371-9884-1FB872016ADC}" type="pres">
      <dgm:prSet presAssocID="{F1CA5CBE-55D8-4347-B0AD-76F05E222455}" presName="hierChild5" presStyleCnt="0"/>
      <dgm:spPr/>
    </dgm:pt>
    <dgm:pt modelId="{CC699728-DEF9-4F7E-A036-A94715314141}" type="pres">
      <dgm:prSet presAssocID="{F636F216-A9EC-403F-82A7-9859EDF1155C}" presName="hierChild3" presStyleCnt="0"/>
      <dgm:spPr/>
    </dgm:pt>
    <dgm:pt modelId="{6958D458-8AC4-48A3-B05E-59E70A3BE3B9}" type="pres">
      <dgm:prSet presAssocID="{0AEC69DB-B1DA-436E-B697-3E5B14BED326}" presName="Name115" presStyleLbl="parChTrans1D2" presStyleIdx="4" presStyleCnt="6"/>
      <dgm:spPr/>
    </dgm:pt>
    <dgm:pt modelId="{A410F240-CE41-401A-AC21-56577741BBC1}" type="pres">
      <dgm:prSet presAssocID="{3E99565A-6108-4411-B2D6-BEF90BB7EC22}" presName="hierRoot3" presStyleCnt="0">
        <dgm:presLayoutVars>
          <dgm:hierBranch val="init"/>
        </dgm:presLayoutVars>
      </dgm:prSet>
      <dgm:spPr/>
    </dgm:pt>
    <dgm:pt modelId="{13249883-B9F3-4479-A806-49769828B703}" type="pres">
      <dgm:prSet presAssocID="{3E99565A-6108-4411-B2D6-BEF90BB7EC22}" presName="rootComposite3" presStyleCnt="0"/>
      <dgm:spPr/>
    </dgm:pt>
    <dgm:pt modelId="{311DF03E-6BFD-49CC-806C-2B66C18F1D83}" type="pres">
      <dgm:prSet presAssocID="{3E99565A-6108-4411-B2D6-BEF90BB7EC22}" presName="rootText3" presStyleLbl="asst1" presStyleIdx="0" presStyleCnt="2">
        <dgm:presLayoutVars>
          <dgm:chPref val="3"/>
        </dgm:presLayoutVars>
      </dgm:prSet>
      <dgm:spPr/>
    </dgm:pt>
    <dgm:pt modelId="{AB8B59F4-39BE-407A-9311-0AE9D18E5648}" type="pres">
      <dgm:prSet presAssocID="{3E99565A-6108-4411-B2D6-BEF90BB7EC22}" presName="rootConnector3" presStyleLbl="asst1" presStyleIdx="0" presStyleCnt="2"/>
      <dgm:spPr/>
    </dgm:pt>
    <dgm:pt modelId="{DD115451-139F-411C-8D16-5AA583C72654}" type="pres">
      <dgm:prSet presAssocID="{3E99565A-6108-4411-B2D6-BEF90BB7EC22}" presName="hierChild6" presStyleCnt="0"/>
      <dgm:spPr/>
    </dgm:pt>
    <dgm:pt modelId="{CA6A5B09-9DB1-4EB7-A361-A5CCFAEE75AF}" type="pres">
      <dgm:prSet presAssocID="{3E99565A-6108-4411-B2D6-BEF90BB7EC22}" presName="hierChild7" presStyleCnt="0"/>
      <dgm:spPr/>
    </dgm:pt>
    <dgm:pt modelId="{BBE757A5-BBB9-47B9-84C6-48239C212879}" type="pres">
      <dgm:prSet presAssocID="{490198E8-BFD7-4077-8E73-B4AFD878AE35}" presName="Name115" presStyleLbl="parChTrans1D2" presStyleIdx="5" presStyleCnt="6"/>
      <dgm:spPr/>
    </dgm:pt>
    <dgm:pt modelId="{A66E6D26-403E-4400-AC3A-247930C84BF6}" type="pres">
      <dgm:prSet presAssocID="{2B48BD5D-D191-4784-B950-FF9134E9F3B1}" presName="hierRoot3" presStyleCnt="0">
        <dgm:presLayoutVars>
          <dgm:hierBranch val="init"/>
        </dgm:presLayoutVars>
      </dgm:prSet>
      <dgm:spPr/>
    </dgm:pt>
    <dgm:pt modelId="{6BF1A468-046E-4F4E-BB71-E029C81A26FC}" type="pres">
      <dgm:prSet presAssocID="{2B48BD5D-D191-4784-B950-FF9134E9F3B1}" presName="rootComposite3" presStyleCnt="0"/>
      <dgm:spPr/>
    </dgm:pt>
    <dgm:pt modelId="{DF5A953C-CF52-45E2-990D-B11F16079D85}" type="pres">
      <dgm:prSet presAssocID="{2B48BD5D-D191-4784-B950-FF9134E9F3B1}" presName="rootText3" presStyleLbl="asst1" presStyleIdx="1" presStyleCnt="2">
        <dgm:presLayoutVars>
          <dgm:chPref val="3"/>
        </dgm:presLayoutVars>
      </dgm:prSet>
      <dgm:spPr/>
    </dgm:pt>
    <dgm:pt modelId="{28B6A8B7-8697-4F25-94D2-0B7BC02FE32E}" type="pres">
      <dgm:prSet presAssocID="{2B48BD5D-D191-4784-B950-FF9134E9F3B1}" presName="rootConnector3" presStyleLbl="asst1" presStyleIdx="1" presStyleCnt="2"/>
      <dgm:spPr/>
    </dgm:pt>
    <dgm:pt modelId="{5EAACDBF-B46A-4F55-B845-AA4177940E6B}" type="pres">
      <dgm:prSet presAssocID="{2B48BD5D-D191-4784-B950-FF9134E9F3B1}" presName="hierChild6" presStyleCnt="0"/>
      <dgm:spPr/>
    </dgm:pt>
    <dgm:pt modelId="{31BA3355-7AF7-42C4-9A46-2F07FA32116D}" type="pres">
      <dgm:prSet presAssocID="{2B48BD5D-D191-4784-B950-FF9134E9F3B1}" presName="hierChild7" presStyleCnt="0"/>
      <dgm:spPr/>
    </dgm:pt>
  </dgm:ptLst>
  <dgm:cxnLst>
    <dgm:cxn modelId="{CDB30001-497B-45BC-9FF8-A1C028327367}" type="presOf" srcId="{0AEC69DB-B1DA-436E-B697-3E5B14BED326}" destId="{6958D458-8AC4-48A3-B05E-59E70A3BE3B9}" srcOrd="0" destOrd="0" presId="urn:microsoft.com/office/officeart/2009/3/layout/HorizontalOrganizationChart"/>
    <dgm:cxn modelId="{28F00505-81E2-4AD0-B7FE-A3B5EB2F093D}" srcId="{F636F216-A9EC-403F-82A7-9859EDF1155C}" destId="{F1CA5CBE-55D8-4347-B0AD-76F05E222455}" srcOrd="5" destOrd="0" parTransId="{033EC276-680A-4EAE-A435-1DCE56174325}" sibTransId="{68A812A8-E416-43D0-86AC-50C1EF35B2FA}"/>
    <dgm:cxn modelId="{62086607-1297-442C-8AAC-FE5960BED4BC}" type="presOf" srcId="{68D9C895-74A9-4CF9-B70E-588B9474C114}" destId="{35D428E5-B9AC-4421-802D-13D43688E1E8}" srcOrd="1" destOrd="0" presId="urn:microsoft.com/office/officeart/2009/3/layout/HorizontalOrganizationChart"/>
    <dgm:cxn modelId="{00FBD309-0146-4156-8911-F5365F70ED57}" type="presOf" srcId="{503EB8A8-FED9-40FA-9ACD-3120AAB48E39}" destId="{D0C5C08D-DC71-4474-BA57-3109E82A01C3}" srcOrd="1" destOrd="0" presId="urn:microsoft.com/office/officeart/2009/3/layout/HorizontalOrganizationChart"/>
    <dgm:cxn modelId="{4AB3C90B-EF89-4664-A48E-C69694FBA56D}" type="presOf" srcId="{F1CA5CBE-55D8-4347-B0AD-76F05E222455}" destId="{FD496D90-8D82-4313-B5A8-8309C946AB44}" srcOrd="0" destOrd="0" presId="urn:microsoft.com/office/officeart/2009/3/layout/HorizontalOrganizationChart"/>
    <dgm:cxn modelId="{209AED0D-2AC6-41B8-9B27-201725F1A46D}" type="presOf" srcId="{0C29AAC3-C955-43BB-93F5-A65BB63D7A53}" destId="{479BBB3F-BE59-41C4-9AA3-418152E7303F}" srcOrd="0" destOrd="0" presId="urn:microsoft.com/office/officeart/2009/3/layout/HorizontalOrganizationChart"/>
    <dgm:cxn modelId="{6ABB1D10-4BE0-4314-B1D0-5BD4EAE2EA58}" type="presOf" srcId="{F926E771-F841-4FD1-8618-08A2616AF170}" destId="{E7EB88BB-1EE9-47A6-9F96-602FB97A786B}" srcOrd="1" destOrd="0" presId="urn:microsoft.com/office/officeart/2009/3/layout/HorizontalOrganizationChart"/>
    <dgm:cxn modelId="{24F86411-63F7-47D8-9674-190151EB9ABD}" type="presOf" srcId="{B12C86F4-C8B0-46BC-A36A-FF99184CA303}" destId="{E5756BFE-2DEB-47B1-A164-BBC8B242AC54}" srcOrd="0" destOrd="0" presId="urn:microsoft.com/office/officeart/2009/3/layout/HorizontalOrganizationChart"/>
    <dgm:cxn modelId="{DBE3D514-33D7-42F3-9EA0-3415C32438FE}" type="presOf" srcId="{503EB8A8-FED9-40FA-9ACD-3120AAB48E39}" destId="{C4993AB9-D6DF-402D-A677-B9B0683DC330}" srcOrd="0" destOrd="0" presId="urn:microsoft.com/office/officeart/2009/3/layout/HorizontalOrganizationChart"/>
    <dgm:cxn modelId="{CA51FC15-B63B-4DC1-935E-C30AB70D929D}" type="presOf" srcId="{D3418F7B-2771-4B18-9421-4B53557D77EE}" destId="{E5750222-DCEE-4124-8DA2-B866A6F59015}" srcOrd="0" destOrd="0" presId="urn:microsoft.com/office/officeart/2009/3/layout/HorizontalOrganizationChart"/>
    <dgm:cxn modelId="{9FD5C018-DA8D-49BC-8AA1-64FDEDF12E5C}" type="presOf" srcId="{1E626E44-EFD9-4CD6-87CC-9EF2275A5036}" destId="{B50A5CFF-F6F1-4FC4-B063-58EC373746D3}" srcOrd="0" destOrd="0" presId="urn:microsoft.com/office/officeart/2009/3/layout/HorizontalOrganizationChart"/>
    <dgm:cxn modelId="{0BD6D919-0CE6-4426-893D-E2E60F940030}" srcId="{7E648654-FF56-4EAC-8106-3163DB4A98FA}" destId="{3E1F4E71-7D60-4983-A623-2890B56A6C00}" srcOrd="0" destOrd="0" parTransId="{EF18ABED-7A7B-4C1F-A0D8-8057E5068E64}" sibTransId="{B81C083D-E730-4F99-B460-36337A8E2417}"/>
    <dgm:cxn modelId="{53F22F2A-BE02-43BE-B1A9-F80E5E0EE458}" type="presOf" srcId="{F636F216-A9EC-403F-82A7-9859EDF1155C}" destId="{E10EC832-ED14-45DA-BD4B-D63D8EBDEAD9}" srcOrd="1" destOrd="0" presId="urn:microsoft.com/office/officeart/2009/3/layout/HorizontalOrganizationChart"/>
    <dgm:cxn modelId="{F919B92F-A967-4A19-9E72-18447A699EB3}" type="presOf" srcId="{3E99565A-6108-4411-B2D6-BEF90BB7EC22}" destId="{311DF03E-6BFD-49CC-806C-2B66C18F1D83}" srcOrd="0" destOrd="0" presId="urn:microsoft.com/office/officeart/2009/3/layout/HorizontalOrganizationChart"/>
    <dgm:cxn modelId="{0777C630-7303-4803-9346-A937CA051192}" type="presOf" srcId="{7BAE34EE-F4C2-486C-9D8B-3A790C64A88B}" destId="{6FD8D1E3-80F4-4357-9108-05346C2A5EE4}" srcOrd="0" destOrd="0" presId="urn:microsoft.com/office/officeart/2009/3/layout/HorizontalOrganizationChart"/>
    <dgm:cxn modelId="{FDFD2A31-4B74-42C9-9AFD-BAD77015E077}" type="presOf" srcId="{F926E771-F841-4FD1-8618-08A2616AF170}" destId="{6D3E8A2C-8124-447D-908F-E63F2419DC9B}" srcOrd="0" destOrd="0" presId="urn:microsoft.com/office/officeart/2009/3/layout/HorizontalOrganizationChart"/>
    <dgm:cxn modelId="{3076473E-D632-4EAA-89A2-63A8337407AF}" type="presOf" srcId="{7E648654-FF56-4EAC-8106-3163DB4A98FA}" destId="{E3FBC08D-70BD-4CD2-8860-CDDD56C0E492}" srcOrd="0" destOrd="0" presId="urn:microsoft.com/office/officeart/2009/3/layout/HorizontalOrganizationChart"/>
    <dgm:cxn modelId="{4D8BB35B-A26C-40B4-9625-8C3B95DA6CB1}" type="presOf" srcId="{85130B9D-BA96-49AB-BC86-71F262E92638}" destId="{FEDD4815-E72A-4306-8ABD-0F5557792F0C}" srcOrd="1" destOrd="0" presId="urn:microsoft.com/office/officeart/2009/3/layout/HorizontalOrganizationChart"/>
    <dgm:cxn modelId="{5FDF5D5C-C724-4E47-8536-CC43AE54AB72}" type="presOf" srcId="{68D9C895-74A9-4CF9-B70E-588B9474C114}" destId="{EAAADD1A-AAA6-449F-94BB-B9ACAE782C9E}" srcOrd="0" destOrd="0" presId="urn:microsoft.com/office/officeart/2009/3/layout/HorizontalOrganizationChart"/>
    <dgm:cxn modelId="{6F661746-B846-4493-B5D4-FAEA0D4535D8}" type="presOf" srcId="{77D30C84-D792-4FA2-9929-FB8CB4CCC2C3}" destId="{D0CA805E-FAB0-4836-94DE-5C4EB8E1B346}" srcOrd="0" destOrd="0" presId="urn:microsoft.com/office/officeart/2009/3/layout/HorizontalOrganizationChart"/>
    <dgm:cxn modelId="{61E1064A-2342-44F7-B2B8-D6ECAE918C58}" type="presOf" srcId="{F1609D89-C5C9-4A04-BC4F-942C9E14D213}" destId="{BDD6ADAD-5A62-4F4C-838F-9EC734BA83AD}" srcOrd="0" destOrd="0" presId="urn:microsoft.com/office/officeart/2009/3/layout/HorizontalOrganizationChart"/>
    <dgm:cxn modelId="{58359E4A-9030-408C-B7F3-7DFAA983DF84}" type="presOf" srcId="{2686C50B-91BE-4073-AEC6-E07C92D63D74}" destId="{600FC69A-FAB1-42DD-9906-844E4628E451}" srcOrd="0" destOrd="0" presId="urn:microsoft.com/office/officeart/2009/3/layout/HorizontalOrganizationChart"/>
    <dgm:cxn modelId="{26C1246C-C8C6-4768-A0BE-D3B1BF068F73}" type="presOf" srcId="{2686C50B-91BE-4073-AEC6-E07C92D63D74}" destId="{77804AFA-1D99-48E7-96A8-ED86AE5849C0}" srcOrd="1" destOrd="0" presId="urn:microsoft.com/office/officeart/2009/3/layout/HorizontalOrganizationChart"/>
    <dgm:cxn modelId="{5A77436E-5C07-41F6-96AE-740BE587E758}" type="presOf" srcId="{D810FE3F-79AF-44DE-A825-07FF64D9B574}" destId="{181EAEF3-C074-48B1-A3F3-F7D1531D6CE4}" srcOrd="0" destOrd="0" presId="urn:microsoft.com/office/officeart/2009/3/layout/HorizontalOrganizationChart"/>
    <dgm:cxn modelId="{2053A06E-1797-447E-88AC-A1FD4439426F}" srcId="{538F7DF6-7EE9-4E88-A1A3-E4292F80CA2C}" destId="{2686C50B-91BE-4073-AEC6-E07C92D63D74}" srcOrd="0" destOrd="0" parTransId="{AFA6EA0A-F667-416B-9543-E121F8CE4A8C}" sibTransId="{A457FC8F-E32E-407C-9FF7-00CFBEB836D5}"/>
    <dgm:cxn modelId="{D90EC950-6611-4FD9-AB4C-2426C640DE4D}" type="presOf" srcId="{3E99565A-6108-4411-B2D6-BEF90BB7EC22}" destId="{AB8B59F4-39BE-407A-9311-0AE9D18E5648}" srcOrd="1" destOrd="0" presId="urn:microsoft.com/office/officeart/2009/3/layout/HorizontalOrganizationChart"/>
    <dgm:cxn modelId="{49771471-000F-45F4-A7F7-D6248CB5941A}" type="presOf" srcId="{7758D376-8A4C-43FF-82BA-D42012AFBB7E}" destId="{49E1D970-676E-4C0B-AC76-02DA191B96CB}" srcOrd="0" destOrd="0" presId="urn:microsoft.com/office/officeart/2009/3/layout/HorizontalOrganizationChart"/>
    <dgm:cxn modelId="{89B01452-9E13-4C2A-92AD-6310265292B1}" type="presOf" srcId="{85130B9D-BA96-49AB-BC86-71F262E92638}" destId="{D2DDA1E5-EFCD-416E-96E0-857E2805331E}" srcOrd="0" destOrd="0" presId="urn:microsoft.com/office/officeart/2009/3/layout/HorizontalOrganizationChart"/>
    <dgm:cxn modelId="{C4123274-3F8D-4837-8D1F-A1E18B7F53B1}" srcId="{F636F216-A9EC-403F-82A7-9859EDF1155C}" destId="{3E99565A-6108-4411-B2D6-BEF90BB7EC22}" srcOrd="0" destOrd="0" parTransId="{0AEC69DB-B1DA-436E-B697-3E5B14BED326}" sibTransId="{82D646B6-7BC1-4093-8644-7F25E2C54799}"/>
    <dgm:cxn modelId="{8DAF6E56-6C8E-42A9-920E-CE6D577EA630}" type="presOf" srcId="{EFB6FD5E-FFD6-4340-9BD3-A7B3622E7CD0}" destId="{526AEAAA-4E1A-4ABB-A095-B7BA80D8631B}" srcOrd="0" destOrd="0" presId="urn:microsoft.com/office/officeart/2009/3/layout/HorizontalOrganizationChart"/>
    <dgm:cxn modelId="{250C6677-F575-43CD-B2AD-5BF3A88012FE}" type="presOf" srcId="{6BE17563-E701-495B-9912-E53B269EC57C}" destId="{DA20D5CC-C4FA-4A6A-8E10-1BB8C993BAE5}" srcOrd="1" destOrd="0" presId="urn:microsoft.com/office/officeart/2009/3/layout/HorizontalOrganizationChart"/>
    <dgm:cxn modelId="{C1D13A7C-8DF5-4ADB-A226-3738F1927FB5}" type="presOf" srcId="{3E1F4E71-7D60-4983-A623-2890B56A6C00}" destId="{BDA98EB7-9472-4FD2-BDEC-7AC1E3716803}" srcOrd="1" destOrd="0" presId="urn:microsoft.com/office/officeart/2009/3/layout/HorizontalOrganizationChart"/>
    <dgm:cxn modelId="{C87D697C-F36A-45E2-A33C-2A7889608518}" type="presOf" srcId="{033EC276-680A-4EAE-A435-1DCE56174325}" destId="{E6BB3B27-27A0-4744-984E-8205982F5250}" srcOrd="0" destOrd="0" presId="urn:microsoft.com/office/officeart/2009/3/layout/HorizontalOrganizationChart"/>
    <dgm:cxn modelId="{116CE17D-8AFF-4902-9B01-39F4DD7D700D}" srcId="{F636F216-A9EC-403F-82A7-9859EDF1155C}" destId="{2B48BD5D-D191-4784-B950-FF9134E9F3B1}" srcOrd="1" destOrd="0" parTransId="{490198E8-BFD7-4077-8E73-B4AFD878AE35}" sibTransId="{C525FD4F-9107-40E4-830F-6DA4570E4868}"/>
    <dgm:cxn modelId="{4381667F-4A36-45DD-BC33-A1487EE02A35}" type="presOf" srcId="{F0E3669A-E13D-46FF-8823-63572AC88034}" destId="{8ACF03CF-AF6C-4BF2-B2F0-661158A49AFC}" srcOrd="0" destOrd="0" presId="urn:microsoft.com/office/officeart/2009/3/layout/HorizontalOrganizationChart"/>
    <dgm:cxn modelId="{1AA59B87-C8AB-47D7-910C-5C4404BCA2B8}" type="presOf" srcId="{F636F216-A9EC-403F-82A7-9859EDF1155C}" destId="{5A4AFD68-795D-40A5-B6B7-90E513D27F62}" srcOrd="0" destOrd="0" presId="urn:microsoft.com/office/officeart/2009/3/layout/HorizontalOrganizationChart"/>
    <dgm:cxn modelId="{22111C89-BF7D-4590-9541-139F652F7581}" type="presOf" srcId="{538F7DF6-7EE9-4E88-A1A3-E4292F80CA2C}" destId="{717AB607-BC0B-4026-93B0-EA23DAC16DD2}" srcOrd="0" destOrd="0" presId="urn:microsoft.com/office/officeart/2009/3/layout/HorizontalOrganizationChart"/>
    <dgm:cxn modelId="{7283A08A-82B7-47CF-BBFB-4E1C64CA6F87}" type="presOf" srcId="{EF18ABED-7A7B-4C1F-A0D8-8057E5068E64}" destId="{B0697333-E5C3-4C39-B5BA-41A3E09C30EB}" srcOrd="0" destOrd="0" presId="urn:microsoft.com/office/officeart/2009/3/layout/HorizontalOrganizationChart"/>
    <dgm:cxn modelId="{9ECF6691-5C5D-453F-9F09-E56C2E6485E6}" type="presOf" srcId="{800F47DD-2990-4D1A-8AD6-AC3DE957710B}" destId="{858E7331-8F74-4855-8AB5-C8297AFC1F11}" srcOrd="0" destOrd="0" presId="urn:microsoft.com/office/officeart/2009/3/layout/HorizontalOrganizationChart"/>
    <dgm:cxn modelId="{59505B93-8AC5-4C23-B1E8-3CC4CD328AFF}" srcId="{538F7DF6-7EE9-4E88-A1A3-E4292F80CA2C}" destId="{85130B9D-BA96-49AB-BC86-71F262E92638}" srcOrd="2" destOrd="0" parTransId="{B145B0F2-A0B4-471A-B75B-124A95CC07DF}" sibTransId="{3FA8C318-9E92-4227-A9C8-EA23E8B12CCC}"/>
    <dgm:cxn modelId="{EEEEB393-6E69-4BAD-AC4D-D7F088306C93}" srcId="{538F7DF6-7EE9-4E88-A1A3-E4292F80CA2C}" destId="{6C20BF17-B95D-414B-89C0-A066862A95B3}" srcOrd="1" destOrd="0" parTransId="{EFB6FD5E-FFD6-4340-9BD3-A7B3622E7CD0}" sibTransId="{FDC13C7B-1664-49AA-BC49-31F9C6F93709}"/>
    <dgm:cxn modelId="{25E0A596-6063-4008-B182-DE1E231B9837}" type="presOf" srcId="{9854C2E5-14DC-4DFF-8758-72BDECAC3299}" destId="{D4F5B806-1665-434A-9FA8-EBE95CF264C2}" srcOrd="1" destOrd="0" presId="urn:microsoft.com/office/officeart/2009/3/layout/HorizontalOrganizationChart"/>
    <dgm:cxn modelId="{D6B21C99-6A3C-49B8-AB63-D6E2E502D91F}" type="presOf" srcId="{1D09B909-0FAB-4923-B0FC-3FE3E69F4114}" destId="{6CEED09F-FFE8-41CE-9361-FB72B4728692}" srcOrd="0" destOrd="0" presId="urn:microsoft.com/office/officeart/2009/3/layout/HorizontalOrganizationChart"/>
    <dgm:cxn modelId="{90C9DE9A-E847-44D3-97A7-1242D1E12F28}" srcId="{2686C50B-91BE-4073-AEC6-E07C92D63D74}" destId="{503EB8A8-FED9-40FA-9ACD-3120AAB48E39}" srcOrd="0" destOrd="0" parTransId="{1D09B909-0FAB-4923-B0FC-3FE3E69F4114}" sibTransId="{024DF7C4-EFAD-48FD-9581-E7608D852F26}"/>
    <dgm:cxn modelId="{D5A68F9F-AFA6-41D3-94C0-BE45A0E6A38A}" type="presOf" srcId="{7E648654-FF56-4EAC-8106-3163DB4A98FA}" destId="{7922AD9F-4B9F-49A0-9F66-989ED5BE1761}" srcOrd="1" destOrd="0" presId="urn:microsoft.com/office/officeart/2009/3/layout/HorizontalOrganizationChart"/>
    <dgm:cxn modelId="{7378DBA1-851D-498F-AD66-61B5C019FB2B}" srcId="{F636F216-A9EC-403F-82A7-9859EDF1155C}" destId="{7E648654-FF56-4EAC-8106-3163DB4A98FA}" srcOrd="4" destOrd="0" parTransId="{0C29AAC3-C955-43BB-93F5-A65BB63D7A53}" sibTransId="{3D690A92-D863-490B-A1B7-F9299D4F7279}"/>
    <dgm:cxn modelId="{5B9960A2-237E-49ED-969B-EDA64C7F414C}" srcId="{F636F216-A9EC-403F-82A7-9859EDF1155C}" destId="{538F7DF6-7EE9-4E88-A1A3-E4292F80CA2C}" srcOrd="2" destOrd="0" parTransId="{77D30C84-D792-4FA2-9929-FB8CB4CCC2C3}" sibTransId="{A3BC64C4-9DD0-43AB-BF6C-BD1523E0D2DF}"/>
    <dgm:cxn modelId="{621A2CA8-5CCB-4269-9657-3D3A41C176B5}" srcId="{F1CA5CBE-55D8-4347-B0AD-76F05E222455}" destId="{D3418F7B-2771-4B18-9421-4B53557D77EE}" srcOrd="0" destOrd="0" parTransId="{04365DCE-FA16-4536-AAF1-47E489570322}" sibTransId="{5686F16D-F54C-48E5-9D9F-A95430C307B0}"/>
    <dgm:cxn modelId="{1B6FF5AA-C2D4-4015-A8F9-D00917118379}" srcId="{6C20BF17-B95D-414B-89C0-A066862A95B3}" destId="{68D9C895-74A9-4CF9-B70E-588B9474C114}" srcOrd="0" destOrd="0" parTransId="{1E626E44-EFD9-4CD6-87CC-9EF2275A5036}" sibTransId="{8E0F438A-E264-4359-AC67-1CE98DA97615}"/>
    <dgm:cxn modelId="{F4F324AB-5A45-4F50-BBB6-8F2B1607D6FC}" type="presOf" srcId="{6C20BF17-B95D-414B-89C0-A066862A95B3}" destId="{65501553-7B23-4E66-8526-CED78142E9C9}" srcOrd="0" destOrd="0" presId="urn:microsoft.com/office/officeart/2009/3/layout/HorizontalOrganizationChart"/>
    <dgm:cxn modelId="{2062EEAB-4B4B-4C65-BCD9-B3523C5533F8}" type="presOf" srcId="{7BAE34EE-F4C2-486C-9D8B-3A790C64A88B}" destId="{411BFEDE-1680-448C-B959-9B7BE5339F2D}" srcOrd="1" destOrd="0" presId="urn:microsoft.com/office/officeart/2009/3/layout/HorizontalOrganizationChart"/>
    <dgm:cxn modelId="{E78019AE-A7F2-41E6-8740-8BBD10383A84}" type="presOf" srcId="{3E1F4E71-7D60-4983-A623-2890B56A6C00}" destId="{5F9266EF-420A-4736-A4E6-A5EA29ACE784}" srcOrd="0" destOrd="0" presId="urn:microsoft.com/office/officeart/2009/3/layout/HorizontalOrganizationChart"/>
    <dgm:cxn modelId="{8296CBAE-33CE-480D-8358-C9BAE18B70B9}" type="presOf" srcId="{B145B0F2-A0B4-471A-B75B-124A95CC07DF}" destId="{ED620562-2AE1-42B8-B42B-170DB112FFFF}" srcOrd="0" destOrd="0" presId="urn:microsoft.com/office/officeart/2009/3/layout/HorizontalOrganizationChart"/>
    <dgm:cxn modelId="{C0A065AF-F88D-46C1-AC01-66E2652F822B}" srcId="{2686C50B-91BE-4073-AEC6-E07C92D63D74}" destId="{9854C2E5-14DC-4DFF-8758-72BDECAC3299}" srcOrd="1" destOrd="0" parTransId="{800F47DD-2990-4D1A-8AD6-AC3DE957710B}" sibTransId="{F11DFAED-B3E4-478A-8AA9-EEEB233FE5C7}"/>
    <dgm:cxn modelId="{469E98B0-228C-443F-8060-CD128D5798D6}" type="presOf" srcId="{2B48BD5D-D191-4784-B950-FF9134E9F3B1}" destId="{28B6A8B7-8697-4F25-94D2-0B7BC02FE32E}" srcOrd="1" destOrd="0" presId="urn:microsoft.com/office/officeart/2009/3/layout/HorizontalOrganizationChart"/>
    <dgm:cxn modelId="{145594B2-FC7F-4967-AD39-B7012AC2A8AB}" srcId="{7E648654-FF56-4EAC-8106-3163DB4A98FA}" destId="{F926E771-F841-4FD1-8618-08A2616AF170}" srcOrd="1" destOrd="0" parTransId="{B12C86F4-C8B0-46BC-A36A-FF99184CA303}" sibTransId="{5B3C180F-F509-490E-9956-B40FE8052EEB}"/>
    <dgm:cxn modelId="{1F1B79B8-D907-479B-BF71-18B3D22539C2}" srcId="{85130B9D-BA96-49AB-BC86-71F262E92638}" destId="{7758D376-8A4C-43FF-82BA-D42012AFBB7E}" srcOrd="0" destOrd="0" parTransId="{F1609D89-C5C9-4A04-BC4F-942C9E14D213}" sibTransId="{AC123643-C169-455E-B206-62535C653AC0}"/>
    <dgm:cxn modelId="{870EE5B9-1B80-4AF3-A8C6-80148AAEAF90}" type="presOf" srcId="{490198E8-BFD7-4077-8E73-B4AFD878AE35}" destId="{BBE757A5-BBB9-47B9-84C6-48239C212879}" srcOrd="0" destOrd="0" presId="urn:microsoft.com/office/officeart/2009/3/layout/HorizontalOrganizationChart"/>
    <dgm:cxn modelId="{301027BB-5CBA-4CA7-979B-0D156927F8F1}" srcId="{F0E3669A-E13D-46FF-8823-63572AC88034}" destId="{F636F216-A9EC-403F-82A7-9859EDF1155C}" srcOrd="0" destOrd="0" parTransId="{7C21340F-3AE4-40AC-9032-50A395A2BE25}" sibTransId="{EFF99E72-93A8-4F2D-9F8D-FF1115D3F721}"/>
    <dgm:cxn modelId="{DAF861C6-4DCE-4027-99D1-7CD924BE4D63}" type="presOf" srcId="{538F7DF6-7EE9-4E88-A1A3-E4292F80CA2C}" destId="{0115E6A2-3669-45F0-97AB-ED03E85972D6}" srcOrd="1" destOrd="0" presId="urn:microsoft.com/office/officeart/2009/3/layout/HorizontalOrganizationChart"/>
    <dgm:cxn modelId="{8FFB9EC6-A183-4EF1-9353-F2F025323030}" srcId="{F636F216-A9EC-403F-82A7-9859EDF1155C}" destId="{7BAE34EE-F4C2-486C-9D8B-3A790C64A88B}" srcOrd="3" destOrd="0" parTransId="{5BDB1FD1-E744-47BE-9909-4BF469D9649F}" sibTransId="{03B9B8DE-6C68-402E-B619-1096488B16BF}"/>
    <dgm:cxn modelId="{603E7ECC-F62F-474F-8AB4-648DE5B2D3BA}" type="presOf" srcId="{F1CA5CBE-55D8-4347-B0AD-76F05E222455}" destId="{C90151BA-DCF7-4B17-AD5E-161684F38E75}" srcOrd="1" destOrd="0" presId="urn:microsoft.com/office/officeart/2009/3/layout/HorizontalOrganizationChart"/>
    <dgm:cxn modelId="{AB3F39D8-0DD1-4A0D-AF6D-65E9C479111F}" type="presOf" srcId="{2B48BD5D-D191-4784-B950-FF9134E9F3B1}" destId="{DF5A953C-CF52-45E2-990D-B11F16079D85}" srcOrd="0" destOrd="0" presId="urn:microsoft.com/office/officeart/2009/3/layout/HorizontalOrganizationChart"/>
    <dgm:cxn modelId="{B7D8AADE-7DA6-4A3C-BBA2-39DD38A49ED9}" type="presOf" srcId="{D3418F7B-2771-4B18-9421-4B53557D77EE}" destId="{F2A51CBA-8B8B-4732-9FB7-FEA6B5AA0E39}" srcOrd="1" destOrd="0" presId="urn:microsoft.com/office/officeart/2009/3/layout/HorizontalOrganizationChart"/>
    <dgm:cxn modelId="{18C2B3DE-63D8-44B3-ACE0-D2C899AE1AE7}" type="presOf" srcId="{5BDB1FD1-E744-47BE-9909-4BF469D9649F}" destId="{2184D314-F5CC-49ED-BFA1-6DFE088EA998}" srcOrd="0" destOrd="0" presId="urn:microsoft.com/office/officeart/2009/3/layout/HorizontalOrganizationChart"/>
    <dgm:cxn modelId="{A3F0FBDF-ABDF-4301-B78E-F648105E7F70}" type="presOf" srcId="{AFA6EA0A-F667-416B-9543-E121F8CE4A8C}" destId="{73A23D6B-3990-4E93-9302-159CAF9CDC67}" srcOrd="0" destOrd="0" presId="urn:microsoft.com/office/officeart/2009/3/layout/HorizontalOrganizationChart"/>
    <dgm:cxn modelId="{C28C79E9-E00C-40A6-AC20-41DCD5DB0466}" srcId="{85130B9D-BA96-49AB-BC86-71F262E92638}" destId="{6BE17563-E701-495B-9912-E53B269EC57C}" srcOrd="1" destOrd="0" parTransId="{D810FE3F-79AF-44DE-A825-07FF64D9B574}" sibTransId="{25671BA2-8118-48CF-9D75-AF8326E2B167}"/>
    <dgm:cxn modelId="{F6FEAEEC-43A9-41ED-9055-99A8F041A176}" type="presOf" srcId="{9854C2E5-14DC-4DFF-8758-72BDECAC3299}" destId="{68C64B28-ACBD-4C49-9145-E91FE4ADCCD1}" srcOrd="0" destOrd="0" presId="urn:microsoft.com/office/officeart/2009/3/layout/HorizontalOrganizationChart"/>
    <dgm:cxn modelId="{C98390F5-F02C-45C4-8FAB-143012C33FCF}" type="presOf" srcId="{6BE17563-E701-495B-9912-E53B269EC57C}" destId="{6B7DF64D-1078-4D24-95A1-F549A324BCE8}" srcOrd="0" destOrd="0" presId="urn:microsoft.com/office/officeart/2009/3/layout/HorizontalOrganizationChart"/>
    <dgm:cxn modelId="{F24BF0F7-C227-4413-91F9-3066D88363A6}" type="presOf" srcId="{7758D376-8A4C-43FF-82BA-D42012AFBB7E}" destId="{E7786CB6-6045-44EA-AC67-47B6D0F7EBE8}" srcOrd="1" destOrd="0" presId="urn:microsoft.com/office/officeart/2009/3/layout/HorizontalOrganizationChart"/>
    <dgm:cxn modelId="{674A94FB-1A5A-48A8-ABD9-016E6C6718FA}" type="presOf" srcId="{04365DCE-FA16-4536-AAF1-47E489570322}" destId="{164264A5-5B1A-4C5E-8796-A139B1BB1092}" srcOrd="0" destOrd="0" presId="urn:microsoft.com/office/officeart/2009/3/layout/HorizontalOrganizationChart"/>
    <dgm:cxn modelId="{327BFFFC-97BC-4815-BE0A-EC7F3DA289C7}" type="presOf" srcId="{6C20BF17-B95D-414B-89C0-A066862A95B3}" destId="{6B9F1018-4DC3-45D6-B581-BF5BD5F83477}" srcOrd="1" destOrd="0" presId="urn:microsoft.com/office/officeart/2009/3/layout/HorizontalOrganizationChart"/>
    <dgm:cxn modelId="{A9A403CC-AC33-43FC-B477-58B8DC6D65E1}" type="presParOf" srcId="{8ACF03CF-AF6C-4BF2-B2F0-661158A49AFC}" destId="{A5214D59-B2A2-404B-A0C3-A165827B5B34}" srcOrd="0" destOrd="0" presId="urn:microsoft.com/office/officeart/2009/3/layout/HorizontalOrganizationChart"/>
    <dgm:cxn modelId="{9FCAB987-7EFE-4E46-9414-B6DD6700F285}" type="presParOf" srcId="{A5214D59-B2A2-404B-A0C3-A165827B5B34}" destId="{69706C8A-1B1E-4B01-91BE-C2FFA413F5B8}" srcOrd="0" destOrd="0" presId="urn:microsoft.com/office/officeart/2009/3/layout/HorizontalOrganizationChart"/>
    <dgm:cxn modelId="{31AE2975-2156-499D-AE9A-59CFCA17BAD8}" type="presParOf" srcId="{69706C8A-1B1E-4B01-91BE-C2FFA413F5B8}" destId="{5A4AFD68-795D-40A5-B6B7-90E513D27F62}" srcOrd="0" destOrd="0" presId="urn:microsoft.com/office/officeart/2009/3/layout/HorizontalOrganizationChart"/>
    <dgm:cxn modelId="{A18DBE4E-40DA-428A-BFDD-B50FF434446C}" type="presParOf" srcId="{69706C8A-1B1E-4B01-91BE-C2FFA413F5B8}" destId="{E10EC832-ED14-45DA-BD4B-D63D8EBDEAD9}" srcOrd="1" destOrd="0" presId="urn:microsoft.com/office/officeart/2009/3/layout/HorizontalOrganizationChart"/>
    <dgm:cxn modelId="{0518DA9A-3BF5-4DBF-89D7-32F98F5DC09B}" type="presParOf" srcId="{A5214D59-B2A2-404B-A0C3-A165827B5B34}" destId="{E128B8CC-E0D0-4944-BF21-02106DECDFCE}" srcOrd="1" destOrd="0" presId="urn:microsoft.com/office/officeart/2009/3/layout/HorizontalOrganizationChart"/>
    <dgm:cxn modelId="{05CCF910-6D19-4163-BAF8-0E171A50E601}" type="presParOf" srcId="{E128B8CC-E0D0-4944-BF21-02106DECDFCE}" destId="{D0CA805E-FAB0-4836-94DE-5C4EB8E1B346}" srcOrd="0" destOrd="0" presId="urn:microsoft.com/office/officeart/2009/3/layout/HorizontalOrganizationChart"/>
    <dgm:cxn modelId="{06DD6CE0-C4DF-4B4B-BE80-6FC131367F69}" type="presParOf" srcId="{E128B8CC-E0D0-4944-BF21-02106DECDFCE}" destId="{E373C116-5FDD-4E3A-89CB-C4CD1978408D}" srcOrd="1" destOrd="0" presId="urn:microsoft.com/office/officeart/2009/3/layout/HorizontalOrganizationChart"/>
    <dgm:cxn modelId="{B584093D-98D5-4E7F-9313-DA9A9ABB9CF1}" type="presParOf" srcId="{E373C116-5FDD-4E3A-89CB-C4CD1978408D}" destId="{BD0D5520-DD62-4114-BE51-80E920C13D1A}" srcOrd="0" destOrd="0" presId="urn:microsoft.com/office/officeart/2009/3/layout/HorizontalOrganizationChart"/>
    <dgm:cxn modelId="{BEAC63FB-D714-4043-A58B-B956E30A1C79}" type="presParOf" srcId="{BD0D5520-DD62-4114-BE51-80E920C13D1A}" destId="{717AB607-BC0B-4026-93B0-EA23DAC16DD2}" srcOrd="0" destOrd="0" presId="urn:microsoft.com/office/officeart/2009/3/layout/HorizontalOrganizationChart"/>
    <dgm:cxn modelId="{3986E77A-59D1-4909-BDEE-C247DE89B5E7}" type="presParOf" srcId="{BD0D5520-DD62-4114-BE51-80E920C13D1A}" destId="{0115E6A2-3669-45F0-97AB-ED03E85972D6}" srcOrd="1" destOrd="0" presId="urn:microsoft.com/office/officeart/2009/3/layout/HorizontalOrganizationChart"/>
    <dgm:cxn modelId="{09D08339-7AE9-4CA4-964F-263F6F76053C}" type="presParOf" srcId="{E373C116-5FDD-4E3A-89CB-C4CD1978408D}" destId="{828873FB-91CD-47DC-8E36-9A52C7EBE336}" srcOrd="1" destOrd="0" presId="urn:microsoft.com/office/officeart/2009/3/layout/HorizontalOrganizationChart"/>
    <dgm:cxn modelId="{7C2FE7BE-F579-4EF7-91BF-837883B51187}" type="presParOf" srcId="{828873FB-91CD-47DC-8E36-9A52C7EBE336}" destId="{73A23D6B-3990-4E93-9302-159CAF9CDC67}" srcOrd="0" destOrd="0" presId="urn:microsoft.com/office/officeart/2009/3/layout/HorizontalOrganizationChart"/>
    <dgm:cxn modelId="{1F8A1F5F-2206-4F95-9F3B-7D9B8F7151C9}" type="presParOf" srcId="{828873FB-91CD-47DC-8E36-9A52C7EBE336}" destId="{A3F861A5-2AFA-419E-A0BD-A1D8C0424868}" srcOrd="1" destOrd="0" presId="urn:microsoft.com/office/officeart/2009/3/layout/HorizontalOrganizationChart"/>
    <dgm:cxn modelId="{C7E9043A-031A-4443-B0C2-6002E17F565C}" type="presParOf" srcId="{A3F861A5-2AFA-419E-A0BD-A1D8C0424868}" destId="{B76BE6C6-8146-4011-B0B1-50018C4F9BBF}" srcOrd="0" destOrd="0" presId="urn:microsoft.com/office/officeart/2009/3/layout/HorizontalOrganizationChart"/>
    <dgm:cxn modelId="{878FC946-B93E-4105-B0EA-AC712B5C0AF2}" type="presParOf" srcId="{B76BE6C6-8146-4011-B0B1-50018C4F9BBF}" destId="{600FC69A-FAB1-42DD-9906-844E4628E451}" srcOrd="0" destOrd="0" presId="urn:microsoft.com/office/officeart/2009/3/layout/HorizontalOrganizationChart"/>
    <dgm:cxn modelId="{59112579-2A61-444F-82E7-1F036970B470}" type="presParOf" srcId="{B76BE6C6-8146-4011-B0B1-50018C4F9BBF}" destId="{77804AFA-1D99-48E7-96A8-ED86AE5849C0}" srcOrd="1" destOrd="0" presId="urn:microsoft.com/office/officeart/2009/3/layout/HorizontalOrganizationChart"/>
    <dgm:cxn modelId="{EEFB6DC7-02CB-4E61-99B9-7D184E3F466B}" type="presParOf" srcId="{A3F861A5-2AFA-419E-A0BD-A1D8C0424868}" destId="{F4F1C088-FF74-4655-BC51-F3E5C535D643}" srcOrd="1" destOrd="0" presId="urn:microsoft.com/office/officeart/2009/3/layout/HorizontalOrganizationChart"/>
    <dgm:cxn modelId="{0CCCA428-F2A7-4910-A6D3-E06076573C07}" type="presParOf" srcId="{F4F1C088-FF74-4655-BC51-F3E5C535D643}" destId="{6CEED09F-FFE8-41CE-9361-FB72B4728692}" srcOrd="0" destOrd="0" presId="urn:microsoft.com/office/officeart/2009/3/layout/HorizontalOrganizationChart"/>
    <dgm:cxn modelId="{86894068-C6E6-42D5-91F0-02ABF25476FD}" type="presParOf" srcId="{F4F1C088-FF74-4655-BC51-F3E5C535D643}" destId="{9F43FD20-782D-4AF4-8D11-943D6A7D8A46}" srcOrd="1" destOrd="0" presId="urn:microsoft.com/office/officeart/2009/3/layout/HorizontalOrganizationChart"/>
    <dgm:cxn modelId="{C5BB0B84-D12F-4088-9FA7-9E769B6F847D}" type="presParOf" srcId="{9F43FD20-782D-4AF4-8D11-943D6A7D8A46}" destId="{A7D86BCC-9608-4FC3-9EAD-56061C7404FA}" srcOrd="0" destOrd="0" presId="urn:microsoft.com/office/officeart/2009/3/layout/HorizontalOrganizationChart"/>
    <dgm:cxn modelId="{DC0A5914-48D0-4A24-871F-344DFAB93290}" type="presParOf" srcId="{A7D86BCC-9608-4FC3-9EAD-56061C7404FA}" destId="{C4993AB9-D6DF-402D-A677-B9B0683DC330}" srcOrd="0" destOrd="0" presId="urn:microsoft.com/office/officeart/2009/3/layout/HorizontalOrganizationChart"/>
    <dgm:cxn modelId="{79DC089B-4D9A-49C0-A978-79201442C1F5}" type="presParOf" srcId="{A7D86BCC-9608-4FC3-9EAD-56061C7404FA}" destId="{D0C5C08D-DC71-4474-BA57-3109E82A01C3}" srcOrd="1" destOrd="0" presId="urn:microsoft.com/office/officeart/2009/3/layout/HorizontalOrganizationChart"/>
    <dgm:cxn modelId="{F09727C0-8385-4378-960F-4859BA71B42A}" type="presParOf" srcId="{9F43FD20-782D-4AF4-8D11-943D6A7D8A46}" destId="{F0697FF9-354B-4FA5-B6BA-B3E7C1C4DE45}" srcOrd="1" destOrd="0" presId="urn:microsoft.com/office/officeart/2009/3/layout/HorizontalOrganizationChart"/>
    <dgm:cxn modelId="{FA939F52-FCA8-4920-A138-7E5D3BE679A0}" type="presParOf" srcId="{9F43FD20-782D-4AF4-8D11-943D6A7D8A46}" destId="{9418FA29-5338-4063-876E-7C6FD0B28D1F}" srcOrd="2" destOrd="0" presId="urn:microsoft.com/office/officeart/2009/3/layout/HorizontalOrganizationChart"/>
    <dgm:cxn modelId="{45C9CCE6-4653-4E13-B745-E704768D395F}" type="presParOf" srcId="{F4F1C088-FF74-4655-BC51-F3E5C535D643}" destId="{858E7331-8F74-4855-8AB5-C8297AFC1F11}" srcOrd="2" destOrd="0" presId="urn:microsoft.com/office/officeart/2009/3/layout/HorizontalOrganizationChart"/>
    <dgm:cxn modelId="{800C756B-84FA-46F8-A13D-51B4FE9BF392}" type="presParOf" srcId="{F4F1C088-FF74-4655-BC51-F3E5C535D643}" destId="{66416BDA-ABF5-47C0-812B-F089DED52AA9}" srcOrd="3" destOrd="0" presId="urn:microsoft.com/office/officeart/2009/3/layout/HorizontalOrganizationChart"/>
    <dgm:cxn modelId="{CAF8C83E-2B74-4AD8-A952-CFC4AF3748A2}" type="presParOf" srcId="{66416BDA-ABF5-47C0-812B-F089DED52AA9}" destId="{2012348C-8BAB-440A-9092-1EBA94897EFB}" srcOrd="0" destOrd="0" presId="urn:microsoft.com/office/officeart/2009/3/layout/HorizontalOrganizationChart"/>
    <dgm:cxn modelId="{0A4B1519-E74C-40CC-83A0-FC618329DB74}" type="presParOf" srcId="{2012348C-8BAB-440A-9092-1EBA94897EFB}" destId="{68C64B28-ACBD-4C49-9145-E91FE4ADCCD1}" srcOrd="0" destOrd="0" presId="urn:microsoft.com/office/officeart/2009/3/layout/HorizontalOrganizationChart"/>
    <dgm:cxn modelId="{4F5505D8-CFEE-406E-ADC4-88ECF23FF7AA}" type="presParOf" srcId="{2012348C-8BAB-440A-9092-1EBA94897EFB}" destId="{D4F5B806-1665-434A-9FA8-EBE95CF264C2}" srcOrd="1" destOrd="0" presId="urn:microsoft.com/office/officeart/2009/3/layout/HorizontalOrganizationChart"/>
    <dgm:cxn modelId="{E6120376-3D6B-4B28-81D2-39BEE2C6F1CA}" type="presParOf" srcId="{66416BDA-ABF5-47C0-812B-F089DED52AA9}" destId="{92E4F701-510B-41D9-9BB0-50DFF82B5B3E}" srcOrd="1" destOrd="0" presId="urn:microsoft.com/office/officeart/2009/3/layout/HorizontalOrganizationChart"/>
    <dgm:cxn modelId="{7A50959C-AC2E-432E-A29B-0B7450E7A693}" type="presParOf" srcId="{66416BDA-ABF5-47C0-812B-F089DED52AA9}" destId="{302327F9-9DB3-4D0E-A481-AB2DFDD3DE4D}" srcOrd="2" destOrd="0" presId="urn:microsoft.com/office/officeart/2009/3/layout/HorizontalOrganizationChart"/>
    <dgm:cxn modelId="{333BC82B-0EA2-4B87-8C79-5ED5CD4C14A5}" type="presParOf" srcId="{A3F861A5-2AFA-419E-A0BD-A1D8C0424868}" destId="{AC7E7E9A-E130-4040-988C-DA17E4FBAC67}" srcOrd="2" destOrd="0" presId="urn:microsoft.com/office/officeart/2009/3/layout/HorizontalOrganizationChart"/>
    <dgm:cxn modelId="{6593564D-ABC6-4429-ABAF-EBC7D013DF8A}" type="presParOf" srcId="{828873FB-91CD-47DC-8E36-9A52C7EBE336}" destId="{526AEAAA-4E1A-4ABB-A095-B7BA80D8631B}" srcOrd="2" destOrd="0" presId="urn:microsoft.com/office/officeart/2009/3/layout/HorizontalOrganizationChart"/>
    <dgm:cxn modelId="{0962C3A2-B39D-4C30-8D7F-FE3D9531975A}" type="presParOf" srcId="{828873FB-91CD-47DC-8E36-9A52C7EBE336}" destId="{80046001-A035-40A5-A1ED-90E5B105F25C}" srcOrd="3" destOrd="0" presId="urn:microsoft.com/office/officeart/2009/3/layout/HorizontalOrganizationChart"/>
    <dgm:cxn modelId="{81864972-DC33-4A19-91F8-1C410CB9B314}" type="presParOf" srcId="{80046001-A035-40A5-A1ED-90E5B105F25C}" destId="{56D23F3C-8BC8-4E39-A4F7-701B5EB20DAE}" srcOrd="0" destOrd="0" presId="urn:microsoft.com/office/officeart/2009/3/layout/HorizontalOrganizationChart"/>
    <dgm:cxn modelId="{5A919B10-AB63-41BE-AB2D-513161386A36}" type="presParOf" srcId="{56D23F3C-8BC8-4E39-A4F7-701B5EB20DAE}" destId="{65501553-7B23-4E66-8526-CED78142E9C9}" srcOrd="0" destOrd="0" presId="urn:microsoft.com/office/officeart/2009/3/layout/HorizontalOrganizationChart"/>
    <dgm:cxn modelId="{2DD1B510-65C8-4CA5-9412-6B4EE0C0140D}" type="presParOf" srcId="{56D23F3C-8BC8-4E39-A4F7-701B5EB20DAE}" destId="{6B9F1018-4DC3-45D6-B581-BF5BD5F83477}" srcOrd="1" destOrd="0" presId="urn:microsoft.com/office/officeart/2009/3/layout/HorizontalOrganizationChart"/>
    <dgm:cxn modelId="{2C6B6584-91BB-4E34-811A-CCBD9033AA63}" type="presParOf" srcId="{80046001-A035-40A5-A1ED-90E5B105F25C}" destId="{C5AAA5AF-A6F5-456D-8FDD-A48FDFD8177F}" srcOrd="1" destOrd="0" presId="urn:microsoft.com/office/officeart/2009/3/layout/HorizontalOrganizationChart"/>
    <dgm:cxn modelId="{3A19F150-2157-4FBD-837C-0788136C1690}" type="presParOf" srcId="{C5AAA5AF-A6F5-456D-8FDD-A48FDFD8177F}" destId="{B50A5CFF-F6F1-4FC4-B063-58EC373746D3}" srcOrd="0" destOrd="0" presId="urn:microsoft.com/office/officeart/2009/3/layout/HorizontalOrganizationChart"/>
    <dgm:cxn modelId="{6141A9AE-21AF-48BD-A103-37FE26055C0C}" type="presParOf" srcId="{C5AAA5AF-A6F5-456D-8FDD-A48FDFD8177F}" destId="{8D7F98FC-06DC-4CE3-B0F0-D4001C27891C}" srcOrd="1" destOrd="0" presId="urn:microsoft.com/office/officeart/2009/3/layout/HorizontalOrganizationChart"/>
    <dgm:cxn modelId="{453DAF04-0106-4163-9B79-9B931C09CB19}" type="presParOf" srcId="{8D7F98FC-06DC-4CE3-B0F0-D4001C27891C}" destId="{3C04CB50-5F72-41B7-986A-21C277C7F8D3}" srcOrd="0" destOrd="0" presId="urn:microsoft.com/office/officeart/2009/3/layout/HorizontalOrganizationChart"/>
    <dgm:cxn modelId="{88DFDD60-EB8C-4A39-9198-F821D43AD62F}" type="presParOf" srcId="{3C04CB50-5F72-41B7-986A-21C277C7F8D3}" destId="{EAAADD1A-AAA6-449F-94BB-B9ACAE782C9E}" srcOrd="0" destOrd="0" presId="urn:microsoft.com/office/officeart/2009/3/layout/HorizontalOrganizationChart"/>
    <dgm:cxn modelId="{91A215FD-D563-4BF2-BF04-B4B7585EEB6A}" type="presParOf" srcId="{3C04CB50-5F72-41B7-986A-21C277C7F8D3}" destId="{35D428E5-B9AC-4421-802D-13D43688E1E8}" srcOrd="1" destOrd="0" presId="urn:microsoft.com/office/officeart/2009/3/layout/HorizontalOrganizationChart"/>
    <dgm:cxn modelId="{9AE73A70-5FF8-4C3F-B7FF-643CBD3805F4}" type="presParOf" srcId="{8D7F98FC-06DC-4CE3-B0F0-D4001C27891C}" destId="{85EF0B73-F7AB-4CFD-9757-2D84F54DC102}" srcOrd="1" destOrd="0" presId="urn:microsoft.com/office/officeart/2009/3/layout/HorizontalOrganizationChart"/>
    <dgm:cxn modelId="{E9FEB488-0B9B-4B4E-90C5-1D1ED255241E}" type="presParOf" srcId="{8D7F98FC-06DC-4CE3-B0F0-D4001C27891C}" destId="{E4458525-B2DC-4590-BF10-EB5D9BA802FB}" srcOrd="2" destOrd="0" presId="urn:microsoft.com/office/officeart/2009/3/layout/HorizontalOrganizationChart"/>
    <dgm:cxn modelId="{4D4AFE4A-5DA1-40F1-97CB-7925B4F42AB5}" type="presParOf" srcId="{80046001-A035-40A5-A1ED-90E5B105F25C}" destId="{CE5B9590-9E99-47EF-884C-BD898456DD86}" srcOrd="2" destOrd="0" presId="urn:microsoft.com/office/officeart/2009/3/layout/HorizontalOrganizationChart"/>
    <dgm:cxn modelId="{CC80902C-77C6-4327-8CF6-CDD261691D32}" type="presParOf" srcId="{828873FB-91CD-47DC-8E36-9A52C7EBE336}" destId="{ED620562-2AE1-42B8-B42B-170DB112FFFF}" srcOrd="4" destOrd="0" presId="urn:microsoft.com/office/officeart/2009/3/layout/HorizontalOrganizationChart"/>
    <dgm:cxn modelId="{800AE120-42AA-4C6E-85C2-7F2B7042F980}" type="presParOf" srcId="{828873FB-91CD-47DC-8E36-9A52C7EBE336}" destId="{CE401384-93F1-4384-B42D-76AE781777A0}" srcOrd="5" destOrd="0" presId="urn:microsoft.com/office/officeart/2009/3/layout/HorizontalOrganizationChart"/>
    <dgm:cxn modelId="{D66AFD9E-E819-48FA-9456-D248ADA0EBF8}" type="presParOf" srcId="{CE401384-93F1-4384-B42D-76AE781777A0}" destId="{022F63F6-0A03-4710-BE84-D555C6E76C2E}" srcOrd="0" destOrd="0" presId="urn:microsoft.com/office/officeart/2009/3/layout/HorizontalOrganizationChart"/>
    <dgm:cxn modelId="{38635CCC-D8F1-4187-8062-9ED28DF9D945}" type="presParOf" srcId="{022F63F6-0A03-4710-BE84-D555C6E76C2E}" destId="{D2DDA1E5-EFCD-416E-96E0-857E2805331E}" srcOrd="0" destOrd="0" presId="urn:microsoft.com/office/officeart/2009/3/layout/HorizontalOrganizationChart"/>
    <dgm:cxn modelId="{1EAE9E58-DEFA-4292-962E-98F89584B0AB}" type="presParOf" srcId="{022F63F6-0A03-4710-BE84-D555C6E76C2E}" destId="{FEDD4815-E72A-4306-8ABD-0F5557792F0C}" srcOrd="1" destOrd="0" presId="urn:microsoft.com/office/officeart/2009/3/layout/HorizontalOrganizationChart"/>
    <dgm:cxn modelId="{FD1FD709-928B-4DCD-A1DB-9236FF5441A7}" type="presParOf" srcId="{CE401384-93F1-4384-B42D-76AE781777A0}" destId="{F57AAC95-7CAC-4210-AB9B-F19BA85BD6BC}" srcOrd="1" destOrd="0" presId="urn:microsoft.com/office/officeart/2009/3/layout/HorizontalOrganizationChart"/>
    <dgm:cxn modelId="{1CA67B7E-6D86-4F36-BB47-FB32CB0AE5CE}" type="presParOf" srcId="{F57AAC95-7CAC-4210-AB9B-F19BA85BD6BC}" destId="{BDD6ADAD-5A62-4F4C-838F-9EC734BA83AD}" srcOrd="0" destOrd="0" presId="urn:microsoft.com/office/officeart/2009/3/layout/HorizontalOrganizationChart"/>
    <dgm:cxn modelId="{0956640B-D55C-4308-AA44-7A2A1301F7C6}" type="presParOf" srcId="{F57AAC95-7CAC-4210-AB9B-F19BA85BD6BC}" destId="{1136B55E-F11D-464A-AB41-9BA553C36E99}" srcOrd="1" destOrd="0" presId="urn:microsoft.com/office/officeart/2009/3/layout/HorizontalOrganizationChart"/>
    <dgm:cxn modelId="{97A74BC5-0656-4240-809B-05CAE7289B5F}" type="presParOf" srcId="{1136B55E-F11D-464A-AB41-9BA553C36E99}" destId="{D9833C85-AE10-46A3-98A7-7EB25104F82C}" srcOrd="0" destOrd="0" presId="urn:microsoft.com/office/officeart/2009/3/layout/HorizontalOrganizationChart"/>
    <dgm:cxn modelId="{15EDAB4F-6FF6-40A0-92D5-772B8904F7A2}" type="presParOf" srcId="{D9833C85-AE10-46A3-98A7-7EB25104F82C}" destId="{49E1D970-676E-4C0B-AC76-02DA191B96CB}" srcOrd="0" destOrd="0" presId="urn:microsoft.com/office/officeart/2009/3/layout/HorizontalOrganizationChart"/>
    <dgm:cxn modelId="{D4432ADA-FB69-42C7-808E-7ED2EA7A60D3}" type="presParOf" srcId="{D9833C85-AE10-46A3-98A7-7EB25104F82C}" destId="{E7786CB6-6045-44EA-AC67-47B6D0F7EBE8}" srcOrd="1" destOrd="0" presId="urn:microsoft.com/office/officeart/2009/3/layout/HorizontalOrganizationChart"/>
    <dgm:cxn modelId="{7E11E0A1-BBF2-4581-91CA-195F24C7797A}" type="presParOf" srcId="{1136B55E-F11D-464A-AB41-9BA553C36E99}" destId="{D5D195F2-6342-406E-9BC0-8CECDA064E63}" srcOrd="1" destOrd="0" presId="urn:microsoft.com/office/officeart/2009/3/layout/HorizontalOrganizationChart"/>
    <dgm:cxn modelId="{3B5A60B8-D985-4175-9B7F-F6E1477BC79C}" type="presParOf" srcId="{1136B55E-F11D-464A-AB41-9BA553C36E99}" destId="{B8B65DEF-DC04-4A4A-BF3C-2F22D7B81F24}" srcOrd="2" destOrd="0" presId="urn:microsoft.com/office/officeart/2009/3/layout/HorizontalOrganizationChart"/>
    <dgm:cxn modelId="{9A7E7D8C-D032-4912-AD65-AB82ECF5486A}" type="presParOf" srcId="{F57AAC95-7CAC-4210-AB9B-F19BA85BD6BC}" destId="{181EAEF3-C074-48B1-A3F3-F7D1531D6CE4}" srcOrd="2" destOrd="0" presId="urn:microsoft.com/office/officeart/2009/3/layout/HorizontalOrganizationChart"/>
    <dgm:cxn modelId="{8B5A3DA1-0F6A-49E6-B888-CAA1B3D265A5}" type="presParOf" srcId="{F57AAC95-7CAC-4210-AB9B-F19BA85BD6BC}" destId="{9A0CF08B-F910-45CA-BAE2-C22211BF6C8A}" srcOrd="3" destOrd="0" presId="urn:microsoft.com/office/officeart/2009/3/layout/HorizontalOrganizationChart"/>
    <dgm:cxn modelId="{A293B7AB-D78C-487F-AF77-D58DC058D497}" type="presParOf" srcId="{9A0CF08B-F910-45CA-BAE2-C22211BF6C8A}" destId="{4727BADF-CF9F-4B99-877F-4C6AE5C879FF}" srcOrd="0" destOrd="0" presId="urn:microsoft.com/office/officeart/2009/3/layout/HorizontalOrganizationChart"/>
    <dgm:cxn modelId="{5836827F-153A-4C08-B2D3-D1611949542F}" type="presParOf" srcId="{4727BADF-CF9F-4B99-877F-4C6AE5C879FF}" destId="{6B7DF64D-1078-4D24-95A1-F549A324BCE8}" srcOrd="0" destOrd="0" presId="urn:microsoft.com/office/officeart/2009/3/layout/HorizontalOrganizationChart"/>
    <dgm:cxn modelId="{5C06C4D7-409E-444E-9127-08208ECE6657}" type="presParOf" srcId="{4727BADF-CF9F-4B99-877F-4C6AE5C879FF}" destId="{DA20D5CC-C4FA-4A6A-8E10-1BB8C993BAE5}" srcOrd="1" destOrd="0" presId="urn:microsoft.com/office/officeart/2009/3/layout/HorizontalOrganizationChart"/>
    <dgm:cxn modelId="{5F53E252-0E71-40A7-A38F-25CB20C4F260}" type="presParOf" srcId="{9A0CF08B-F910-45CA-BAE2-C22211BF6C8A}" destId="{AA6BFC2C-6BCE-4563-B9B0-AF64E1B7D45C}" srcOrd="1" destOrd="0" presId="urn:microsoft.com/office/officeart/2009/3/layout/HorizontalOrganizationChart"/>
    <dgm:cxn modelId="{E8C6C1A1-2145-4860-B752-9E94D06C08A6}" type="presParOf" srcId="{9A0CF08B-F910-45CA-BAE2-C22211BF6C8A}" destId="{653E9846-1187-4B2F-8ED9-B59EB784F816}" srcOrd="2" destOrd="0" presId="urn:microsoft.com/office/officeart/2009/3/layout/HorizontalOrganizationChart"/>
    <dgm:cxn modelId="{A6EF0D89-F7A7-40E5-8CEE-EDCB32675F96}" type="presParOf" srcId="{CE401384-93F1-4384-B42D-76AE781777A0}" destId="{2BF96C7A-DD2B-4A6A-9D67-140DFA8F65C2}" srcOrd="2" destOrd="0" presId="urn:microsoft.com/office/officeart/2009/3/layout/HorizontalOrganizationChart"/>
    <dgm:cxn modelId="{A132F9BF-6448-40D5-8A90-A578AEC0E212}" type="presParOf" srcId="{E373C116-5FDD-4E3A-89CB-C4CD1978408D}" destId="{E4FCECAE-6626-44AA-94EC-0CC6325014DF}" srcOrd="2" destOrd="0" presId="urn:microsoft.com/office/officeart/2009/3/layout/HorizontalOrganizationChart"/>
    <dgm:cxn modelId="{70847E10-5F74-4BB9-91B1-95D218808F40}" type="presParOf" srcId="{E128B8CC-E0D0-4944-BF21-02106DECDFCE}" destId="{2184D314-F5CC-49ED-BFA1-6DFE088EA998}" srcOrd="2" destOrd="0" presId="urn:microsoft.com/office/officeart/2009/3/layout/HorizontalOrganizationChart"/>
    <dgm:cxn modelId="{948C7CFD-9A2B-45C9-8F37-15592AC93F1A}" type="presParOf" srcId="{E128B8CC-E0D0-4944-BF21-02106DECDFCE}" destId="{34D68EC3-1A41-483D-8E45-B5E648A691D8}" srcOrd="3" destOrd="0" presId="urn:microsoft.com/office/officeart/2009/3/layout/HorizontalOrganizationChart"/>
    <dgm:cxn modelId="{E5650971-8C6D-4224-8606-8A2E5E59D535}" type="presParOf" srcId="{34D68EC3-1A41-483D-8E45-B5E648A691D8}" destId="{B15CDCC3-C4CB-4A66-BAFA-0FEAF0D552EE}" srcOrd="0" destOrd="0" presId="urn:microsoft.com/office/officeart/2009/3/layout/HorizontalOrganizationChart"/>
    <dgm:cxn modelId="{3B1B6A0C-6B7F-46FC-9114-04589572A4B4}" type="presParOf" srcId="{B15CDCC3-C4CB-4A66-BAFA-0FEAF0D552EE}" destId="{6FD8D1E3-80F4-4357-9108-05346C2A5EE4}" srcOrd="0" destOrd="0" presId="urn:microsoft.com/office/officeart/2009/3/layout/HorizontalOrganizationChart"/>
    <dgm:cxn modelId="{A0F77440-8A23-42B6-B2C2-D44D4EBC63E1}" type="presParOf" srcId="{B15CDCC3-C4CB-4A66-BAFA-0FEAF0D552EE}" destId="{411BFEDE-1680-448C-B959-9B7BE5339F2D}" srcOrd="1" destOrd="0" presId="urn:microsoft.com/office/officeart/2009/3/layout/HorizontalOrganizationChart"/>
    <dgm:cxn modelId="{45A9A8E4-346D-4C6A-82F2-A62134BAD6D5}" type="presParOf" srcId="{34D68EC3-1A41-483D-8E45-B5E648A691D8}" destId="{0192C8D5-401C-4153-8813-7CBBCE3A2A45}" srcOrd="1" destOrd="0" presId="urn:microsoft.com/office/officeart/2009/3/layout/HorizontalOrganizationChart"/>
    <dgm:cxn modelId="{C2C7C18F-36C7-4C48-8823-2BE9183D6175}" type="presParOf" srcId="{34D68EC3-1A41-483D-8E45-B5E648A691D8}" destId="{5A2B177A-2E23-4974-966B-B29745A8A4D1}" srcOrd="2" destOrd="0" presId="urn:microsoft.com/office/officeart/2009/3/layout/HorizontalOrganizationChart"/>
    <dgm:cxn modelId="{4F33919A-7293-442F-B3D6-F48BA0FBB952}" type="presParOf" srcId="{E128B8CC-E0D0-4944-BF21-02106DECDFCE}" destId="{479BBB3F-BE59-41C4-9AA3-418152E7303F}" srcOrd="4" destOrd="0" presId="urn:microsoft.com/office/officeart/2009/3/layout/HorizontalOrganizationChart"/>
    <dgm:cxn modelId="{12172953-E38C-4FD7-A70F-67BD5BC23C07}" type="presParOf" srcId="{E128B8CC-E0D0-4944-BF21-02106DECDFCE}" destId="{E1CC02D7-5409-4DD6-BD13-B7168090168B}" srcOrd="5" destOrd="0" presId="urn:microsoft.com/office/officeart/2009/3/layout/HorizontalOrganizationChart"/>
    <dgm:cxn modelId="{C8F8A552-EDFC-45BE-A742-BF515802ABB7}" type="presParOf" srcId="{E1CC02D7-5409-4DD6-BD13-B7168090168B}" destId="{17D24005-F32B-4590-87EA-2BE51B10A4CB}" srcOrd="0" destOrd="0" presId="urn:microsoft.com/office/officeart/2009/3/layout/HorizontalOrganizationChart"/>
    <dgm:cxn modelId="{39742976-F425-4E5D-917A-3448C2C5856F}" type="presParOf" srcId="{17D24005-F32B-4590-87EA-2BE51B10A4CB}" destId="{E3FBC08D-70BD-4CD2-8860-CDDD56C0E492}" srcOrd="0" destOrd="0" presId="urn:microsoft.com/office/officeart/2009/3/layout/HorizontalOrganizationChart"/>
    <dgm:cxn modelId="{CCEF9E3F-6961-47BB-A888-D71B3D6A5AF3}" type="presParOf" srcId="{17D24005-F32B-4590-87EA-2BE51B10A4CB}" destId="{7922AD9F-4B9F-49A0-9F66-989ED5BE1761}" srcOrd="1" destOrd="0" presId="urn:microsoft.com/office/officeart/2009/3/layout/HorizontalOrganizationChart"/>
    <dgm:cxn modelId="{598941ED-AAB0-4788-B9FF-241EF451E769}" type="presParOf" srcId="{E1CC02D7-5409-4DD6-BD13-B7168090168B}" destId="{4F7F63E5-38C0-4E0E-86A1-8A1146F25D65}" srcOrd="1" destOrd="0" presId="urn:microsoft.com/office/officeart/2009/3/layout/HorizontalOrganizationChart"/>
    <dgm:cxn modelId="{4CCCB438-B214-4D49-A5DB-6DA74126138B}" type="presParOf" srcId="{4F7F63E5-38C0-4E0E-86A1-8A1146F25D65}" destId="{B0697333-E5C3-4C39-B5BA-41A3E09C30EB}" srcOrd="0" destOrd="0" presId="urn:microsoft.com/office/officeart/2009/3/layout/HorizontalOrganizationChart"/>
    <dgm:cxn modelId="{0A2FA63A-199C-45E7-9089-84668AB11029}" type="presParOf" srcId="{4F7F63E5-38C0-4E0E-86A1-8A1146F25D65}" destId="{69EE89B5-85C8-4E1E-BC72-BC80C1432EA3}" srcOrd="1" destOrd="0" presId="urn:microsoft.com/office/officeart/2009/3/layout/HorizontalOrganizationChart"/>
    <dgm:cxn modelId="{45C368D1-22D3-4182-8EE8-38A35DE75BA5}" type="presParOf" srcId="{69EE89B5-85C8-4E1E-BC72-BC80C1432EA3}" destId="{CCB7EE36-3296-4A5C-99B9-F160DA836E2A}" srcOrd="0" destOrd="0" presId="urn:microsoft.com/office/officeart/2009/3/layout/HorizontalOrganizationChart"/>
    <dgm:cxn modelId="{507495CF-1C0A-472B-8EE4-2C1E57F85140}" type="presParOf" srcId="{CCB7EE36-3296-4A5C-99B9-F160DA836E2A}" destId="{5F9266EF-420A-4736-A4E6-A5EA29ACE784}" srcOrd="0" destOrd="0" presId="urn:microsoft.com/office/officeart/2009/3/layout/HorizontalOrganizationChart"/>
    <dgm:cxn modelId="{74CD733E-8473-43BB-8220-0B50222E25B4}" type="presParOf" srcId="{CCB7EE36-3296-4A5C-99B9-F160DA836E2A}" destId="{BDA98EB7-9472-4FD2-BDEC-7AC1E3716803}" srcOrd="1" destOrd="0" presId="urn:microsoft.com/office/officeart/2009/3/layout/HorizontalOrganizationChart"/>
    <dgm:cxn modelId="{6A3B5BA8-043C-43C8-B40C-DF264B77DC13}" type="presParOf" srcId="{69EE89B5-85C8-4E1E-BC72-BC80C1432EA3}" destId="{BB4EEBF4-6FAB-4DC6-A1E9-268A700C0FCD}" srcOrd="1" destOrd="0" presId="urn:microsoft.com/office/officeart/2009/3/layout/HorizontalOrganizationChart"/>
    <dgm:cxn modelId="{DBE9DBB1-623E-4A7A-B695-C47E05EFDB27}" type="presParOf" srcId="{69EE89B5-85C8-4E1E-BC72-BC80C1432EA3}" destId="{67D519C8-F5E2-4A1D-BA8E-FA3C66A39375}" srcOrd="2" destOrd="0" presId="urn:microsoft.com/office/officeart/2009/3/layout/HorizontalOrganizationChart"/>
    <dgm:cxn modelId="{03B51419-FE7B-402F-A7FD-0F898754ADA9}" type="presParOf" srcId="{4F7F63E5-38C0-4E0E-86A1-8A1146F25D65}" destId="{E5756BFE-2DEB-47B1-A164-BBC8B242AC54}" srcOrd="2" destOrd="0" presId="urn:microsoft.com/office/officeart/2009/3/layout/HorizontalOrganizationChart"/>
    <dgm:cxn modelId="{1BFB3102-81BA-44BE-A6E7-D9EDA2989CE6}" type="presParOf" srcId="{4F7F63E5-38C0-4E0E-86A1-8A1146F25D65}" destId="{FF5577F1-368E-4D6F-8298-EC95052E8898}" srcOrd="3" destOrd="0" presId="urn:microsoft.com/office/officeart/2009/3/layout/HorizontalOrganizationChart"/>
    <dgm:cxn modelId="{884AB448-6EE9-4892-8EB5-FBCA8C7DB8AE}" type="presParOf" srcId="{FF5577F1-368E-4D6F-8298-EC95052E8898}" destId="{8DD77E4C-C6B9-4BB2-A6EA-54D0EF2FAFA6}" srcOrd="0" destOrd="0" presId="urn:microsoft.com/office/officeart/2009/3/layout/HorizontalOrganizationChart"/>
    <dgm:cxn modelId="{DDE46D42-1279-4F6E-85E5-9A8BEDD05FD4}" type="presParOf" srcId="{8DD77E4C-C6B9-4BB2-A6EA-54D0EF2FAFA6}" destId="{6D3E8A2C-8124-447D-908F-E63F2419DC9B}" srcOrd="0" destOrd="0" presId="urn:microsoft.com/office/officeart/2009/3/layout/HorizontalOrganizationChart"/>
    <dgm:cxn modelId="{B0C9BEF0-9BB4-493A-A5D4-FE8EDD13E9F3}" type="presParOf" srcId="{8DD77E4C-C6B9-4BB2-A6EA-54D0EF2FAFA6}" destId="{E7EB88BB-1EE9-47A6-9F96-602FB97A786B}" srcOrd="1" destOrd="0" presId="urn:microsoft.com/office/officeart/2009/3/layout/HorizontalOrganizationChart"/>
    <dgm:cxn modelId="{7B5481C9-1C3C-4B37-83C4-C749479C28AF}" type="presParOf" srcId="{FF5577F1-368E-4D6F-8298-EC95052E8898}" destId="{CC1C85CD-886A-4EB8-A139-BBC75D311C72}" srcOrd="1" destOrd="0" presId="urn:microsoft.com/office/officeart/2009/3/layout/HorizontalOrganizationChart"/>
    <dgm:cxn modelId="{2AD6EC3E-F549-47AA-B4D0-1AF603D2F3F5}" type="presParOf" srcId="{FF5577F1-368E-4D6F-8298-EC95052E8898}" destId="{C6C26B4A-AB64-49F2-AFC4-81453A9B498F}" srcOrd="2" destOrd="0" presId="urn:microsoft.com/office/officeart/2009/3/layout/HorizontalOrganizationChart"/>
    <dgm:cxn modelId="{C6A7D032-9963-4631-B8A2-F6EB3F8E05D8}" type="presParOf" srcId="{E1CC02D7-5409-4DD6-BD13-B7168090168B}" destId="{BCF8E5E9-B92A-4DFA-9BAB-1B42A626A7E0}" srcOrd="2" destOrd="0" presId="urn:microsoft.com/office/officeart/2009/3/layout/HorizontalOrganizationChart"/>
    <dgm:cxn modelId="{48017DBB-DCC8-4A21-A134-4BBDA5758BB9}" type="presParOf" srcId="{E128B8CC-E0D0-4944-BF21-02106DECDFCE}" destId="{E6BB3B27-27A0-4744-984E-8205982F5250}" srcOrd="6" destOrd="0" presId="urn:microsoft.com/office/officeart/2009/3/layout/HorizontalOrganizationChart"/>
    <dgm:cxn modelId="{53E81BA5-32E9-46C4-BAA6-5B60E147F701}" type="presParOf" srcId="{E128B8CC-E0D0-4944-BF21-02106DECDFCE}" destId="{258E46E9-680F-464C-974E-68A87091B227}" srcOrd="7" destOrd="0" presId="urn:microsoft.com/office/officeart/2009/3/layout/HorizontalOrganizationChart"/>
    <dgm:cxn modelId="{288DC296-C40E-4663-ABF5-E9E16FCB485B}" type="presParOf" srcId="{258E46E9-680F-464C-974E-68A87091B227}" destId="{4F641373-3D24-49E1-94A8-A1DE11FD9927}" srcOrd="0" destOrd="0" presId="urn:microsoft.com/office/officeart/2009/3/layout/HorizontalOrganizationChart"/>
    <dgm:cxn modelId="{0C3F2FE8-E6A7-4B2A-BD6F-5F4FB903B061}" type="presParOf" srcId="{4F641373-3D24-49E1-94A8-A1DE11FD9927}" destId="{FD496D90-8D82-4313-B5A8-8309C946AB44}" srcOrd="0" destOrd="0" presId="urn:microsoft.com/office/officeart/2009/3/layout/HorizontalOrganizationChart"/>
    <dgm:cxn modelId="{508E4B91-63B8-402D-B393-DB32B1B11C54}" type="presParOf" srcId="{4F641373-3D24-49E1-94A8-A1DE11FD9927}" destId="{C90151BA-DCF7-4B17-AD5E-161684F38E75}" srcOrd="1" destOrd="0" presId="urn:microsoft.com/office/officeart/2009/3/layout/HorizontalOrganizationChart"/>
    <dgm:cxn modelId="{45015288-4EA7-4DD2-8748-4365E278BC27}" type="presParOf" srcId="{258E46E9-680F-464C-974E-68A87091B227}" destId="{94FFE881-59A9-4C06-B6F2-82D5E1E1F6C3}" srcOrd="1" destOrd="0" presId="urn:microsoft.com/office/officeart/2009/3/layout/HorizontalOrganizationChart"/>
    <dgm:cxn modelId="{64DA5ABF-F879-46AA-9793-AB44BD10F9F8}" type="presParOf" srcId="{94FFE881-59A9-4C06-B6F2-82D5E1E1F6C3}" destId="{164264A5-5B1A-4C5E-8796-A139B1BB1092}" srcOrd="0" destOrd="0" presId="urn:microsoft.com/office/officeart/2009/3/layout/HorizontalOrganizationChart"/>
    <dgm:cxn modelId="{B4B9043D-E071-411D-9A08-9F1B2DAB9012}" type="presParOf" srcId="{94FFE881-59A9-4C06-B6F2-82D5E1E1F6C3}" destId="{95BF5169-A3B9-43A6-B391-BFFF61B359C6}" srcOrd="1" destOrd="0" presId="urn:microsoft.com/office/officeart/2009/3/layout/HorizontalOrganizationChart"/>
    <dgm:cxn modelId="{D0EE0DE0-24A9-47BE-8296-04629B8333E1}" type="presParOf" srcId="{95BF5169-A3B9-43A6-B391-BFFF61B359C6}" destId="{B63FB1FC-521B-4A87-8921-F565600767C2}" srcOrd="0" destOrd="0" presId="urn:microsoft.com/office/officeart/2009/3/layout/HorizontalOrganizationChart"/>
    <dgm:cxn modelId="{05CB617A-E85B-4B08-B6F3-908801CF7824}" type="presParOf" srcId="{B63FB1FC-521B-4A87-8921-F565600767C2}" destId="{E5750222-DCEE-4124-8DA2-B866A6F59015}" srcOrd="0" destOrd="0" presId="urn:microsoft.com/office/officeart/2009/3/layout/HorizontalOrganizationChart"/>
    <dgm:cxn modelId="{D987F1A7-1216-4632-81E8-216BA39DFFE2}" type="presParOf" srcId="{B63FB1FC-521B-4A87-8921-F565600767C2}" destId="{F2A51CBA-8B8B-4732-9FB7-FEA6B5AA0E39}" srcOrd="1" destOrd="0" presId="urn:microsoft.com/office/officeart/2009/3/layout/HorizontalOrganizationChart"/>
    <dgm:cxn modelId="{88737553-BA44-4684-959C-5E762B6A0E19}" type="presParOf" srcId="{95BF5169-A3B9-43A6-B391-BFFF61B359C6}" destId="{8B02A445-E393-4553-8499-AB81439E4C44}" srcOrd="1" destOrd="0" presId="urn:microsoft.com/office/officeart/2009/3/layout/HorizontalOrganizationChart"/>
    <dgm:cxn modelId="{07633697-53B3-41BF-97BA-18464D8CE1D0}" type="presParOf" srcId="{95BF5169-A3B9-43A6-B391-BFFF61B359C6}" destId="{FFD41078-C024-4446-B584-8425905A0DF1}" srcOrd="2" destOrd="0" presId="urn:microsoft.com/office/officeart/2009/3/layout/HorizontalOrganizationChart"/>
    <dgm:cxn modelId="{BF02A51C-D403-4124-8443-06DCADFB84B6}" type="presParOf" srcId="{258E46E9-680F-464C-974E-68A87091B227}" destId="{1641C2A3-B817-4371-9884-1FB872016ADC}" srcOrd="2" destOrd="0" presId="urn:microsoft.com/office/officeart/2009/3/layout/HorizontalOrganizationChart"/>
    <dgm:cxn modelId="{782A7807-B4D2-4AF8-927E-840D617A1299}" type="presParOf" srcId="{A5214D59-B2A2-404B-A0C3-A165827B5B34}" destId="{CC699728-DEF9-4F7E-A036-A94715314141}" srcOrd="2" destOrd="0" presId="urn:microsoft.com/office/officeart/2009/3/layout/HorizontalOrganizationChart"/>
    <dgm:cxn modelId="{758FC25B-E088-4851-88A6-0F768ED9E4FD}" type="presParOf" srcId="{CC699728-DEF9-4F7E-A036-A94715314141}" destId="{6958D458-8AC4-48A3-B05E-59E70A3BE3B9}" srcOrd="0" destOrd="0" presId="urn:microsoft.com/office/officeart/2009/3/layout/HorizontalOrganizationChart"/>
    <dgm:cxn modelId="{74A39B6C-2F28-4733-B722-154C1944F310}" type="presParOf" srcId="{CC699728-DEF9-4F7E-A036-A94715314141}" destId="{A410F240-CE41-401A-AC21-56577741BBC1}" srcOrd="1" destOrd="0" presId="urn:microsoft.com/office/officeart/2009/3/layout/HorizontalOrganizationChart"/>
    <dgm:cxn modelId="{BFA0A391-D79D-4265-AA58-DEAC1438ADA1}" type="presParOf" srcId="{A410F240-CE41-401A-AC21-56577741BBC1}" destId="{13249883-B9F3-4479-A806-49769828B703}" srcOrd="0" destOrd="0" presId="urn:microsoft.com/office/officeart/2009/3/layout/HorizontalOrganizationChart"/>
    <dgm:cxn modelId="{BA4AB106-BB06-4374-8CE9-7D75F809B8E3}" type="presParOf" srcId="{13249883-B9F3-4479-A806-49769828B703}" destId="{311DF03E-6BFD-49CC-806C-2B66C18F1D83}" srcOrd="0" destOrd="0" presId="urn:microsoft.com/office/officeart/2009/3/layout/HorizontalOrganizationChart"/>
    <dgm:cxn modelId="{198B6DC3-D936-4F01-B920-A8EAF59EBAFF}" type="presParOf" srcId="{13249883-B9F3-4479-A806-49769828B703}" destId="{AB8B59F4-39BE-407A-9311-0AE9D18E5648}" srcOrd="1" destOrd="0" presId="urn:microsoft.com/office/officeart/2009/3/layout/HorizontalOrganizationChart"/>
    <dgm:cxn modelId="{021CB8A3-848A-481D-B785-A3251F69DDA7}" type="presParOf" srcId="{A410F240-CE41-401A-AC21-56577741BBC1}" destId="{DD115451-139F-411C-8D16-5AA583C72654}" srcOrd="1" destOrd="0" presId="urn:microsoft.com/office/officeart/2009/3/layout/HorizontalOrganizationChart"/>
    <dgm:cxn modelId="{ACCB5F34-3872-41C1-809B-EC130BCB1BCB}" type="presParOf" srcId="{A410F240-CE41-401A-AC21-56577741BBC1}" destId="{CA6A5B09-9DB1-4EB7-A361-A5CCFAEE75AF}" srcOrd="2" destOrd="0" presId="urn:microsoft.com/office/officeart/2009/3/layout/HorizontalOrganizationChart"/>
    <dgm:cxn modelId="{C45CFE16-CE36-44F4-BD41-F44AC2BAE6B5}" type="presParOf" srcId="{CC699728-DEF9-4F7E-A036-A94715314141}" destId="{BBE757A5-BBB9-47B9-84C6-48239C212879}" srcOrd="2" destOrd="0" presId="urn:microsoft.com/office/officeart/2009/3/layout/HorizontalOrganizationChart"/>
    <dgm:cxn modelId="{1B0B4C99-2C4A-4F98-A32C-4AEE364D5C6A}" type="presParOf" srcId="{CC699728-DEF9-4F7E-A036-A94715314141}" destId="{A66E6D26-403E-4400-AC3A-247930C84BF6}" srcOrd="3" destOrd="0" presId="urn:microsoft.com/office/officeart/2009/3/layout/HorizontalOrganizationChart"/>
    <dgm:cxn modelId="{5301A4D3-AEE4-443A-9BE3-61ECD268E55B}" type="presParOf" srcId="{A66E6D26-403E-4400-AC3A-247930C84BF6}" destId="{6BF1A468-046E-4F4E-BB71-E029C81A26FC}" srcOrd="0" destOrd="0" presId="urn:microsoft.com/office/officeart/2009/3/layout/HorizontalOrganizationChart"/>
    <dgm:cxn modelId="{6CE2A76E-070D-4CC3-BA92-5A389AA6FAFB}" type="presParOf" srcId="{6BF1A468-046E-4F4E-BB71-E029C81A26FC}" destId="{DF5A953C-CF52-45E2-990D-B11F16079D85}" srcOrd="0" destOrd="0" presId="urn:microsoft.com/office/officeart/2009/3/layout/HorizontalOrganizationChart"/>
    <dgm:cxn modelId="{D4560505-95C8-4AD7-996F-BC99213B582A}" type="presParOf" srcId="{6BF1A468-046E-4F4E-BB71-E029C81A26FC}" destId="{28B6A8B7-8697-4F25-94D2-0B7BC02FE32E}" srcOrd="1" destOrd="0" presId="urn:microsoft.com/office/officeart/2009/3/layout/HorizontalOrganizationChart"/>
    <dgm:cxn modelId="{1A3B4954-BC51-4494-9486-DFAA00D915EC}" type="presParOf" srcId="{A66E6D26-403E-4400-AC3A-247930C84BF6}" destId="{5EAACDBF-B46A-4F55-B845-AA4177940E6B}" srcOrd="1" destOrd="0" presId="urn:microsoft.com/office/officeart/2009/3/layout/HorizontalOrganizationChart"/>
    <dgm:cxn modelId="{CAD22EE2-48E7-40BF-8FB7-A85EE595DC43}" type="presParOf" srcId="{A66E6D26-403E-4400-AC3A-247930C84BF6}" destId="{31BA3355-7AF7-42C4-9A46-2F07FA32116D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757A5-BBB9-47B9-84C6-48239C212879}">
      <dsp:nvSpPr>
        <dsp:cNvPr id="0" name=""/>
        <dsp:cNvSpPr/>
      </dsp:nvSpPr>
      <dsp:spPr>
        <a:xfrm>
          <a:off x="1891414" y="3727115"/>
          <a:ext cx="1317449" cy="1176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17449" y="0"/>
              </a:lnTo>
              <a:lnTo>
                <a:pt x="1317449" y="11762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8D458-8AC4-48A3-B05E-59E70A3BE3B9}">
      <dsp:nvSpPr>
        <dsp:cNvPr id="0" name=""/>
        <dsp:cNvSpPr/>
      </dsp:nvSpPr>
      <dsp:spPr>
        <a:xfrm>
          <a:off x="1891414" y="3609486"/>
          <a:ext cx="1317449" cy="117629"/>
        </a:xfrm>
        <a:custGeom>
          <a:avLst/>
          <a:gdLst/>
          <a:ahLst/>
          <a:cxnLst/>
          <a:rect l="0" t="0" r="0" b="0"/>
          <a:pathLst>
            <a:path>
              <a:moveTo>
                <a:pt x="0" y="117629"/>
              </a:moveTo>
              <a:lnTo>
                <a:pt x="1317449" y="117629"/>
              </a:lnTo>
              <a:lnTo>
                <a:pt x="131744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264A5-5B1A-4C5E-8796-A139B1BB1092}">
      <dsp:nvSpPr>
        <dsp:cNvPr id="0" name=""/>
        <dsp:cNvSpPr/>
      </dsp:nvSpPr>
      <dsp:spPr>
        <a:xfrm>
          <a:off x="6408385" y="5502299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BB3B27-27A0-4744-984E-8205982F5250}">
      <dsp:nvSpPr>
        <dsp:cNvPr id="0" name=""/>
        <dsp:cNvSpPr/>
      </dsp:nvSpPr>
      <dsp:spPr>
        <a:xfrm>
          <a:off x="1891414" y="3727115"/>
          <a:ext cx="2634899" cy="18209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6692" y="0"/>
              </a:lnTo>
              <a:lnTo>
                <a:pt x="2446692" y="1820903"/>
              </a:lnTo>
              <a:lnTo>
                <a:pt x="2634899" y="182090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756BFE-2DEB-47B1-A164-BBC8B242AC54}">
      <dsp:nvSpPr>
        <dsp:cNvPr id="0" name=""/>
        <dsp:cNvSpPr/>
      </dsp:nvSpPr>
      <dsp:spPr>
        <a:xfrm>
          <a:off x="6408385" y="4334083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697333-E5C3-4C39-B5BA-41A3E09C30EB}">
      <dsp:nvSpPr>
        <dsp:cNvPr id="0" name=""/>
        <dsp:cNvSpPr/>
      </dsp:nvSpPr>
      <dsp:spPr>
        <a:xfrm>
          <a:off x="6408385" y="3929438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BBB3F-BE59-41C4-9AA3-418152E7303F}">
      <dsp:nvSpPr>
        <dsp:cNvPr id="0" name=""/>
        <dsp:cNvSpPr/>
      </dsp:nvSpPr>
      <dsp:spPr>
        <a:xfrm>
          <a:off x="1891414" y="3727115"/>
          <a:ext cx="2634899" cy="6069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46692" y="0"/>
              </a:lnTo>
              <a:lnTo>
                <a:pt x="2446692" y="606967"/>
              </a:lnTo>
              <a:lnTo>
                <a:pt x="2634899" y="60696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84D314-F5CC-49ED-BFA1-6DFE088EA998}">
      <dsp:nvSpPr>
        <dsp:cNvPr id="0" name=""/>
        <dsp:cNvSpPr/>
      </dsp:nvSpPr>
      <dsp:spPr>
        <a:xfrm>
          <a:off x="1891414" y="2715502"/>
          <a:ext cx="2634899" cy="1011613"/>
        </a:xfrm>
        <a:custGeom>
          <a:avLst/>
          <a:gdLst/>
          <a:ahLst/>
          <a:cxnLst/>
          <a:rect l="0" t="0" r="0" b="0"/>
          <a:pathLst>
            <a:path>
              <a:moveTo>
                <a:pt x="0" y="1011613"/>
              </a:moveTo>
              <a:lnTo>
                <a:pt x="2446692" y="1011613"/>
              </a:lnTo>
              <a:lnTo>
                <a:pt x="2446692" y="0"/>
              </a:lnTo>
              <a:lnTo>
                <a:pt x="263489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1EAEF3-C074-48B1-A3F3-F7D1531D6CE4}">
      <dsp:nvSpPr>
        <dsp:cNvPr id="0" name=""/>
        <dsp:cNvSpPr/>
      </dsp:nvSpPr>
      <dsp:spPr>
        <a:xfrm>
          <a:off x="8666870" y="3120147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D6ADAD-5A62-4F4C-838F-9EC734BA83AD}">
      <dsp:nvSpPr>
        <dsp:cNvPr id="0" name=""/>
        <dsp:cNvSpPr/>
      </dsp:nvSpPr>
      <dsp:spPr>
        <a:xfrm>
          <a:off x="8666870" y="2715502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620562-2AE1-42B8-B42B-170DB112FFFF}">
      <dsp:nvSpPr>
        <dsp:cNvPr id="0" name=""/>
        <dsp:cNvSpPr/>
      </dsp:nvSpPr>
      <dsp:spPr>
        <a:xfrm>
          <a:off x="6408385" y="1906211"/>
          <a:ext cx="376414" cy="1213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1213935"/>
              </a:lnTo>
              <a:lnTo>
                <a:pt x="376414" y="12139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0A5CFF-F6F1-4FC4-B063-58EC373746D3}">
      <dsp:nvSpPr>
        <dsp:cNvPr id="0" name=""/>
        <dsp:cNvSpPr/>
      </dsp:nvSpPr>
      <dsp:spPr>
        <a:xfrm>
          <a:off x="8666870" y="1860491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6AEAAA-4E1A-4ABB-A095-B7BA80D8631B}">
      <dsp:nvSpPr>
        <dsp:cNvPr id="0" name=""/>
        <dsp:cNvSpPr/>
      </dsp:nvSpPr>
      <dsp:spPr>
        <a:xfrm>
          <a:off x="6408385" y="1860491"/>
          <a:ext cx="3764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6414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E7331-8F74-4855-8AB5-C8297AFC1F11}">
      <dsp:nvSpPr>
        <dsp:cNvPr id="0" name=""/>
        <dsp:cNvSpPr/>
      </dsp:nvSpPr>
      <dsp:spPr>
        <a:xfrm>
          <a:off x="8666870" y="692275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8207" y="0"/>
              </a:lnTo>
              <a:lnTo>
                <a:pt x="188207" y="404645"/>
              </a:lnTo>
              <a:lnTo>
                <a:pt x="376414" y="40464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ED09F-FFE8-41CE-9361-FB72B4728692}">
      <dsp:nvSpPr>
        <dsp:cNvPr id="0" name=""/>
        <dsp:cNvSpPr/>
      </dsp:nvSpPr>
      <dsp:spPr>
        <a:xfrm>
          <a:off x="8666870" y="287630"/>
          <a:ext cx="376414" cy="404645"/>
        </a:xfrm>
        <a:custGeom>
          <a:avLst/>
          <a:gdLst/>
          <a:ahLst/>
          <a:cxnLst/>
          <a:rect l="0" t="0" r="0" b="0"/>
          <a:pathLst>
            <a:path>
              <a:moveTo>
                <a:pt x="0" y="404645"/>
              </a:moveTo>
              <a:lnTo>
                <a:pt x="188207" y="40464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23D6B-3990-4E93-9302-159CAF9CDC67}">
      <dsp:nvSpPr>
        <dsp:cNvPr id="0" name=""/>
        <dsp:cNvSpPr/>
      </dsp:nvSpPr>
      <dsp:spPr>
        <a:xfrm>
          <a:off x="6408385" y="692275"/>
          <a:ext cx="376414" cy="1213935"/>
        </a:xfrm>
        <a:custGeom>
          <a:avLst/>
          <a:gdLst/>
          <a:ahLst/>
          <a:cxnLst/>
          <a:rect l="0" t="0" r="0" b="0"/>
          <a:pathLst>
            <a:path>
              <a:moveTo>
                <a:pt x="0" y="1213935"/>
              </a:moveTo>
              <a:lnTo>
                <a:pt x="188207" y="1213935"/>
              </a:lnTo>
              <a:lnTo>
                <a:pt x="188207" y="0"/>
              </a:lnTo>
              <a:lnTo>
                <a:pt x="376414" y="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A805E-FAB0-4836-94DE-5C4EB8E1B346}">
      <dsp:nvSpPr>
        <dsp:cNvPr id="0" name=""/>
        <dsp:cNvSpPr/>
      </dsp:nvSpPr>
      <dsp:spPr>
        <a:xfrm>
          <a:off x="1891414" y="1906211"/>
          <a:ext cx="2634899" cy="1820903"/>
        </a:xfrm>
        <a:custGeom>
          <a:avLst/>
          <a:gdLst/>
          <a:ahLst/>
          <a:cxnLst/>
          <a:rect l="0" t="0" r="0" b="0"/>
          <a:pathLst>
            <a:path>
              <a:moveTo>
                <a:pt x="0" y="1820903"/>
              </a:moveTo>
              <a:lnTo>
                <a:pt x="2446692" y="1820903"/>
              </a:lnTo>
              <a:lnTo>
                <a:pt x="2446692" y="0"/>
              </a:lnTo>
              <a:lnTo>
                <a:pt x="2634899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AFD68-795D-40A5-B6B7-90E513D27F62}">
      <dsp:nvSpPr>
        <dsp:cNvPr id="0" name=""/>
        <dsp:cNvSpPr/>
      </dsp:nvSpPr>
      <dsp:spPr>
        <a:xfrm>
          <a:off x="9343" y="3440099"/>
          <a:ext cx="1882071" cy="5740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General Manager</a:t>
          </a:r>
        </a:p>
      </dsp:txBody>
      <dsp:txXfrm>
        <a:off x="9343" y="3440099"/>
        <a:ext cx="1882071" cy="574031"/>
      </dsp:txXfrm>
    </dsp:sp>
    <dsp:sp modelId="{717AB607-BC0B-4026-93B0-EA23DAC16DD2}">
      <dsp:nvSpPr>
        <dsp:cNvPr id="0" name=""/>
        <dsp:cNvSpPr/>
      </dsp:nvSpPr>
      <dsp:spPr>
        <a:xfrm>
          <a:off x="4526314" y="1619195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Chain Manger</a:t>
          </a:r>
        </a:p>
      </dsp:txBody>
      <dsp:txXfrm>
        <a:off x="4526314" y="1619195"/>
        <a:ext cx="1882071" cy="574031"/>
      </dsp:txXfrm>
    </dsp:sp>
    <dsp:sp modelId="{600FC69A-FAB1-42DD-9906-844E4628E451}">
      <dsp:nvSpPr>
        <dsp:cNvPr id="0" name=""/>
        <dsp:cNvSpPr/>
      </dsp:nvSpPr>
      <dsp:spPr>
        <a:xfrm>
          <a:off x="6784799" y="405259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Production manager</a:t>
          </a:r>
        </a:p>
      </dsp:txBody>
      <dsp:txXfrm>
        <a:off x="6784799" y="405259"/>
        <a:ext cx="1882071" cy="574031"/>
      </dsp:txXfrm>
    </dsp:sp>
    <dsp:sp modelId="{C4993AB9-D6DF-402D-A677-B9B0683DC330}">
      <dsp:nvSpPr>
        <dsp:cNvPr id="0" name=""/>
        <dsp:cNvSpPr/>
      </dsp:nvSpPr>
      <dsp:spPr>
        <a:xfrm>
          <a:off x="9043285" y="614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Engineers</a:t>
          </a:r>
        </a:p>
      </dsp:txBody>
      <dsp:txXfrm>
        <a:off x="9043285" y="614"/>
        <a:ext cx="1882071" cy="574031"/>
      </dsp:txXfrm>
    </dsp:sp>
    <dsp:sp modelId="{68C64B28-ACBD-4C49-9145-E91FE4ADCCD1}">
      <dsp:nvSpPr>
        <dsp:cNvPr id="0" name=""/>
        <dsp:cNvSpPr/>
      </dsp:nvSpPr>
      <dsp:spPr>
        <a:xfrm>
          <a:off x="9043285" y="809905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Quality check </a:t>
          </a:r>
        </a:p>
      </dsp:txBody>
      <dsp:txXfrm>
        <a:off x="9043285" y="809905"/>
        <a:ext cx="1882071" cy="574031"/>
      </dsp:txXfrm>
    </dsp:sp>
    <dsp:sp modelId="{65501553-7B23-4E66-8526-CED78142E9C9}">
      <dsp:nvSpPr>
        <dsp:cNvPr id="0" name=""/>
        <dsp:cNvSpPr/>
      </dsp:nvSpPr>
      <dsp:spPr>
        <a:xfrm>
          <a:off x="6784799" y="1619195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team manager </a:t>
          </a:r>
        </a:p>
      </dsp:txBody>
      <dsp:txXfrm>
        <a:off x="6784799" y="1619195"/>
        <a:ext cx="1882071" cy="574031"/>
      </dsp:txXfrm>
    </dsp:sp>
    <dsp:sp modelId="{EAAADD1A-AAA6-449F-94BB-B9ACAE782C9E}">
      <dsp:nvSpPr>
        <dsp:cNvPr id="0" name=""/>
        <dsp:cNvSpPr/>
      </dsp:nvSpPr>
      <dsp:spPr>
        <a:xfrm>
          <a:off x="9043285" y="1619195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Supply team</a:t>
          </a:r>
        </a:p>
      </dsp:txBody>
      <dsp:txXfrm>
        <a:off x="9043285" y="1619195"/>
        <a:ext cx="1882071" cy="574031"/>
      </dsp:txXfrm>
    </dsp:sp>
    <dsp:sp modelId="{D2DDA1E5-EFCD-416E-96E0-857E2805331E}">
      <dsp:nvSpPr>
        <dsp:cNvPr id="0" name=""/>
        <dsp:cNvSpPr/>
      </dsp:nvSpPr>
      <dsp:spPr>
        <a:xfrm>
          <a:off x="6784799" y="2833131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Marketing manager </a:t>
          </a:r>
        </a:p>
      </dsp:txBody>
      <dsp:txXfrm>
        <a:off x="6784799" y="2833131"/>
        <a:ext cx="1882071" cy="574031"/>
      </dsp:txXfrm>
    </dsp:sp>
    <dsp:sp modelId="{49E1D970-676E-4C0B-AC76-02DA191B96CB}">
      <dsp:nvSpPr>
        <dsp:cNvPr id="0" name=""/>
        <dsp:cNvSpPr/>
      </dsp:nvSpPr>
      <dsp:spPr>
        <a:xfrm>
          <a:off x="9043285" y="2428486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Customer care</a:t>
          </a:r>
        </a:p>
      </dsp:txBody>
      <dsp:txXfrm>
        <a:off x="9043285" y="2428486"/>
        <a:ext cx="1882071" cy="574031"/>
      </dsp:txXfrm>
    </dsp:sp>
    <dsp:sp modelId="{6B7DF64D-1078-4D24-95A1-F549A324BCE8}">
      <dsp:nvSpPr>
        <dsp:cNvPr id="0" name=""/>
        <dsp:cNvSpPr/>
      </dsp:nvSpPr>
      <dsp:spPr>
        <a:xfrm>
          <a:off x="9043285" y="3237777"/>
          <a:ext cx="1882071" cy="574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Sales team</a:t>
          </a:r>
        </a:p>
      </dsp:txBody>
      <dsp:txXfrm>
        <a:off x="9043285" y="3237777"/>
        <a:ext cx="1882071" cy="574031"/>
      </dsp:txXfrm>
    </dsp:sp>
    <dsp:sp modelId="{6FD8D1E3-80F4-4357-9108-05346C2A5EE4}">
      <dsp:nvSpPr>
        <dsp:cNvPr id="0" name=""/>
        <dsp:cNvSpPr/>
      </dsp:nvSpPr>
      <dsp:spPr>
        <a:xfrm>
          <a:off x="4526314" y="2428486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Nutrition Specialist </a:t>
          </a:r>
        </a:p>
      </dsp:txBody>
      <dsp:txXfrm>
        <a:off x="4526314" y="2428486"/>
        <a:ext cx="1882071" cy="574031"/>
      </dsp:txXfrm>
    </dsp:sp>
    <dsp:sp modelId="{E3FBC08D-70BD-4CD2-8860-CDDD56C0E492}">
      <dsp:nvSpPr>
        <dsp:cNvPr id="0" name=""/>
        <dsp:cNvSpPr/>
      </dsp:nvSpPr>
      <dsp:spPr>
        <a:xfrm>
          <a:off x="4526314" y="4047067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Financial Manger</a:t>
          </a:r>
        </a:p>
      </dsp:txBody>
      <dsp:txXfrm>
        <a:off x="4526314" y="4047067"/>
        <a:ext cx="1882071" cy="574031"/>
      </dsp:txXfrm>
    </dsp:sp>
    <dsp:sp modelId="{5F9266EF-420A-4736-A4E6-A5EA29ACE784}">
      <dsp:nvSpPr>
        <dsp:cNvPr id="0" name=""/>
        <dsp:cNvSpPr/>
      </dsp:nvSpPr>
      <dsp:spPr>
        <a:xfrm>
          <a:off x="6784799" y="3642422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Accountant </a:t>
          </a:r>
        </a:p>
      </dsp:txBody>
      <dsp:txXfrm>
        <a:off x="6784799" y="3642422"/>
        <a:ext cx="1882071" cy="574031"/>
      </dsp:txXfrm>
    </dsp:sp>
    <dsp:sp modelId="{6D3E8A2C-8124-447D-908F-E63F2419DC9B}">
      <dsp:nvSpPr>
        <dsp:cNvPr id="0" name=""/>
        <dsp:cNvSpPr/>
      </dsp:nvSpPr>
      <dsp:spPr>
        <a:xfrm>
          <a:off x="6784799" y="4451713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Treasury keeper</a:t>
          </a:r>
        </a:p>
      </dsp:txBody>
      <dsp:txXfrm>
        <a:off x="6784799" y="4451713"/>
        <a:ext cx="1882071" cy="574031"/>
      </dsp:txXfrm>
    </dsp:sp>
    <dsp:sp modelId="{FD496D90-8D82-4313-B5A8-8309C946AB44}">
      <dsp:nvSpPr>
        <dsp:cNvPr id="0" name=""/>
        <dsp:cNvSpPr/>
      </dsp:nvSpPr>
      <dsp:spPr>
        <a:xfrm>
          <a:off x="4526314" y="5261003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HR manager</a:t>
          </a:r>
        </a:p>
      </dsp:txBody>
      <dsp:txXfrm>
        <a:off x="4526314" y="5261003"/>
        <a:ext cx="1882071" cy="574031"/>
      </dsp:txXfrm>
    </dsp:sp>
    <dsp:sp modelId="{E5750222-DCEE-4124-8DA2-B866A6F59015}">
      <dsp:nvSpPr>
        <dsp:cNvPr id="0" name=""/>
        <dsp:cNvSpPr/>
      </dsp:nvSpPr>
      <dsp:spPr>
        <a:xfrm>
          <a:off x="6784799" y="5261003"/>
          <a:ext cx="1882071" cy="574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Employees </a:t>
          </a:r>
        </a:p>
      </dsp:txBody>
      <dsp:txXfrm>
        <a:off x="6784799" y="5261003"/>
        <a:ext cx="1882071" cy="574031"/>
      </dsp:txXfrm>
    </dsp:sp>
    <dsp:sp modelId="{311DF03E-6BFD-49CC-806C-2B66C18F1D83}">
      <dsp:nvSpPr>
        <dsp:cNvPr id="0" name=""/>
        <dsp:cNvSpPr/>
      </dsp:nvSpPr>
      <dsp:spPr>
        <a:xfrm>
          <a:off x="2267829" y="3035454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Assistant manager</a:t>
          </a:r>
        </a:p>
      </dsp:txBody>
      <dsp:txXfrm>
        <a:off x="2267829" y="3035454"/>
        <a:ext cx="1882071" cy="574031"/>
      </dsp:txXfrm>
    </dsp:sp>
    <dsp:sp modelId="{DF5A953C-CF52-45E2-990D-B11F16079D85}">
      <dsp:nvSpPr>
        <dsp:cNvPr id="0" name=""/>
        <dsp:cNvSpPr/>
      </dsp:nvSpPr>
      <dsp:spPr>
        <a:xfrm>
          <a:off x="2267829" y="3844745"/>
          <a:ext cx="1882071" cy="574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Legal Counsel </a:t>
          </a:r>
        </a:p>
      </dsp:txBody>
      <dsp:txXfrm>
        <a:off x="2267829" y="3844745"/>
        <a:ext cx="1882071" cy="5740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20A5D-D918-404C-BDA2-211296056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594E9-6CC9-4B59-B6E0-8A891D80D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35ECB-27DD-49FE-9A34-A1C99058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4E6C-982C-4637-9F67-7559A4E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C4FE8-B555-4E69-BDAE-BAD04BDA7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BB6EE-1E85-4268-B0A6-2C7488E4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0BB55-5E8E-4374-AFDF-4CA2A1866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5F65-08AE-4367-AAEA-237F7DA5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5A8A6-4BD3-4053-A6F7-442699F89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4E6A4-CF0E-4B06-8351-79118AC4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3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6C615-6F00-4EEE-AE48-88ED2D51B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0BD1-9B46-4FFE-A759-C242D9B81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BDCBE-6CB6-49FA-9405-C273753E4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223A-DA1A-458E-B1FE-CD255D8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3D3E0-6AFB-4F3D-8072-1920EBAE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5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A08DA-4280-497E-B897-FEE15A8BB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7A53-7C73-4883-ADDE-CC62C5A9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4971-D2AA-4167-9F49-C4FFF13EF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87E8-597E-44B0-A679-334DBB7F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B3C5C-52C1-4818-AF1A-54165CB1E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7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D7978-9FC8-43C3-8DA6-289FFA0C6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29147-AE7D-4291-90F1-C3A59AC9E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03136-571B-49A5-B4B1-AE88B577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2C12-4FD3-4B88-BBA1-C51940C5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BF60-2FC6-40B1-AA07-74F902332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91ED-EF40-4661-BB10-EBBF05DE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4129-8F51-455C-B8C4-B14E1070F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55456-56FA-4AC2-B0CF-F42321643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1E0B-1062-4843-AE91-520F427E1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88491-95B9-4079-89C2-EE613C8C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1171BF-9DC2-4E59-B753-1111DBA3E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04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F63E-C296-40CE-8DFA-5696CA74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FF5E-80E5-44CC-88A5-82EB1352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40A41-C807-40EA-B744-340DD7CF5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E0C97-DFAB-4C2D-9BDE-A3325D833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C253-46D7-4E08-8FCD-68CC874A02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18016E-FB17-4A60-9FC1-86E474B2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9DEB-3BC1-47F4-8034-032344F7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04769-0E6A-470A-AFF4-B7182D84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99FF-E9A2-4937-A2EC-E721010A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855E37-E945-41A3-A583-EA87D645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54B50-A9AA-412A-9767-DCC902F7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22B97D-1413-41FF-8F9E-FB04ED1A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29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2DEAD-F22F-4328-8E4E-8499EC4F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08ABF-B91C-4C8A-BB9C-697A8B7B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F76B9-A366-42F4-8CD5-19C91D68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49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0D69D-09D6-46F1-BE19-7AF7B536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BF0-00CC-4FF3-9C71-8152593D3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97E6D-EF4E-4EFD-AF6A-53D2A9E9C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D029-6293-43A1-BF6E-CC0B38A1F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7EB78-1C3E-4723-8C64-75792CD5C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3216-7BB4-4F9C-8483-B8E3DC54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1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3157-AE5D-4828-B1BE-E45EB095D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5D441D-A547-4C43-AF8E-92576714E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99854-BB83-4E8B-93D1-00F9C9340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E925A-3F52-4409-8FA7-B15F317D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C9912-4351-410F-A195-F6060C633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4ED54-4673-4748-8C9F-80786FC3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C053C-5837-42A3-859C-F87C5B82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F0B6B-ED2C-496D-A355-34DF3DF6E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A5416-E9E3-4ED7-BFB9-0DF0FB865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8EC0C-3B7C-44A3-95D0-B247D55FFE67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3AF7-DFB5-4A46-BE93-D1D827426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22E25-311F-4475-8E85-D50A45685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44234-85F2-4933-AF35-639B8E81A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0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CCB1-3FDF-4441-B3E6-A5C99A58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58B4-D188-4635-9A4E-CF7073AF2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yes</a:t>
            </a:r>
          </a:p>
        </p:txBody>
      </p:sp>
    </p:spTree>
    <p:extLst>
      <p:ext uri="{BB962C8B-B14F-4D97-AF65-F5344CB8AC3E}">
        <p14:creationId xmlns:p14="http://schemas.microsoft.com/office/powerpoint/2010/main" val="939821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Financial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financial strategy.</a:t>
            </a:r>
          </a:p>
          <a:p>
            <a:pPr lvl="1" fontAlgn="base"/>
            <a:r>
              <a:rPr lang="en-US" dirty="0"/>
              <a:t>Undertaking strategic analysis and assisting with strategic planning </a:t>
            </a:r>
          </a:p>
          <a:p>
            <a:pPr lvl="1" fontAlgn="base"/>
            <a:r>
              <a:rPr lang="en-US" dirty="0"/>
              <a:t>controlling income, cash flow and expenditure.</a:t>
            </a:r>
          </a:p>
          <a:p>
            <a:pPr lvl="1" fontAlgn="base"/>
            <a:r>
              <a:rPr lang="en-US" dirty="0"/>
              <a:t>developing and managing financial systems/models</a:t>
            </a:r>
          </a:p>
          <a:p>
            <a:pPr lvl="1" fontAlgn="base"/>
            <a:r>
              <a:rPr lang="en-US" dirty="0"/>
              <a:t>managing budgets.</a:t>
            </a:r>
          </a:p>
          <a:p>
            <a:pPr lvl="1" fontAlgn="base"/>
            <a:r>
              <a:rPr lang="en-US" dirty="0"/>
              <a:t>Lead financial team to achieve plans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051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Accountant:</a:t>
            </a:r>
          </a:p>
          <a:p>
            <a:pPr lvl="1" fontAlgn="base"/>
            <a:endParaRPr lang="en-US" dirty="0"/>
          </a:p>
          <a:p>
            <a:pPr lvl="1" fontAlgn="base"/>
            <a:r>
              <a:rPr lang="en-US" dirty="0"/>
              <a:t>preparing accounts and tax returns</a:t>
            </a:r>
          </a:p>
          <a:p>
            <a:pPr lvl="1" fontAlgn="base"/>
            <a:r>
              <a:rPr lang="en-US" dirty="0"/>
              <a:t>administering payrolls and controlling income and expenditure</a:t>
            </a:r>
          </a:p>
          <a:p>
            <a:pPr lvl="1" fontAlgn="base"/>
            <a:r>
              <a:rPr lang="en-US" dirty="0"/>
              <a:t>Issue receipts and payment documents</a:t>
            </a:r>
          </a:p>
          <a:p>
            <a:pPr lvl="1" fontAlgn="base"/>
            <a:r>
              <a:rPr lang="en-US" dirty="0"/>
              <a:t>Reports to Financial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1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HR Manger: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Recruits, interviews, hires, and trains new staff in the company.</a:t>
            </a:r>
          </a:p>
          <a:p>
            <a:pPr lvl="1" fontAlgn="base"/>
            <a:r>
              <a:rPr lang="en-US" dirty="0"/>
              <a:t>Oversees the daily workflow of the company.</a:t>
            </a:r>
          </a:p>
          <a:p>
            <a:pPr lvl="1" fontAlgn="base"/>
            <a:r>
              <a:rPr lang="en-US" dirty="0"/>
              <a:t>Provides constructive and timely performance evaluations.</a:t>
            </a:r>
          </a:p>
          <a:p>
            <a:pPr lvl="1" fontAlgn="base"/>
            <a:r>
              <a:rPr lang="en-US" dirty="0"/>
              <a:t>Handles discipline and termination of employees in accordance with company policy.</a:t>
            </a:r>
          </a:p>
          <a:p>
            <a:pPr lvl="1" fontAlgn="base"/>
            <a:r>
              <a:rPr lang="en-US" dirty="0"/>
              <a:t>Reports to general manager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2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care:</a:t>
            </a:r>
          </a:p>
          <a:p>
            <a:pPr lvl="1" fontAlgn="base"/>
            <a:endParaRPr lang="en-US" dirty="0"/>
          </a:p>
          <a:p>
            <a:pPr lvl="1"/>
            <a:r>
              <a:rPr lang="en-US" dirty="0"/>
              <a:t>Providing customers with what they want</a:t>
            </a:r>
          </a:p>
          <a:p>
            <a:pPr lvl="1"/>
            <a:r>
              <a:rPr lang="en-US" dirty="0"/>
              <a:t>Offering consistent levels of service</a:t>
            </a:r>
          </a:p>
          <a:p>
            <a:pPr lvl="1"/>
            <a:r>
              <a:rPr lang="en-US" dirty="0"/>
              <a:t>Exceeding and not just meeting expectations of our customers</a:t>
            </a:r>
          </a:p>
          <a:p>
            <a:pPr lvl="1"/>
            <a:r>
              <a:rPr lang="en-US" dirty="0"/>
              <a:t>Answering and provide solutions to customers’ concerns about our products</a:t>
            </a:r>
          </a:p>
          <a:p>
            <a:pPr lvl="1"/>
            <a:r>
              <a:rPr lang="en-US" dirty="0"/>
              <a:t>Going out of your way to delight customers. </a:t>
            </a:r>
          </a:p>
          <a:p>
            <a:pPr lvl="1"/>
            <a:r>
              <a:rPr lang="en-US" dirty="0"/>
              <a:t>Report issues and complaint to the marketing manager.</a:t>
            </a:r>
          </a:p>
        </p:txBody>
      </p:sp>
    </p:spTree>
    <p:extLst>
      <p:ext uri="{BB962C8B-B14F-4D97-AF65-F5344CB8AC3E}">
        <p14:creationId xmlns:p14="http://schemas.microsoft.com/office/powerpoint/2010/main" val="3820423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cases have occurred as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An expired product was found on a sale point</a:t>
            </a:r>
          </a:p>
          <a:p>
            <a:r>
              <a:rPr lang="en-US" dirty="0"/>
              <a:t>A child was poisoned eating Yummy meal.</a:t>
            </a:r>
          </a:p>
          <a:p>
            <a:r>
              <a:rPr lang="en-US" dirty="0"/>
              <a:t>Prices of Goat milk has risen on the market.</a:t>
            </a:r>
          </a:p>
        </p:txBody>
      </p:sp>
    </p:spTree>
    <p:extLst>
      <p:ext uri="{BB962C8B-B14F-4D97-AF65-F5344CB8AC3E}">
        <p14:creationId xmlns:p14="http://schemas.microsoft.com/office/powerpoint/2010/main" val="3828211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1:</a:t>
            </a:r>
            <a:br>
              <a:rPr lang="en-US" dirty="0"/>
            </a:br>
            <a:r>
              <a:rPr lang="en-US" dirty="0"/>
              <a:t>An expired product was found on a sale point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098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customer care received a call from a customer complaining about an expired product on market.</a:t>
            </a:r>
          </a:p>
          <a:p>
            <a:r>
              <a:rPr lang="en-US" dirty="0"/>
              <a:t>Our customer care have reported to the marketing manager.</a:t>
            </a:r>
          </a:p>
          <a:p>
            <a:r>
              <a:rPr lang="en-US" dirty="0"/>
              <a:t>Our sales team check the expired dates of all products, report and replace expired ones.</a:t>
            </a:r>
          </a:p>
          <a:p>
            <a:r>
              <a:rPr lang="en-US" dirty="0"/>
              <a:t>There was no report found regarding an expired product.</a:t>
            </a:r>
          </a:p>
          <a:p>
            <a:r>
              <a:rPr lang="en-US" dirty="0"/>
              <a:t>The marketing manager reports to the supply chain manager.</a:t>
            </a:r>
          </a:p>
          <a:p>
            <a:r>
              <a:rPr lang="en-US" dirty="0"/>
              <a:t>Supply chain manager reports to the general Manager and CC to the legal counsel.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507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6F5F-E00C-4F88-BDE8-5B594276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Cases 2:</a:t>
            </a:r>
            <a:br>
              <a:rPr lang="en-US" dirty="0"/>
            </a:br>
            <a:r>
              <a:rPr lang="en-US" dirty="0"/>
              <a:t>A child was poisoned eating Yummy meal.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E98F3-6D88-4BC9-82D9-D22737592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0800"/>
          </a:xfrm>
        </p:spPr>
        <p:txBody>
          <a:bodyPr>
            <a:normAutofit/>
          </a:bodyPr>
          <a:lstStyle/>
          <a:p>
            <a:r>
              <a:rPr lang="en-US" dirty="0"/>
              <a:t>A customer reached our customer care’s office and complained that her child was poisoned by eating a Yummy meal and willing to sue the company.</a:t>
            </a:r>
          </a:p>
          <a:p>
            <a:r>
              <a:rPr lang="en-US" dirty="0"/>
              <a:t>Our customer care told the customer to calm down and have reported the issue to the marketing manager.</a:t>
            </a:r>
          </a:p>
          <a:p>
            <a:r>
              <a:rPr lang="en-US" dirty="0"/>
              <a:t>Marketing manager reports to the supply chain manager.</a:t>
            </a:r>
          </a:p>
          <a:p>
            <a:r>
              <a:rPr lang="en-US" dirty="0"/>
              <a:t> the supply chain manager reports to the general Manager and CC to the legal counsel.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64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DDAD-0883-4C0B-870D-43990077F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655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7030A0"/>
                </a:solidFill>
              </a:rPr>
              <a:t>Mammy-Yummy!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AC471-68B7-493E-A8A4-16256B31B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6225"/>
            <a:ext cx="9144000" cy="484187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Child Food care!</a:t>
            </a:r>
          </a:p>
          <a:p>
            <a:endParaRPr lang="en-US" sz="32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4F8E6D0-A39F-4D18-B443-368B6B10C31C}"/>
              </a:ext>
            </a:extLst>
          </p:cNvPr>
          <p:cNvSpPr txBox="1">
            <a:spLocks/>
          </p:cNvSpPr>
          <p:nvPr/>
        </p:nvSpPr>
        <p:spPr>
          <a:xfrm>
            <a:off x="1243013" y="3548064"/>
            <a:ext cx="9424987" cy="11715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Mammy-Yummy is a small company for children Food care. It produces food supplements for children under 2 years.</a:t>
            </a:r>
          </a:p>
        </p:txBody>
      </p:sp>
    </p:spTree>
    <p:extLst>
      <p:ext uri="{BB962C8B-B14F-4D97-AF65-F5344CB8AC3E}">
        <p14:creationId xmlns:p14="http://schemas.microsoft.com/office/powerpoint/2010/main" val="1298040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8442C-4F0A-4AEC-BB59-46A99AA84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Mummy-Yummy Products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4937B8D-0A0F-4ACD-A4FE-5CD86DC7826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2120106"/>
            <a:ext cx="10515600" cy="2617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Yummy milk</a:t>
            </a:r>
            <a:r>
              <a:rPr lang="en-US" sz="3200" dirty="0"/>
              <a:t>: </a:t>
            </a:r>
          </a:p>
          <a:p>
            <a:pPr algn="l"/>
            <a:r>
              <a:rPr lang="en-US" sz="3200" dirty="0"/>
              <a:t>	Natural Goat Milk for kids under 6 Months.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dirty="0"/>
              <a:t>Yummy meal</a:t>
            </a:r>
            <a:r>
              <a:rPr lang="en-US" sz="3200" dirty="0"/>
              <a:t>: </a:t>
            </a:r>
          </a:p>
          <a:p>
            <a:pPr algn="l"/>
            <a:r>
              <a:rPr lang="en-US" sz="3200" dirty="0"/>
              <a:t>	Natural vegetables and fruits from 6 months to </a:t>
            </a:r>
            <a:r>
              <a:rPr lang="en-US" sz="3200"/>
              <a:t>2 years. </a:t>
            </a: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9634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AAA8-6723-4D6D-8B36-873781F5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Mummy-Yummy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14D6-D6AC-4E79-826E-4AFB84111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policy is simple we take </a:t>
            </a:r>
            <a:r>
              <a:rPr lang="en-US" u="sng" dirty="0"/>
              <a:t>Quality first </a:t>
            </a:r>
            <a:r>
              <a:rPr lang="en-US" dirty="0"/>
              <a:t>– we always deliver high quality products to our customers.</a:t>
            </a:r>
          </a:p>
          <a:p>
            <a:pPr marL="0" indent="0">
              <a:buNone/>
            </a:pPr>
            <a:r>
              <a:rPr lang="en-US" dirty="0"/>
              <a:t>We achieve that by:</a:t>
            </a:r>
          </a:p>
          <a:p>
            <a:pPr lvl="1"/>
            <a:r>
              <a:rPr lang="en-US" dirty="0"/>
              <a:t>Always buying natural and safe raw materials that is suitable for child consumption.</a:t>
            </a:r>
          </a:p>
          <a:p>
            <a:pPr lvl="1"/>
            <a:r>
              <a:rPr lang="en-US" dirty="0"/>
              <a:t>Making sure that products and materials are safe at all times from manufacturing stage, storage to distribution points.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38C3-6128-4291-B763-F87CB16D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b="1" dirty="0"/>
              <a:t>Company Structure 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89B3AE0-8C33-40F2-BAF5-E900FF372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1075158"/>
              </p:ext>
            </p:extLst>
          </p:nvPr>
        </p:nvGraphicFramePr>
        <p:xfrm>
          <a:off x="838200" y="657225"/>
          <a:ext cx="10934700" cy="5835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463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12" y="185420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General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company strategy.</a:t>
            </a:r>
          </a:p>
          <a:p>
            <a:pPr lvl="1" fontAlgn="base"/>
            <a:r>
              <a:rPr lang="en-US" dirty="0"/>
              <a:t>Determine budget and procurement.</a:t>
            </a:r>
          </a:p>
          <a:p>
            <a:pPr lvl="1" fontAlgn="base"/>
            <a:r>
              <a:rPr lang="en-US" dirty="0"/>
              <a:t>Recruit the company team.</a:t>
            </a:r>
          </a:p>
          <a:p>
            <a:pPr lvl="1" fontAlgn="base"/>
            <a:r>
              <a:rPr lang="en-US" dirty="0"/>
              <a:t>Lead the company team to meet company’s policy and ensure good public relationships.</a:t>
            </a:r>
          </a:p>
          <a:p>
            <a:pPr lvl="1" fontAlgn="base"/>
            <a:r>
              <a:rPr lang="en-US" dirty="0"/>
              <a:t>Determine overall KPIs.</a:t>
            </a:r>
          </a:p>
          <a:p>
            <a:pPr lvl="1" fontAlgn="base"/>
            <a:r>
              <a:rPr lang="en-US" dirty="0"/>
              <a:t>Train and evaluate the company team.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03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Assistant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Assist the general manager to preform his duty.</a:t>
            </a:r>
          </a:p>
          <a:p>
            <a:pPr lvl="1" fontAlgn="base"/>
            <a:r>
              <a:rPr lang="en-US" dirty="0"/>
              <a:t>Prepare and hold company documents.</a:t>
            </a:r>
          </a:p>
          <a:p>
            <a:pPr lvl="1" fontAlgn="base"/>
            <a:r>
              <a:rPr lang="en-US" dirty="0"/>
              <a:t>Organize and control communication flow.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222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26BFD7-A276-41EF-9194-03A24D00A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Google Sans"/>
              </a:rPr>
              <a:t>Counsel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22523B-3C11-453D-9DCC-CF0A6384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>
                <a:solidFill>
                  <a:srgbClr val="202124"/>
                </a:solidFill>
                <a:latin typeface="Google Sans"/>
              </a:rPr>
              <a:t>Legal Counsel :</a:t>
            </a:r>
          </a:p>
          <a:p>
            <a:pPr lvl="1"/>
            <a:endParaRPr lang="en-US" dirty="0">
              <a:solidFill>
                <a:srgbClr val="202124"/>
              </a:solidFill>
              <a:latin typeface="Google Sans"/>
            </a:endParaRPr>
          </a:p>
          <a:p>
            <a:pPr lvl="1"/>
            <a:r>
              <a:rPr lang="en-US" dirty="0"/>
              <a:t>Provide legal support and advice to upper management on relevant legal issues </a:t>
            </a:r>
          </a:p>
          <a:p>
            <a:pPr lvl="1"/>
            <a:r>
              <a:rPr lang="en-US" dirty="0"/>
              <a:t>Ensure compliance with the internal controls, statutory regulations and other formalities</a:t>
            </a:r>
          </a:p>
          <a:p>
            <a:pPr lvl="1"/>
            <a:r>
              <a:rPr lang="en-US" dirty="0"/>
              <a:t>Calculate and handle risks in business process and decision making</a:t>
            </a:r>
          </a:p>
          <a:p>
            <a:pPr lvl="1"/>
            <a:r>
              <a:rPr lang="en-US" dirty="0"/>
              <a:t>Draft legal documents such as contracts, statements, agreements etc.</a:t>
            </a:r>
          </a:p>
          <a:p>
            <a:pPr lvl="1"/>
            <a:r>
              <a:rPr lang="en-US" dirty="0"/>
              <a:t>Execute procedures for protecting patents, trademarks, and industrial designs</a:t>
            </a:r>
          </a:p>
          <a:p>
            <a:pPr lvl="1"/>
            <a:r>
              <a:rPr lang="en-US" dirty="0"/>
              <a:t>Handle litigation</a:t>
            </a:r>
          </a:p>
          <a:p>
            <a:pPr lvl="1"/>
            <a:r>
              <a:rPr lang="en-US" dirty="0"/>
              <a:t>Keeping up with current changes on all relevant areas of laws and contributing to the enhancement of the knowledge base of the company’s legal function</a:t>
            </a:r>
          </a:p>
        </p:txBody>
      </p:sp>
    </p:spTree>
    <p:extLst>
      <p:ext uri="{BB962C8B-B14F-4D97-AF65-F5344CB8AC3E}">
        <p14:creationId xmlns:p14="http://schemas.microsoft.com/office/powerpoint/2010/main" val="341536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B6F6-46E4-4248-AA02-2742A961F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5FBA-0D5A-429B-AB79-12CDC07A6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Supply Chain manager:</a:t>
            </a:r>
          </a:p>
          <a:p>
            <a:pPr marL="0" indent="0">
              <a:buNone/>
            </a:pPr>
            <a:endParaRPr lang="en-US" dirty="0"/>
          </a:p>
          <a:p>
            <a:pPr lvl="1" fontAlgn="base"/>
            <a:r>
              <a:rPr lang="en-US" dirty="0"/>
              <a:t>Plan and implement the overall supply chain strategy</a:t>
            </a:r>
          </a:p>
          <a:p>
            <a:pPr lvl="1" fontAlgn="base"/>
            <a:r>
              <a:rPr lang="en-US" dirty="0"/>
              <a:t>Lead the production, Sales, and Customer Service teams  to determine best vendors and distributors.</a:t>
            </a:r>
          </a:p>
          <a:p>
            <a:pPr lvl="1" fontAlgn="base"/>
            <a:r>
              <a:rPr lang="en-US" dirty="0"/>
              <a:t>Determine key supply chain KPIs</a:t>
            </a:r>
          </a:p>
          <a:p>
            <a:pPr lvl="1" fontAlgn="base"/>
            <a:r>
              <a:rPr lang="en-US" dirty="0"/>
              <a:t>Suggest solutions for process improvements</a:t>
            </a:r>
          </a:p>
          <a:p>
            <a:pPr lvl="1" fontAlgn="base"/>
            <a:r>
              <a:rPr lang="en-US" dirty="0"/>
              <a:t>Train and evaluate others</a:t>
            </a:r>
          </a:p>
          <a:p>
            <a:pPr lvl="1" fontAlgn="base"/>
            <a:r>
              <a:rPr lang="en-US" dirty="0"/>
              <a:t>Build and maintain good relationships with vendors</a:t>
            </a:r>
          </a:p>
          <a:p>
            <a:pPr lvl="1" fontAlgn="base"/>
            <a:r>
              <a:rPr lang="en-US" dirty="0"/>
              <a:t>Reports to General Manager.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73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692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Google Sans</vt:lpstr>
      <vt:lpstr>Office Theme</vt:lpstr>
      <vt:lpstr>Project </vt:lpstr>
      <vt:lpstr>Mammy-Yummy!</vt:lpstr>
      <vt:lpstr>Mummy-Yummy Products</vt:lpstr>
      <vt:lpstr>Mummy-Yummy Policy</vt:lpstr>
      <vt:lpstr>Company Structure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JOB DESCRIPTION </vt:lpstr>
      <vt:lpstr>Three cases have occurred as such</vt:lpstr>
      <vt:lpstr>Cases 1: An expired product was found on a sale point </vt:lpstr>
      <vt:lpstr>Cases 2: A child was poisoned eating Yummy meal.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Mammy-Yummy!</dc:title>
  <dc:creator>DELL</dc:creator>
  <cp:lastModifiedBy>DELL</cp:lastModifiedBy>
  <cp:revision>22</cp:revision>
  <dcterms:created xsi:type="dcterms:W3CDTF">2020-12-21T08:43:51Z</dcterms:created>
  <dcterms:modified xsi:type="dcterms:W3CDTF">2020-12-23T05:37:06Z</dcterms:modified>
</cp:coreProperties>
</file>