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520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757F-BEE7-8D96-CEAF-6D9E97222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             hotel booking </a:t>
            </a:r>
          </a:p>
        </p:txBody>
      </p:sp>
    </p:spTree>
    <p:extLst>
      <p:ext uri="{BB962C8B-B14F-4D97-AF65-F5344CB8AC3E}">
        <p14:creationId xmlns:p14="http://schemas.microsoft.com/office/powerpoint/2010/main" val="209140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DBD204-0D53-7D5A-193E-3F650E908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6803" y="0"/>
            <a:ext cx="5295197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E48B4F-1EA1-6D9D-3966-75C2B3F1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270" y="2414661"/>
            <a:ext cx="3931330" cy="1014339"/>
          </a:xfrm>
        </p:spPr>
        <p:txBody>
          <a:bodyPr/>
          <a:lstStyle/>
          <a:p>
            <a:r>
              <a:rPr lang="en-GB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46419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D73C-2F5F-102E-21FA-B3A6FBAC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27" y="2447318"/>
            <a:ext cx="4236130" cy="829282"/>
          </a:xfrm>
        </p:spPr>
        <p:txBody>
          <a:bodyPr/>
          <a:lstStyle/>
          <a:p>
            <a:r>
              <a:rPr lang="en-GB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8CA34-28FA-846D-E43F-6ECF353B4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917"/>
            <a:ext cx="5982624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1A638-2C02-1566-826A-F39792216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71270"/>
            <a:ext cx="6102664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6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A82-8D17-5DF5-0A20-DA6C7F8A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70" y="2305804"/>
            <a:ext cx="9905998" cy="1478570"/>
          </a:xfrm>
        </p:spPr>
        <p:txBody>
          <a:bodyPr/>
          <a:lstStyle/>
          <a:p>
            <a:r>
              <a:rPr lang="en-GB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C6C33-0E5E-E8E9-314D-993DB4906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056" y="0"/>
            <a:ext cx="6790944" cy="6858000"/>
          </a:xfrm>
        </p:spPr>
      </p:pic>
    </p:spTree>
    <p:extLst>
      <p:ext uri="{BB962C8B-B14F-4D97-AF65-F5344CB8AC3E}">
        <p14:creationId xmlns:p14="http://schemas.microsoft.com/office/powerpoint/2010/main" val="428763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A01C-748F-9C45-EE8E-CA003F12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070" y="2599718"/>
            <a:ext cx="3517673" cy="829282"/>
          </a:xfrm>
        </p:spPr>
        <p:txBody>
          <a:bodyPr/>
          <a:lstStyle/>
          <a:p>
            <a:r>
              <a:rPr lang="en-GB" dirty="0"/>
              <a:t>ERD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46E9A-D9CA-31FC-9024-CF35E7D19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7886" y="0"/>
            <a:ext cx="5704114" cy="6858000"/>
          </a:xfrm>
        </p:spPr>
      </p:pic>
    </p:spTree>
    <p:extLst>
      <p:ext uri="{BB962C8B-B14F-4D97-AF65-F5344CB8AC3E}">
        <p14:creationId xmlns:p14="http://schemas.microsoft.com/office/powerpoint/2010/main" val="259428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86BA-1137-4DC4-2C61-A8498D77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899" y="2338461"/>
            <a:ext cx="2548844" cy="1090539"/>
          </a:xfrm>
        </p:spPr>
        <p:txBody>
          <a:bodyPr/>
          <a:lstStyle/>
          <a:p>
            <a:r>
              <a:rPr lang="en-GB" dirty="0"/>
              <a:t>ROOM OCL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981902-5B81-37E4-462D-738222F6E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3543"/>
            <a:ext cx="6018455" cy="6770914"/>
          </a:xfrm>
        </p:spPr>
      </p:pic>
    </p:spTree>
    <p:extLst>
      <p:ext uri="{BB962C8B-B14F-4D97-AF65-F5344CB8AC3E}">
        <p14:creationId xmlns:p14="http://schemas.microsoft.com/office/powerpoint/2010/main" val="318867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BE92A-6635-3B10-01F1-B3B07A9AE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5743" y="0"/>
            <a:ext cx="5976257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18B06D-ECD2-A324-683B-39BB4A4C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898" y="2338461"/>
            <a:ext cx="3408815" cy="1090539"/>
          </a:xfrm>
        </p:spPr>
        <p:txBody>
          <a:bodyPr/>
          <a:lstStyle/>
          <a:p>
            <a:r>
              <a:rPr lang="en-GB" dirty="0"/>
              <a:t>BOOKING OCL</a:t>
            </a:r>
          </a:p>
        </p:txBody>
      </p:sp>
    </p:spTree>
    <p:extLst>
      <p:ext uri="{BB962C8B-B14F-4D97-AF65-F5344CB8AC3E}">
        <p14:creationId xmlns:p14="http://schemas.microsoft.com/office/powerpoint/2010/main" val="148911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A66E3-AE1F-46DF-CFCF-9D643BBB9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5095" y="0"/>
            <a:ext cx="5986905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583204-6DFD-9C39-84C3-46027077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898" y="2338461"/>
            <a:ext cx="3049587" cy="1090539"/>
          </a:xfrm>
        </p:spPr>
        <p:txBody>
          <a:bodyPr/>
          <a:lstStyle/>
          <a:p>
            <a:r>
              <a:rPr lang="en-GB" dirty="0"/>
              <a:t>INVOICE OCL</a:t>
            </a:r>
          </a:p>
        </p:txBody>
      </p:sp>
    </p:spTree>
    <p:extLst>
      <p:ext uri="{BB962C8B-B14F-4D97-AF65-F5344CB8AC3E}">
        <p14:creationId xmlns:p14="http://schemas.microsoft.com/office/powerpoint/2010/main" val="176964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0AF78-FBF5-A3D6-5612-31C290A3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490" y="-38100"/>
            <a:ext cx="5897510" cy="69342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713C517-34CC-EA8D-75AD-8324E66F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899" y="2338461"/>
            <a:ext cx="2548844" cy="1090539"/>
          </a:xfrm>
        </p:spPr>
        <p:txBody>
          <a:bodyPr/>
          <a:lstStyle/>
          <a:p>
            <a:r>
              <a:rPr lang="en-GB" dirty="0"/>
              <a:t>USER OCL</a:t>
            </a:r>
          </a:p>
        </p:txBody>
      </p:sp>
    </p:spTree>
    <p:extLst>
      <p:ext uri="{BB962C8B-B14F-4D97-AF65-F5344CB8AC3E}">
        <p14:creationId xmlns:p14="http://schemas.microsoft.com/office/powerpoint/2010/main" val="243489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701271-AD08-360D-C1EA-3099B768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156" y="2066318"/>
            <a:ext cx="2908073" cy="1478570"/>
          </a:xfrm>
        </p:spPr>
        <p:txBody>
          <a:bodyPr/>
          <a:lstStyle/>
          <a:p>
            <a:r>
              <a:rPr lang="en-GB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154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6E2D39-33A9-3988-774D-42D12226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94029" cy="68580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/>
              <a:t>                                                 </a:t>
            </a:r>
            <a:r>
              <a:rPr lang="en-US" sz="4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Description</a:t>
            </a:r>
            <a:endParaRPr lang="en-GB" sz="4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Our project, aims to transform the online hotel booking experience by integrating cutting-edge technology and user-centric design. In a world where convenience and efficiency are paramount, Seamless Stay offers a comprehensive platform that simplifies the process of finding, booking, and managing hotel accommodations.</a:t>
            </a:r>
            <a:endParaRPr lang="en-GB" sz="3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73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50A2-ABC6-72A7-D8D6-CA9DD600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699" y="0"/>
            <a:ext cx="5542416" cy="1014339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70A8-7094-026C-BDAF-85C1BE70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907" y="696684"/>
            <a:ext cx="9905999" cy="5671457"/>
          </a:xfrm>
        </p:spPr>
        <p:txBody>
          <a:bodyPr>
            <a:no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Functional </a:t>
            </a:r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Requirements:User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Registration: Allow users to create accounts with personal </a:t>
            </a:r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information.Hotel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Search: Provide a search feature to find hotels based on location, dates, and </a:t>
            </a:r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preferences.Room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Reservation: Enable users to reserve rooms based on availability and </a:t>
            </a:r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preferences.Booking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Management: Allow users to view, modify, and cancel their </a:t>
            </a:r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bookings.Payment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Processing: Integrate secure payment methods for booking </a:t>
            </a:r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confirmation.Review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and Rating: Allow users to leave reviews and ratings for hotels they have stayed </a:t>
            </a:r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in.Admin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Dashboard: Provide administrators with a dashboard to manage hotel listings, bookings, and user </a:t>
            </a:r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accounts.Notifications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Send email or SMS notifications to users for booking confirmations, reminders, and </a:t>
            </a:r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updates.Multi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-language Support: Support multiple languages to cater to international </a:t>
            </a:r>
            <a:r>
              <a:rPr lang="en-US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users.Mobile</a:t>
            </a: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Compatibility: Ensure the platform is responsive and works well on mobile devices for on-the-go bookings.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25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3D32-1721-9096-ED81-4E6F67BC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83" y="1273628"/>
            <a:ext cx="11638417" cy="550817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Performance: Ensure fast loading times and response rates, even during peak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usage.Security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Implement strong encryption and security measures to protect user data and payment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information.Scalability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Design the system to handle a large number of users and transactions as the platform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grows.Reliability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Minimize downtime and ensure the system is available 24/7.Usability: Design an intuitive user interface for easy navigation and booking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process.Compatibility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Ensure compatibility with various web browsers and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devices.Accessibility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Design the platform to be accessible to users with disabilities, complying with accessibility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standards.Data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Backup and Recovery: Implement regular backups and a robust recovery plan to prevent data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loss.Compliance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Ensure compliance with relevant regulations and standards, such as GDPR for data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protection.Performance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Monitoring: Implement tools for monitoring system performance and user interactions to identify and address any issues promptly.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9935B8-B722-3D27-AFD1-E7D0B772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674" y="258763"/>
            <a:ext cx="6054725" cy="101441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Non-Functional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278123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AA9A-E786-0935-7616-223C2875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27" y="2795660"/>
            <a:ext cx="4094616" cy="94902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9C6D7-2181-EF3D-7CA9-04049B56E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6183086" cy="6858000"/>
          </a:xfrm>
        </p:spPr>
      </p:pic>
    </p:spTree>
    <p:extLst>
      <p:ext uri="{BB962C8B-B14F-4D97-AF65-F5344CB8AC3E}">
        <p14:creationId xmlns:p14="http://schemas.microsoft.com/office/powerpoint/2010/main" val="225772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AFF4-B9D5-3453-1EAF-6D3428A7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270" y="2414661"/>
            <a:ext cx="3931330" cy="1014339"/>
          </a:xfrm>
        </p:spPr>
        <p:txBody>
          <a:bodyPr/>
          <a:lstStyle/>
          <a:p>
            <a:r>
              <a:rPr lang="en-GB" dirty="0"/>
              <a:t>ACTIVITY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4AC8E1-D64F-3CB4-CB67-05EF3AECA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200" y="0"/>
            <a:ext cx="5257800" cy="6858000"/>
          </a:xfrm>
        </p:spPr>
      </p:pic>
    </p:spTree>
    <p:extLst>
      <p:ext uri="{BB962C8B-B14F-4D97-AF65-F5344CB8AC3E}">
        <p14:creationId xmlns:p14="http://schemas.microsoft.com/office/powerpoint/2010/main" val="302702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97250F-C697-67C3-3DB9-DAE21E4F2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686" y="1"/>
            <a:ext cx="5399314" cy="6857999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B7068EF-131D-3FB2-69F0-C00E1251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270" y="2414661"/>
            <a:ext cx="3931330" cy="1014339"/>
          </a:xfrm>
        </p:spPr>
        <p:txBody>
          <a:bodyPr/>
          <a:lstStyle/>
          <a:p>
            <a:r>
              <a:rPr lang="en-GB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72239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A506E-5965-1CCC-40FF-B9ADB9D21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2901" y="0"/>
            <a:ext cx="5159355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44F4F2-39CD-DBD3-F798-0168C25A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270" y="2414661"/>
            <a:ext cx="3931330" cy="1014339"/>
          </a:xfrm>
        </p:spPr>
        <p:txBody>
          <a:bodyPr/>
          <a:lstStyle/>
          <a:p>
            <a:r>
              <a:rPr lang="en-GB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68867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7B577-5CE9-5485-2082-F1EB1A926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7229" y="0"/>
            <a:ext cx="4974772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C7541F-2A3F-186A-734B-A5A70B7D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270" y="2414661"/>
            <a:ext cx="3931330" cy="1014339"/>
          </a:xfrm>
        </p:spPr>
        <p:txBody>
          <a:bodyPr/>
          <a:lstStyle/>
          <a:p>
            <a:r>
              <a:rPr lang="en-GB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341851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267</TotalTime>
  <Words>406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</vt:lpstr>
      <vt:lpstr>              hotel booking </vt:lpstr>
      <vt:lpstr>PowerPoint Presentation</vt:lpstr>
      <vt:lpstr>Functional requirement</vt:lpstr>
      <vt:lpstr>Non-Functional requirement</vt:lpstr>
      <vt:lpstr>USE CASE Diagram</vt:lpstr>
      <vt:lpstr>ACTIVITY DIAGRAM</vt:lpstr>
      <vt:lpstr>ACTIVITY DIAGRAM</vt:lpstr>
      <vt:lpstr>ACTIVITY DIAGRAM</vt:lpstr>
      <vt:lpstr>ACTIVITY DIAGRAM</vt:lpstr>
      <vt:lpstr>ACTIVITY DIAGRAM</vt:lpstr>
      <vt:lpstr>SEQUENCE DIAGRAM</vt:lpstr>
      <vt:lpstr>CLASS DIAGRAM</vt:lpstr>
      <vt:lpstr>ERD DIAGRAM</vt:lpstr>
      <vt:lpstr>ROOM OCL</vt:lpstr>
      <vt:lpstr>BOOKING OCL</vt:lpstr>
      <vt:lpstr>INVOICE OCL</vt:lpstr>
      <vt:lpstr>USER OCL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hotel booking </dc:title>
  <dc:creator>rana mohamed</dc:creator>
  <cp:lastModifiedBy>rana mohamed</cp:lastModifiedBy>
  <cp:revision>1</cp:revision>
  <dcterms:created xsi:type="dcterms:W3CDTF">2024-05-08T12:01:47Z</dcterms:created>
  <dcterms:modified xsi:type="dcterms:W3CDTF">2024-05-08T16:29:40Z</dcterms:modified>
</cp:coreProperties>
</file>