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6102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815BB-2BFB-AB4B-66A0-FBD8ECD1E2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0AA21-E5B3-F37C-831A-2FFD6192A2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7B59C-D6E5-1708-7221-89B3793FC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D568-31BA-4BC8-81DF-D4FA8F982C7B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0D631-39D0-4CC3-630C-076D23A8D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B4E33-72A9-E5E2-8E7D-6339885B1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73C8-2390-405F-8ECA-FAE281F4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61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96E3-D652-9AB6-6B50-D603B8A65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F75324-AB66-4A93-F050-1DAF75991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89C91-B7F2-BEF8-A7FD-AAC4FE459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D568-31BA-4BC8-81DF-D4FA8F982C7B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292AC-8B69-47D9-ABF6-A2C6EA8A0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DD9D8-61E7-5A38-648F-C56DE3EE8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73C8-2390-405F-8ECA-FAE281F4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41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33A1CF-41C1-E869-B5C0-A81E878191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CE0294-238F-6456-8060-9C7E2B022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0D077-89AB-0EB1-FF80-B42D15281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D568-31BA-4BC8-81DF-D4FA8F982C7B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363F3-9B22-7034-5A1D-3BAAD1B78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E25AE-5080-21AA-3BBF-CEAAC05BA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73C8-2390-405F-8ECA-FAE281F4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851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CA54D-B3FF-54CF-A193-072E58906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C8E5F-984B-4BF8-2B24-2388F6FBC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EF975-FEB9-E4DC-31F2-2699F7739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D568-31BA-4BC8-81DF-D4FA8F982C7B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7B43D-F6FA-F544-5189-39F8E1ABE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ABD9A-2095-4B04-6966-85FA52B81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73C8-2390-405F-8ECA-FAE281F4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673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722F6-FCF4-4389-242B-C289F50FA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0F035-9DA1-E2B1-093F-97C77DD99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9EE70-8326-040B-F959-224931BCE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D568-31BA-4BC8-81DF-D4FA8F982C7B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CF021-C6B4-A143-9764-61C010B03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2020B-CE70-861A-183F-2FF277A9E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73C8-2390-405F-8ECA-FAE281F4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087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62158-310A-0004-9255-7C64E9BB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204A9-7313-EEB0-FE54-295AC78AC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9AC172-BBDC-7663-FD0F-02942A2F2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625FB4-A60A-891A-92F2-98C69B889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D568-31BA-4BC8-81DF-D4FA8F982C7B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85008-2CF5-ABA8-D230-179DEFB75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A20C1D-0CDB-419A-7872-A05C74660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73C8-2390-405F-8ECA-FAE281F4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03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F5549-5172-BB06-2C02-D368EC5C1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71DD2-CA74-8E61-AA55-C46265E9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560FAC-A52A-27BE-91D6-1ABDD0067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16E73B-509D-712A-3BEC-BF0792D93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2D4C0B-4CA0-BE1D-80BB-062E088DD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BC4799-DCD3-263C-CD94-8F6BFE519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D568-31BA-4BC8-81DF-D4FA8F982C7B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DE8559-8748-6E23-A241-C192827BA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4F54DA-FDCF-16F2-8A34-137CCF0D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73C8-2390-405F-8ECA-FAE281F4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8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984E3-5771-080B-8BE1-369BB3639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58DFB3-8F25-8D43-94CA-0AFB2AE31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D568-31BA-4BC8-81DF-D4FA8F982C7B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9B4D4B-3A22-C165-31DA-F35D25BF5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0A717E-B0EE-49FE-150F-E1052F009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73C8-2390-405F-8ECA-FAE281F4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549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E75132-8EF6-E996-0D07-ECB785445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D568-31BA-4BC8-81DF-D4FA8F982C7B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FA566-313C-1644-E31B-AE89904BC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7637FD-D8D6-AA26-B019-DEC63EEA2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73C8-2390-405F-8ECA-FAE281F4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410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9140B-0538-78F3-802C-FB077F470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DF9C3-7738-E787-F5E1-E2A44775E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E8602-271A-7869-F895-FEB11E2A4A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4BDBE6-6B16-F301-24A5-14F66D34F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D568-31BA-4BC8-81DF-D4FA8F982C7B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453B2-5742-68E8-24C1-CD43E4792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AE339-E46A-A8F3-614B-23129949B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73C8-2390-405F-8ECA-FAE281F4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18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DC02F-19BE-5813-DB86-63B8B6E5D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DDE5CE-347A-129E-DD16-59BDCA9EAE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D317AB-DCE8-6D1A-6090-770185DE36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8504A-E98E-E77B-4C66-138735110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D568-31BA-4BC8-81DF-D4FA8F982C7B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0C171-2E8E-FCE7-FD89-4988912BC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F792C9-0B2B-5A29-27E3-968B17297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73C8-2390-405F-8ECA-FAE281F4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354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42377B-4541-85C1-6292-3022CD847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16173-AA36-F22C-4A21-BBDF2FF24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B6BE6-35A0-334C-7D0E-8357B7D435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FD568-31BA-4BC8-81DF-D4FA8F982C7B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3C7EA-F2F1-F805-86FA-7B83B2B527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E4A91-F83E-DA63-BC1A-D901F954C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373C8-2390-405F-8ECA-FAE281F4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70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538FE-AEEF-9126-263B-CE0851AE7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43694"/>
            <a:ext cx="9144000" cy="1370612"/>
          </a:xfrm>
        </p:spPr>
        <p:txBody>
          <a:bodyPr>
            <a:normAutofit/>
          </a:bodyPr>
          <a:lstStyle/>
          <a:p>
            <a:r>
              <a:rPr lang="en-US" sz="9000" dirty="0">
                <a:solidFill>
                  <a:srgbClr val="00B0F0"/>
                </a:solidFill>
                <a:latin typeface="29LT Bukra Bold Italic" panose="000B0903020204020204" pitchFamily="34" charset="-78"/>
                <a:cs typeface="29LT Bukra Bold Italic" panose="000B0903020204020204" pitchFamily="34" charset="-78"/>
              </a:rPr>
              <a:t>Newsstand</a:t>
            </a:r>
          </a:p>
        </p:txBody>
      </p:sp>
    </p:spTree>
    <p:extLst>
      <p:ext uri="{BB962C8B-B14F-4D97-AF65-F5344CB8AC3E}">
        <p14:creationId xmlns:p14="http://schemas.microsoft.com/office/powerpoint/2010/main" val="3488312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59E592-ADFA-F346-F2A3-1CCF80DA94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9" r="-1"/>
          <a:stretch/>
        </p:blipFill>
        <p:spPr>
          <a:xfrm>
            <a:off x="3717985" y="0"/>
            <a:ext cx="48005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270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9752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01D3C0-DD85-99F6-AD13-DDD0F8B01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992" y="0"/>
            <a:ext cx="96740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770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70A015-A4D0-D91A-0BF9-121B0D417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332" y="0"/>
            <a:ext cx="105473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399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4A110A5-7D27-39AC-64B5-DCBAEB57B8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01" r="10496"/>
          <a:stretch/>
        </p:blipFill>
        <p:spPr>
          <a:xfrm>
            <a:off x="1268083" y="0"/>
            <a:ext cx="96443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569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508719-7D6B-0749-EEB6-76EBA7FE8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468" y="0"/>
            <a:ext cx="76461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056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A1C8F-656B-953D-7A04-236839FEC8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73" r="1306"/>
          <a:stretch/>
        </p:blipFill>
        <p:spPr>
          <a:xfrm>
            <a:off x="2815936" y="0"/>
            <a:ext cx="68787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896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1A3793-9C28-23DD-3F41-F4E183BEB9C0}"/>
              </a:ext>
            </a:extLst>
          </p:cNvPr>
          <p:cNvSpPr txBox="1"/>
          <p:nvPr/>
        </p:nvSpPr>
        <p:spPr>
          <a:xfrm>
            <a:off x="250166" y="465827"/>
            <a:ext cx="5845834" cy="6752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Design pattern: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Creational: singleton pattern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Context: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It is very common to find classes for which only one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instance should exist (singleton)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Problem: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How do you ensure that it is never possible to create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more than one instance of a </a:t>
            </a:r>
            <a:r>
              <a:rPr lang="en-US" sz="1800" dirty="0">
                <a:effectLst/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Database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class. And provide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global point of access to it.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Forces: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• The use of a public constructor cannot guarantee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that no more than one instance will be created.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• The singleton instance must also be accessible to all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classes that require it, therefore it must often be public.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2B648-9C62-7DB4-E325-66800D577897}"/>
              </a:ext>
            </a:extLst>
          </p:cNvPr>
          <p:cNvSpPr txBox="1"/>
          <p:nvPr/>
        </p:nvSpPr>
        <p:spPr>
          <a:xfrm>
            <a:off x="6236899" y="465827"/>
            <a:ext cx="5607170" cy="356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Solution: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• Have the constructor private</a:t>
            </a:r>
            <a:r>
              <a:rPr lang="en-US" sz="1800" dirty="0">
                <a:effectLst/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 Database() )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to ensure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that no other class will be able to create an instance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of the class singleton.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• Define a public static method</a:t>
            </a:r>
            <a:r>
              <a:rPr lang="en-US" sz="1800" dirty="0">
                <a:effectLst/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 </a:t>
            </a:r>
            <a:r>
              <a:rPr lang="en-US" sz="1800" dirty="0" err="1">
                <a:effectLst/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getInstance</a:t>
            </a:r>
            <a:r>
              <a:rPr lang="en-US" sz="1800" dirty="0">
                <a:effectLst/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())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The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first time this method is called , it creates the single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instance of the class “</a:t>
            </a:r>
            <a:r>
              <a:rPr lang="en-US" sz="1800" dirty="0">
                <a:effectLst/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Database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” and stores a reference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 that object in a static private variable “</a:t>
            </a:r>
            <a:r>
              <a:rPr lang="en-US" sz="1800" dirty="0" err="1">
                <a:effectLst/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DatabaseObj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”.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919985-0AFA-9F42-3598-98CB1895ED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7688"/>
          <a:stretch/>
        </p:blipFill>
        <p:spPr>
          <a:xfrm>
            <a:off x="5882067" y="4808533"/>
            <a:ext cx="6541122" cy="158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251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1F0065-17DF-B8CF-4E5B-0A335368D9B0}"/>
              </a:ext>
            </a:extLst>
          </p:cNvPr>
          <p:cNvSpPr txBox="1"/>
          <p:nvPr/>
        </p:nvSpPr>
        <p:spPr>
          <a:xfrm>
            <a:off x="112144" y="250166"/>
            <a:ext cx="6349041" cy="5132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1700"/>
              </a:spcBef>
              <a:spcAft>
                <a:spcPts val="1650"/>
              </a:spcAft>
            </a:pPr>
            <a:r>
              <a:rPr lang="en-US" sz="1800" b="1" kern="2200" dirty="0"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Design pattern 2   (Delegation pattern)</a:t>
            </a:r>
          </a:p>
          <a:p>
            <a:pPr marL="0" marR="0">
              <a:spcBef>
                <a:spcPts val="1300"/>
              </a:spcBef>
              <a:spcAft>
                <a:spcPts val="13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Context: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You are designing a method in a class. You realize that another class has a</a:t>
            </a: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method which provides the required service.</a:t>
            </a: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0" marR="0">
              <a:spcBef>
                <a:spcPts val="1300"/>
              </a:spcBef>
              <a:spcAft>
                <a:spcPts val="13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Problem: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How can you most effectively make use of a method that already exists in the</a:t>
            </a: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other class?</a:t>
            </a: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Forces:</a:t>
            </a: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 You want to minimize development cost by reusing methods.</a:t>
            </a: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F20B0C-4557-E7B5-D649-0D6A678223CA}"/>
              </a:ext>
            </a:extLst>
          </p:cNvPr>
          <p:cNvSpPr txBox="1"/>
          <p:nvPr/>
        </p:nvSpPr>
        <p:spPr>
          <a:xfrm>
            <a:off x="6461185" y="258792"/>
            <a:ext cx="4925683" cy="2752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1300"/>
              </a:spcBef>
              <a:spcAft>
                <a:spcPts val="13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Solution:</a:t>
            </a:r>
          </a:p>
          <a:p>
            <a:pPr marL="190500" marR="0" indent="-19050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   </a:t>
            </a:r>
            <a:r>
              <a:rPr lang="en-US" sz="18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The delegation methods (add post ,add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category,add</a:t>
            </a:r>
            <a:r>
              <a:rPr lang="en-US" sz="18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supcategory</a:t>
            </a:r>
            <a:r>
              <a:rPr lang="en-US" sz="18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,remove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post,remove</a:t>
            </a:r>
            <a:r>
              <a:rPr lang="en-US" sz="18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category,remove</a:t>
            </a:r>
            <a:r>
              <a:rPr lang="en-US" sz="18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subcategory  ) in the delegator class (person) calls a methods in the delegate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clas</a:t>
            </a:r>
            <a:r>
              <a:rPr lang="en-US" sz="18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(person) to perform the required task </a:t>
            </a: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0" marR="0" indent="191135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An association must exist between the delegator and delegate class.</a:t>
            </a: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3BCD5E-6EF0-523F-56C1-07EE08F8D8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944" t="22632" r="26734" b="34462"/>
          <a:stretch>
            <a:fillRect/>
          </a:stretch>
        </p:blipFill>
        <p:spPr>
          <a:xfrm>
            <a:off x="6702725" y="3429000"/>
            <a:ext cx="5013325" cy="27959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138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8540E6-83C6-1D1A-D602-EE54E643B8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57"/>
          <a:stretch/>
        </p:blipFill>
        <p:spPr>
          <a:xfrm>
            <a:off x="3676650" y="0"/>
            <a:ext cx="48117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538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304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29LT Bukra Bold Italic</vt:lpstr>
      <vt:lpstr>Arial</vt:lpstr>
      <vt:lpstr>Calibri</vt:lpstr>
      <vt:lpstr>Calibri Light</vt:lpstr>
      <vt:lpstr>Office Theme</vt:lpstr>
      <vt:lpstr>Newsstand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Mahmood 20210853</dc:creator>
  <cp:lastModifiedBy>Mahmood 20210853</cp:lastModifiedBy>
  <cp:revision>5</cp:revision>
  <dcterms:created xsi:type="dcterms:W3CDTF">2023-05-09T12:26:23Z</dcterms:created>
  <dcterms:modified xsi:type="dcterms:W3CDTF">2023-05-09T13:19:06Z</dcterms:modified>
</cp:coreProperties>
</file>