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257" r:id="rId3"/>
    <p:sldId id="258" r:id="rId4"/>
    <p:sldId id="260" r:id="rId5"/>
    <p:sldId id="261" r:id="rId6"/>
    <p:sldId id="262" r:id="rId7"/>
    <p:sldId id="263" r:id="rId8"/>
    <p:sldId id="266" r:id="rId9"/>
    <p:sldId id="264" r:id="rId10"/>
    <p:sldId id="265" r:id="rId11"/>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C9D679-0F39-C74B-ADC2-8559B6A5D517}" v="16" dt="2024-07-09T11:33:53.7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67" autoAdjust="0"/>
    <p:restoredTop sz="94618" autoAdjust="0"/>
  </p:normalViewPr>
  <p:slideViewPr>
    <p:cSldViewPr>
      <p:cViewPr varScale="1">
        <p:scale>
          <a:sx n="120" d="100"/>
          <a:sy n="120" d="100"/>
        </p:scale>
        <p:origin x="1992" y="18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FRANCESCO VACCA" userId="a589d943-e7a6-4b2e-bdf3-8389c536c0e7" providerId="ADAL" clId="{30C9D679-0F39-C74B-ADC2-8559B6A5D517}"/>
    <pc:docChg chg="custSel addSld modSld">
      <pc:chgData name="ANDREA FRANCESCO VACCA" userId="a589d943-e7a6-4b2e-bdf3-8389c536c0e7" providerId="ADAL" clId="{30C9D679-0F39-C74B-ADC2-8559B6A5D517}" dt="2024-07-09T11:34:39.154" v="199" actId="14100"/>
      <pc:docMkLst>
        <pc:docMk/>
      </pc:docMkLst>
      <pc:sldChg chg="modSp mod">
        <pc:chgData name="ANDREA FRANCESCO VACCA" userId="a589d943-e7a6-4b2e-bdf3-8389c536c0e7" providerId="ADAL" clId="{30C9D679-0F39-C74B-ADC2-8559B6A5D517}" dt="2024-07-09T10:09:59.800" v="30" actId="20577"/>
        <pc:sldMkLst>
          <pc:docMk/>
          <pc:sldMk cId="0" sldId="257"/>
        </pc:sldMkLst>
        <pc:spChg chg="mod">
          <ac:chgData name="ANDREA FRANCESCO VACCA" userId="a589d943-e7a6-4b2e-bdf3-8389c536c0e7" providerId="ADAL" clId="{30C9D679-0F39-C74B-ADC2-8559B6A5D517}" dt="2024-07-09T10:09:59.800" v="30" actId="20577"/>
          <ac:spMkLst>
            <pc:docMk/>
            <pc:sldMk cId="0" sldId="257"/>
            <ac:spMk id="36867" creationId="{970B83DE-BC72-0629-651F-CFFD0BE97200}"/>
          </ac:spMkLst>
        </pc:spChg>
      </pc:sldChg>
      <pc:sldChg chg="addSp modSp mod">
        <pc:chgData name="ANDREA FRANCESCO VACCA" userId="a589d943-e7a6-4b2e-bdf3-8389c536c0e7" providerId="ADAL" clId="{30C9D679-0F39-C74B-ADC2-8559B6A5D517}" dt="2024-07-09T10:07:03.704" v="18" actId="1076"/>
        <pc:sldMkLst>
          <pc:docMk/>
          <pc:sldMk cId="3658051001" sldId="260"/>
        </pc:sldMkLst>
        <pc:spChg chg="mod">
          <ac:chgData name="ANDREA FRANCESCO VACCA" userId="a589d943-e7a6-4b2e-bdf3-8389c536c0e7" providerId="ADAL" clId="{30C9D679-0F39-C74B-ADC2-8559B6A5D517}" dt="2024-07-09T10:06:53.585" v="15" actId="20577"/>
          <ac:spMkLst>
            <pc:docMk/>
            <pc:sldMk cId="3658051001" sldId="260"/>
            <ac:spMk id="277507" creationId="{4D1A4DC9-44F1-596E-5787-58AEB9FDC2A4}"/>
          </ac:spMkLst>
        </pc:spChg>
        <pc:picChg chg="add mod">
          <ac:chgData name="ANDREA FRANCESCO VACCA" userId="a589d943-e7a6-4b2e-bdf3-8389c536c0e7" providerId="ADAL" clId="{30C9D679-0F39-C74B-ADC2-8559B6A5D517}" dt="2024-07-09T10:07:03.704" v="18" actId="1076"/>
          <ac:picMkLst>
            <pc:docMk/>
            <pc:sldMk cId="3658051001" sldId="260"/>
            <ac:picMk id="2" creationId="{F3E99569-C7D5-E9CE-26F8-EEC6A1A56F4E}"/>
          </ac:picMkLst>
        </pc:picChg>
      </pc:sldChg>
      <pc:sldChg chg="addSp delSp modSp mod">
        <pc:chgData name="ANDREA FRANCESCO VACCA" userId="a589d943-e7a6-4b2e-bdf3-8389c536c0e7" providerId="ADAL" clId="{30C9D679-0F39-C74B-ADC2-8559B6A5D517}" dt="2024-07-09T10:09:40.471" v="28" actId="14100"/>
        <pc:sldMkLst>
          <pc:docMk/>
          <pc:sldMk cId="1189981551" sldId="261"/>
        </pc:sldMkLst>
        <pc:picChg chg="add del mod">
          <ac:chgData name="ANDREA FRANCESCO VACCA" userId="a589d943-e7a6-4b2e-bdf3-8389c536c0e7" providerId="ADAL" clId="{30C9D679-0F39-C74B-ADC2-8559B6A5D517}" dt="2024-07-09T10:07:06.192" v="19" actId="478"/>
          <ac:picMkLst>
            <pc:docMk/>
            <pc:sldMk cId="1189981551" sldId="261"/>
            <ac:picMk id="3" creationId="{88A8B46F-9D85-9C9A-1E7C-0955EA6C9085}"/>
          </ac:picMkLst>
        </pc:picChg>
        <pc:picChg chg="add mod">
          <ac:chgData name="ANDREA FRANCESCO VACCA" userId="a589d943-e7a6-4b2e-bdf3-8389c536c0e7" providerId="ADAL" clId="{30C9D679-0F39-C74B-ADC2-8559B6A5D517}" dt="2024-07-09T10:09:40.471" v="28" actId="14100"/>
          <ac:picMkLst>
            <pc:docMk/>
            <pc:sldMk cId="1189981551" sldId="261"/>
            <ac:picMk id="5" creationId="{39B2FE24-8E31-940E-9A76-F1C746446C0D}"/>
          </ac:picMkLst>
        </pc:picChg>
      </pc:sldChg>
      <pc:sldChg chg="addSp delSp modSp add mod">
        <pc:chgData name="ANDREA FRANCESCO VACCA" userId="a589d943-e7a6-4b2e-bdf3-8389c536c0e7" providerId="ADAL" clId="{30C9D679-0F39-C74B-ADC2-8559B6A5D517}" dt="2024-07-09T10:26:12.335" v="121" actId="1076"/>
        <pc:sldMkLst>
          <pc:docMk/>
          <pc:sldMk cId="3439136320" sldId="262"/>
        </pc:sldMkLst>
        <pc:spChg chg="mod">
          <ac:chgData name="ANDREA FRANCESCO VACCA" userId="a589d943-e7a6-4b2e-bdf3-8389c536c0e7" providerId="ADAL" clId="{30C9D679-0F39-C74B-ADC2-8559B6A5D517}" dt="2024-07-09T10:13:18.757" v="101"/>
          <ac:spMkLst>
            <pc:docMk/>
            <pc:sldMk cId="3439136320" sldId="262"/>
            <ac:spMk id="277507" creationId="{4D1A4DC9-44F1-596E-5787-58AEB9FDC2A4}"/>
          </ac:spMkLst>
        </pc:spChg>
        <pc:picChg chg="add mod">
          <ac:chgData name="ANDREA FRANCESCO VACCA" userId="a589d943-e7a6-4b2e-bdf3-8389c536c0e7" providerId="ADAL" clId="{30C9D679-0F39-C74B-ADC2-8559B6A5D517}" dt="2024-07-09T10:14:36.305" v="110" actId="14100"/>
          <ac:picMkLst>
            <pc:docMk/>
            <pc:sldMk cId="3439136320" sldId="262"/>
            <ac:picMk id="3" creationId="{9BD67FB5-8361-7C42-393A-50EAF94E269D}"/>
          </ac:picMkLst>
        </pc:picChg>
        <pc:picChg chg="del">
          <ac:chgData name="ANDREA FRANCESCO VACCA" userId="a589d943-e7a6-4b2e-bdf3-8389c536c0e7" providerId="ADAL" clId="{30C9D679-0F39-C74B-ADC2-8559B6A5D517}" dt="2024-07-09T10:13:25.320" v="102" actId="478"/>
          <ac:picMkLst>
            <pc:docMk/>
            <pc:sldMk cId="3439136320" sldId="262"/>
            <ac:picMk id="5" creationId="{39B2FE24-8E31-940E-9A76-F1C746446C0D}"/>
          </ac:picMkLst>
        </pc:picChg>
        <pc:picChg chg="add mod">
          <ac:chgData name="ANDREA FRANCESCO VACCA" userId="a589d943-e7a6-4b2e-bdf3-8389c536c0e7" providerId="ADAL" clId="{30C9D679-0F39-C74B-ADC2-8559B6A5D517}" dt="2024-07-09T10:25:57.540" v="116" actId="14100"/>
          <ac:picMkLst>
            <pc:docMk/>
            <pc:sldMk cId="3439136320" sldId="262"/>
            <ac:picMk id="6" creationId="{5C9BCC7D-052A-3DA2-71D4-5E0CE13F42D4}"/>
          </ac:picMkLst>
        </pc:picChg>
        <pc:picChg chg="add mod">
          <ac:chgData name="ANDREA FRANCESCO VACCA" userId="a589d943-e7a6-4b2e-bdf3-8389c536c0e7" providerId="ADAL" clId="{30C9D679-0F39-C74B-ADC2-8559B6A5D517}" dt="2024-07-09T10:26:12.335" v="121" actId="1076"/>
          <ac:picMkLst>
            <pc:docMk/>
            <pc:sldMk cId="3439136320" sldId="262"/>
            <ac:picMk id="8" creationId="{89273BE8-027E-550D-3AA9-5CFA7B6A7065}"/>
          </ac:picMkLst>
        </pc:picChg>
      </pc:sldChg>
      <pc:sldChg chg="addSp delSp modSp add mod">
        <pc:chgData name="ANDREA FRANCESCO VACCA" userId="a589d943-e7a6-4b2e-bdf3-8389c536c0e7" providerId="ADAL" clId="{30C9D679-0F39-C74B-ADC2-8559B6A5D517}" dt="2024-07-09T10:38:31.570" v="154" actId="14100"/>
        <pc:sldMkLst>
          <pc:docMk/>
          <pc:sldMk cId="2372550507" sldId="263"/>
        </pc:sldMkLst>
        <pc:spChg chg="mod">
          <ac:chgData name="ANDREA FRANCESCO VACCA" userId="a589d943-e7a6-4b2e-bdf3-8389c536c0e7" providerId="ADAL" clId="{30C9D679-0F39-C74B-ADC2-8559B6A5D517}" dt="2024-07-09T10:27:21.683" v="132" actId="14100"/>
          <ac:spMkLst>
            <pc:docMk/>
            <pc:sldMk cId="2372550507" sldId="263"/>
            <ac:spMk id="277506" creationId="{76A72A7D-E248-3BA6-5162-8778B09495F4}"/>
          </ac:spMkLst>
        </pc:spChg>
        <pc:spChg chg="mod">
          <ac:chgData name="ANDREA FRANCESCO VACCA" userId="a589d943-e7a6-4b2e-bdf3-8389c536c0e7" providerId="ADAL" clId="{30C9D679-0F39-C74B-ADC2-8559B6A5D517}" dt="2024-07-09T10:32:52.395" v="134" actId="20577"/>
          <ac:spMkLst>
            <pc:docMk/>
            <pc:sldMk cId="2372550507" sldId="263"/>
            <ac:spMk id="277507" creationId="{4D1A4DC9-44F1-596E-5787-58AEB9FDC2A4}"/>
          </ac:spMkLst>
        </pc:spChg>
        <pc:picChg chg="del">
          <ac:chgData name="ANDREA FRANCESCO VACCA" userId="a589d943-e7a6-4b2e-bdf3-8389c536c0e7" providerId="ADAL" clId="{30C9D679-0F39-C74B-ADC2-8559B6A5D517}" dt="2024-07-09T10:26:42.393" v="125" actId="478"/>
          <ac:picMkLst>
            <pc:docMk/>
            <pc:sldMk cId="2372550507" sldId="263"/>
            <ac:picMk id="3" creationId="{9BD67FB5-8361-7C42-393A-50EAF94E269D}"/>
          </ac:picMkLst>
        </pc:picChg>
        <pc:picChg chg="add mod">
          <ac:chgData name="ANDREA FRANCESCO VACCA" userId="a589d943-e7a6-4b2e-bdf3-8389c536c0e7" providerId="ADAL" clId="{30C9D679-0F39-C74B-ADC2-8559B6A5D517}" dt="2024-07-09T10:34:46.377" v="139" actId="1076"/>
          <ac:picMkLst>
            <pc:docMk/>
            <pc:sldMk cId="2372550507" sldId="263"/>
            <ac:picMk id="4" creationId="{90960393-47ED-DE4C-BCB3-482990E40ED7}"/>
          </ac:picMkLst>
        </pc:picChg>
        <pc:picChg chg="del">
          <ac:chgData name="ANDREA FRANCESCO VACCA" userId="a589d943-e7a6-4b2e-bdf3-8389c536c0e7" providerId="ADAL" clId="{30C9D679-0F39-C74B-ADC2-8559B6A5D517}" dt="2024-07-09T10:26:39.259" v="123" actId="478"/>
          <ac:picMkLst>
            <pc:docMk/>
            <pc:sldMk cId="2372550507" sldId="263"/>
            <ac:picMk id="6" creationId="{5C9BCC7D-052A-3DA2-71D4-5E0CE13F42D4}"/>
          </ac:picMkLst>
        </pc:picChg>
        <pc:picChg chg="add mod">
          <ac:chgData name="ANDREA FRANCESCO VACCA" userId="a589d943-e7a6-4b2e-bdf3-8389c536c0e7" providerId="ADAL" clId="{30C9D679-0F39-C74B-ADC2-8559B6A5D517}" dt="2024-07-09T10:35:08.112" v="147" actId="1076"/>
          <ac:picMkLst>
            <pc:docMk/>
            <pc:sldMk cId="2372550507" sldId="263"/>
            <ac:picMk id="7" creationId="{25D95B66-370F-BE74-B1BC-A24722AC1E80}"/>
          </ac:picMkLst>
        </pc:picChg>
        <pc:picChg chg="del">
          <ac:chgData name="ANDREA FRANCESCO VACCA" userId="a589d943-e7a6-4b2e-bdf3-8389c536c0e7" providerId="ADAL" clId="{30C9D679-0F39-C74B-ADC2-8559B6A5D517}" dt="2024-07-09T10:26:40.842" v="124" actId="478"/>
          <ac:picMkLst>
            <pc:docMk/>
            <pc:sldMk cId="2372550507" sldId="263"/>
            <ac:picMk id="8" creationId="{89273BE8-027E-550D-3AA9-5CFA7B6A7065}"/>
          </ac:picMkLst>
        </pc:picChg>
        <pc:picChg chg="add mod">
          <ac:chgData name="ANDREA FRANCESCO VACCA" userId="a589d943-e7a6-4b2e-bdf3-8389c536c0e7" providerId="ADAL" clId="{30C9D679-0F39-C74B-ADC2-8559B6A5D517}" dt="2024-07-09T10:38:31.570" v="154" actId="14100"/>
          <ac:picMkLst>
            <pc:docMk/>
            <pc:sldMk cId="2372550507" sldId="263"/>
            <ac:picMk id="10" creationId="{70DF60FB-C972-626A-92D4-B9AEB4844B61}"/>
          </ac:picMkLst>
        </pc:picChg>
      </pc:sldChg>
      <pc:sldChg chg="addSp delSp modSp add mod">
        <pc:chgData name="ANDREA FRANCESCO VACCA" userId="a589d943-e7a6-4b2e-bdf3-8389c536c0e7" providerId="ADAL" clId="{30C9D679-0F39-C74B-ADC2-8559B6A5D517}" dt="2024-07-09T11:03:58.510" v="169" actId="1076"/>
        <pc:sldMkLst>
          <pc:docMk/>
          <pc:sldMk cId="3044633738" sldId="264"/>
        </pc:sldMkLst>
        <pc:spChg chg="mod">
          <ac:chgData name="ANDREA FRANCESCO VACCA" userId="a589d943-e7a6-4b2e-bdf3-8389c536c0e7" providerId="ADAL" clId="{30C9D679-0F39-C74B-ADC2-8559B6A5D517}" dt="2024-07-09T11:03:30.044" v="161"/>
          <ac:spMkLst>
            <pc:docMk/>
            <pc:sldMk cId="3044633738" sldId="264"/>
            <ac:spMk id="277507" creationId="{4D1A4DC9-44F1-596E-5787-58AEB9FDC2A4}"/>
          </ac:spMkLst>
        </pc:spChg>
        <pc:picChg chg="add mod">
          <ac:chgData name="ANDREA FRANCESCO VACCA" userId="a589d943-e7a6-4b2e-bdf3-8389c536c0e7" providerId="ADAL" clId="{30C9D679-0F39-C74B-ADC2-8559B6A5D517}" dt="2024-07-09T11:03:58.510" v="169" actId="1076"/>
          <ac:picMkLst>
            <pc:docMk/>
            <pc:sldMk cId="3044633738" sldId="264"/>
            <ac:picMk id="3" creationId="{520FB805-0751-E1D1-DA03-C5E14F6FC0CF}"/>
          </ac:picMkLst>
        </pc:picChg>
        <pc:picChg chg="del">
          <ac:chgData name="ANDREA FRANCESCO VACCA" userId="a589d943-e7a6-4b2e-bdf3-8389c536c0e7" providerId="ADAL" clId="{30C9D679-0F39-C74B-ADC2-8559B6A5D517}" dt="2024-07-09T10:38:50.938" v="156" actId="478"/>
          <ac:picMkLst>
            <pc:docMk/>
            <pc:sldMk cId="3044633738" sldId="264"/>
            <ac:picMk id="4" creationId="{90960393-47ED-DE4C-BCB3-482990E40ED7}"/>
          </ac:picMkLst>
        </pc:picChg>
        <pc:picChg chg="del">
          <ac:chgData name="ANDREA FRANCESCO VACCA" userId="a589d943-e7a6-4b2e-bdf3-8389c536c0e7" providerId="ADAL" clId="{30C9D679-0F39-C74B-ADC2-8559B6A5D517}" dt="2024-07-09T10:38:54.174" v="158" actId="478"/>
          <ac:picMkLst>
            <pc:docMk/>
            <pc:sldMk cId="3044633738" sldId="264"/>
            <ac:picMk id="7" creationId="{25D95B66-370F-BE74-B1BC-A24722AC1E80}"/>
          </ac:picMkLst>
        </pc:picChg>
        <pc:picChg chg="del">
          <ac:chgData name="ANDREA FRANCESCO VACCA" userId="a589d943-e7a6-4b2e-bdf3-8389c536c0e7" providerId="ADAL" clId="{30C9D679-0F39-C74B-ADC2-8559B6A5D517}" dt="2024-07-09T10:38:52.549" v="157" actId="478"/>
          <ac:picMkLst>
            <pc:docMk/>
            <pc:sldMk cId="3044633738" sldId="264"/>
            <ac:picMk id="10" creationId="{70DF60FB-C972-626A-92D4-B9AEB4844B61}"/>
          </ac:picMkLst>
        </pc:picChg>
      </pc:sldChg>
      <pc:sldChg chg="addSp delSp modSp add mod">
        <pc:chgData name="ANDREA FRANCESCO VACCA" userId="a589d943-e7a6-4b2e-bdf3-8389c536c0e7" providerId="ADAL" clId="{30C9D679-0F39-C74B-ADC2-8559B6A5D517}" dt="2024-07-09T11:34:39.154" v="199" actId="14100"/>
        <pc:sldMkLst>
          <pc:docMk/>
          <pc:sldMk cId="2727248849" sldId="265"/>
        </pc:sldMkLst>
        <pc:spChg chg="mod">
          <ac:chgData name="ANDREA FRANCESCO VACCA" userId="a589d943-e7a6-4b2e-bdf3-8389c536c0e7" providerId="ADAL" clId="{30C9D679-0F39-C74B-ADC2-8559B6A5D517}" dt="2024-07-09T11:05:03.874" v="174" actId="207"/>
          <ac:spMkLst>
            <pc:docMk/>
            <pc:sldMk cId="2727248849" sldId="265"/>
            <ac:spMk id="277506" creationId="{76A72A7D-E248-3BA6-5162-8778B09495F4}"/>
          </ac:spMkLst>
        </pc:spChg>
        <pc:spChg chg="mod">
          <ac:chgData name="ANDREA FRANCESCO VACCA" userId="a589d943-e7a6-4b2e-bdf3-8389c536c0e7" providerId="ADAL" clId="{30C9D679-0F39-C74B-ADC2-8559B6A5D517}" dt="2024-07-09T11:34:20.904" v="193" actId="20577"/>
          <ac:spMkLst>
            <pc:docMk/>
            <pc:sldMk cId="2727248849" sldId="265"/>
            <ac:spMk id="277507" creationId="{4D1A4DC9-44F1-596E-5787-58AEB9FDC2A4}"/>
          </ac:spMkLst>
        </pc:spChg>
        <pc:picChg chg="del">
          <ac:chgData name="ANDREA FRANCESCO VACCA" userId="a589d943-e7a6-4b2e-bdf3-8389c536c0e7" providerId="ADAL" clId="{30C9D679-0F39-C74B-ADC2-8559B6A5D517}" dt="2024-07-09T11:04:42.676" v="171" actId="478"/>
          <ac:picMkLst>
            <pc:docMk/>
            <pc:sldMk cId="2727248849" sldId="265"/>
            <ac:picMk id="3" creationId="{520FB805-0751-E1D1-DA03-C5E14F6FC0CF}"/>
          </ac:picMkLst>
        </pc:picChg>
        <pc:picChg chg="add mod">
          <ac:chgData name="ANDREA FRANCESCO VACCA" userId="a589d943-e7a6-4b2e-bdf3-8389c536c0e7" providerId="ADAL" clId="{30C9D679-0F39-C74B-ADC2-8559B6A5D517}" dt="2024-07-09T11:34:39.154" v="199" actId="14100"/>
          <ac:picMkLst>
            <pc:docMk/>
            <pc:sldMk cId="2727248849" sldId="265"/>
            <ac:picMk id="4" creationId="{02E0BE3F-713C-B284-DF62-C488D57C34A6}"/>
          </ac:picMkLst>
        </pc:picChg>
        <pc:picChg chg="add mod">
          <ac:chgData name="ANDREA FRANCESCO VACCA" userId="a589d943-e7a6-4b2e-bdf3-8389c536c0e7" providerId="ADAL" clId="{30C9D679-0F39-C74B-ADC2-8559B6A5D517}" dt="2024-07-09T11:34:35.551" v="198" actId="14100"/>
          <ac:picMkLst>
            <pc:docMk/>
            <pc:sldMk cId="2727248849" sldId="265"/>
            <ac:picMk id="6" creationId="{A290DB95-1F1F-561C-685F-3CF5446BE93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2AD344-9CDB-437B-9841-4B5C2999C1BD}"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DC79B5C9-1E10-42A1-B113-9E74AEC80335}">
      <dgm:prSet/>
      <dgm:spPr/>
      <dgm:t>
        <a:bodyPr/>
        <a:lstStyle/>
        <a:p>
          <a:r>
            <a:rPr lang="en-GB" b="1"/>
            <a:t>Introduction</a:t>
          </a:r>
          <a:endParaRPr lang="en-US"/>
        </a:p>
      </dgm:t>
    </dgm:pt>
    <dgm:pt modelId="{BCA3CE84-6D13-49C1-9DA8-E388AB896146}" type="parTrans" cxnId="{C2B812DA-52AB-42B4-A287-2C6FA9A419C2}">
      <dgm:prSet/>
      <dgm:spPr/>
      <dgm:t>
        <a:bodyPr/>
        <a:lstStyle/>
        <a:p>
          <a:endParaRPr lang="en-US"/>
        </a:p>
      </dgm:t>
    </dgm:pt>
    <dgm:pt modelId="{1AA565E3-F4B1-44DA-9C73-BE04AB6B5627}" type="sibTrans" cxnId="{C2B812DA-52AB-42B4-A287-2C6FA9A419C2}">
      <dgm:prSet/>
      <dgm:spPr/>
      <dgm:t>
        <a:bodyPr/>
        <a:lstStyle/>
        <a:p>
          <a:endParaRPr lang="en-US"/>
        </a:p>
      </dgm:t>
    </dgm:pt>
    <dgm:pt modelId="{BBFE2B17-0EE8-4200-B01E-977F26BCCA9F}">
      <dgm:prSet/>
      <dgm:spPr/>
      <dgm:t>
        <a:bodyPr/>
        <a:lstStyle/>
        <a:p>
          <a:r>
            <a:rPr lang="it-IT" b="1"/>
            <a:t>Interfacing between smartwatch and Esp32 via BLE</a:t>
          </a:r>
          <a:endParaRPr lang="en-US"/>
        </a:p>
      </dgm:t>
    </dgm:pt>
    <dgm:pt modelId="{56562B9E-668F-4D15-A531-22BCF1A1324B}" type="parTrans" cxnId="{729788DF-F4B1-414B-9CD6-6D317C28FBDD}">
      <dgm:prSet/>
      <dgm:spPr/>
      <dgm:t>
        <a:bodyPr/>
        <a:lstStyle/>
        <a:p>
          <a:endParaRPr lang="en-US"/>
        </a:p>
      </dgm:t>
    </dgm:pt>
    <dgm:pt modelId="{B23B1CC0-3FE9-47ED-9EEA-B6914212D375}" type="sibTrans" cxnId="{729788DF-F4B1-414B-9CD6-6D317C28FBDD}">
      <dgm:prSet/>
      <dgm:spPr/>
      <dgm:t>
        <a:bodyPr/>
        <a:lstStyle/>
        <a:p>
          <a:endParaRPr lang="en-US"/>
        </a:p>
      </dgm:t>
    </dgm:pt>
    <dgm:pt modelId="{EE4896F8-846C-494F-96CB-D928448FB6B7}">
      <dgm:prSet/>
      <dgm:spPr/>
      <dgm:t>
        <a:bodyPr/>
        <a:lstStyle/>
        <a:p>
          <a:r>
            <a:rPr lang="it-IT" b="1" dirty="0" err="1"/>
            <a:t>Interfacing</a:t>
          </a:r>
          <a:r>
            <a:rPr lang="it-IT" b="1" dirty="0"/>
            <a:t> </a:t>
          </a:r>
          <a:r>
            <a:rPr lang="it-IT" b="1" dirty="0" err="1"/>
            <a:t>between</a:t>
          </a:r>
          <a:r>
            <a:rPr lang="it-IT" b="1" dirty="0"/>
            <a:t> ESP32 and ESP8266 </a:t>
          </a:r>
          <a:r>
            <a:rPr lang="it-IT" b="1" dirty="0" err="1"/>
            <a:t>based</a:t>
          </a:r>
          <a:r>
            <a:rPr lang="it-IT" b="1" dirty="0"/>
            <a:t> on client location</a:t>
          </a:r>
          <a:endParaRPr lang="en-US" dirty="0"/>
        </a:p>
      </dgm:t>
    </dgm:pt>
    <dgm:pt modelId="{336AEA19-78B7-4A9A-B9E3-B3A571DA36F1}" type="parTrans" cxnId="{1E70D4B5-BB70-4000-A177-0818392F81C1}">
      <dgm:prSet/>
      <dgm:spPr/>
      <dgm:t>
        <a:bodyPr/>
        <a:lstStyle/>
        <a:p>
          <a:endParaRPr lang="en-US"/>
        </a:p>
      </dgm:t>
    </dgm:pt>
    <dgm:pt modelId="{1FFF31D1-D5FE-4154-AEE3-F29D48F0A86C}" type="sibTrans" cxnId="{1E70D4B5-BB70-4000-A177-0818392F81C1}">
      <dgm:prSet/>
      <dgm:spPr/>
      <dgm:t>
        <a:bodyPr/>
        <a:lstStyle/>
        <a:p>
          <a:endParaRPr lang="en-US"/>
        </a:p>
      </dgm:t>
    </dgm:pt>
    <dgm:pt modelId="{753E36CF-71C3-45F6-807B-8FB1769406D8}">
      <dgm:prSet/>
      <dgm:spPr/>
      <dgm:t>
        <a:bodyPr/>
        <a:lstStyle/>
        <a:p>
          <a:r>
            <a:rPr lang="en-GB" b="1" dirty="0"/>
            <a:t>Results and conclusions</a:t>
          </a:r>
          <a:endParaRPr lang="en-US" dirty="0"/>
        </a:p>
      </dgm:t>
    </dgm:pt>
    <dgm:pt modelId="{ACE75CDE-9776-483C-B823-78B95D38EDC2}" type="parTrans" cxnId="{C1C0E204-36FD-4C02-BCC5-483B3D6F9690}">
      <dgm:prSet/>
      <dgm:spPr/>
      <dgm:t>
        <a:bodyPr/>
        <a:lstStyle/>
        <a:p>
          <a:endParaRPr lang="en-US"/>
        </a:p>
      </dgm:t>
    </dgm:pt>
    <dgm:pt modelId="{0008BBF5-2BAA-470C-840C-B438DC55D8F2}" type="sibTrans" cxnId="{C1C0E204-36FD-4C02-BCC5-483B3D6F9690}">
      <dgm:prSet/>
      <dgm:spPr/>
      <dgm:t>
        <a:bodyPr/>
        <a:lstStyle/>
        <a:p>
          <a:endParaRPr lang="en-US"/>
        </a:p>
      </dgm:t>
    </dgm:pt>
    <dgm:pt modelId="{743FF764-CEA7-8F42-B2AD-7E73ADB8A67D}">
      <dgm:prSet/>
      <dgm:spPr/>
      <dgm:t>
        <a:bodyPr/>
        <a:lstStyle/>
        <a:p>
          <a:r>
            <a:rPr lang="en-US" b="1" dirty="0"/>
            <a:t>Data Managing on Cloud</a:t>
          </a:r>
        </a:p>
      </dgm:t>
    </dgm:pt>
    <dgm:pt modelId="{C4360E8D-2029-9A4C-83AA-48C75C89587B}" type="parTrans" cxnId="{1DA38407-9FCB-3C4B-9C00-D216FF94FCAF}">
      <dgm:prSet/>
      <dgm:spPr/>
      <dgm:t>
        <a:bodyPr/>
        <a:lstStyle/>
        <a:p>
          <a:endParaRPr lang="it-IT"/>
        </a:p>
      </dgm:t>
    </dgm:pt>
    <dgm:pt modelId="{0EF4FDD5-34D4-4F4E-84E6-89672C03C422}" type="sibTrans" cxnId="{1DA38407-9FCB-3C4B-9C00-D216FF94FCAF}">
      <dgm:prSet/>
      <dgm:spPr/>
      <dgm:t>
        <a:bodyPr/>
        <a:lstStyle/>
        <a:p>
          <a:endParaRPr lang="it-IT"/>
        </a:p>
      </dgm:t>
    </dgm:pt>
    <dgm:pt modelId="{769435E9-F8E2-134C-A694-C395486A44DF}" type="pres">
      <dgm:prSet presAssocID="{B62AD344-9CDB-437B-9841-4B5C2999C1BD}" presName="linear" presStyleCnt="0">
        <dgm:presLayoutVars>
          <dgm:animLvl val="lvl"/>
          <dgm:resizeHandles val="exact"/>
        </dgm:presLayoutVars>
      </dgm:prSet>
      <dgm:spPr/>
    </dgm:pt>
    <dgm:pt modelId="{04A8E56C-5021-6C4E-9AA0-20FC95608216}" type="pres">
      <dgm:prSet presAssocID="{DC79B5C9-1E10-42A1-B113-9E74AEC80335}" presName="parentText" presStyleLbl="node1" presStyleIdx="0" presStyleCnt="5">
        <dgm:presLayoutVars>
          <dgm:chMax val="0"/>
          <dgm:bulletEnabled val="1"/>
        </dgm:presLayoutVars>
      </dgm:prSet>
      <dgm:spPr/>
    </dgm:pt>
    <dgm:pt modelId="{C435F696-C8D1-0845-A12E-1171E220E328}" type="pres">
      <dgm:prSet presAssocID="{1AA565E3-F4B1-44DA-9C73-BE04AB6B5627}" presName="spacer" presStyleCnt="0"/>
      <dgm:spPr/>
    </dgm:pt>
    <dgm:pt modelId="{35B4C306-A0B1-CF46-BBAA-3C3CCD3BABED}" type="pres">
      <dgm:prSet presAssocID="{BBFE2B17-0EE8-4200-B01E-977F26BCCA9F}" presName="parentText" presStyleLbl="node1" presStyleIdx="1" presStyleCnt="5">
        <dgm:presLayoutVars>
          <dgm:chMax val="0"/>
          <dgm:bulletEnabled val="1"/>
        </dgm:presLayoutVars>
      </dgm:prSet>
      <dgm:spPr/>
    </dgm:pt>
    <dgm:pt modelId="{2F40D73B-228B-7843-820E-14BF9D97E2FC}" type="pres">
      <dgm:prSet presAssocID="{B23B1CC0-3FE9-47ED-9EEA-B6914212D375}" presName="spacer" presStyleCnt="0"/>
      <dgm:spPr/>
    </dgm:pt>
    <dgm:pt modelId="{6513EA62-E89D-4A40-B2CE-95595751555C}" type="pres">
      <dgm:prSet presAssocID="{EE4896F8-846C-494F-96CB-D928448FB6B7}" presName="parentText" presStyleLbl="node1" presStyleIdx="2" presStyleCnt="5">
        <dgm:presLayoutVars>
          <dgm:chMax val="0"/>
          <dgm:bulletEnabled val="1"/>
        </dgm:presLayoutVars>
      </dgm:prSet>
      <dgm:spPr/>
    </dgm:pt>
    <dgm:pt modelId="{9366B66D-DC22-014F-AB1A-4567B8080155}" type="pres">
      <dgm:prSet presAssocID="{1FFF31D1-D5FE-4154-AEE3-F29D48F0A86C}" presName="spacer" presStyleCnt="0"/>
      <dgm:spPr/>
    </dgm:pt>
    <dgm:pt modelId="{DE054B25-FB11-C243-9D6D-62AB797C6F7C}" type="pres">
      <dgm:prSet presAssocID="{743FF764-CEA7-8F42-B2AD-7E73ADB8A67D}" presName="parentText" presStyleLbl="node1" presStyleIdx="3" presStyleCnt="5">
        <dgm:presLayoutVars>
          <dgm:chMax val="0"/>
          <dgm:bulletEnabled val="1"/>
        </dgm:presLayoutVars>
      </dgm:prSet>
      <dgm:spPr/>
    </dgm:pt>
    <dgm:pt modelId="{B972B4D1-DE7B-5B4D-B9CE-4CCE011ADA64}" type="pres">
      <dgm:prSet presAssocID="{0EF4FDD5-34D4-4F4E-84E6-89672C03C422}" presName="spacer" presStyleCnt="0"/>
      <dgm:spPr/>
    </dgm:pt>
    <dgm:pt modelId="{B320DADB-A9B1-3B4E-A82D-9287432FF45A}" type="pres">
      <dgm:prSet presAssocID="{753E36CF-71C3-45F6-807B-8FB1769406D8}" presName="parentText" presStyleLbl="node1" presStyleIdx="4" presStyleCnt="5">
        <dgm:presLayoutVars>
          <dgm:chMax val="0"/>
          <dgm:bulletEnabled val="1"/>
        </dgm:presLayoutVars>
      </dgm:prSet>
      <dgm:spPr/>
    </dgm:pt>
  </dgm:ptLst>
  <dgm:cxnLst>
    <dgm:cxn modelId="{C1C0E204-36FD-4C02-BCC5-483B3D6F9690}" srcId="{B62AD344-9CDB-437B-9841-4B5C2999C1BD}" destId="{753E36CF-71C3-45F6-807B-8FB1769406D8}" srcOrd="4" destOrd="0" parTransId="{ACE75CDE-9776-483C-B823-78B95D38EDC2}" sibTransId="{0008BBF5-2BAA-470C-840C-B438DC55D8F2}"/>
    <dgm:cxn modelId="{1DA38407-9FCB-3C4B-9C00-D216FF94FCAF}" srcId="{B62AD344-9CDB-437B-9841-4B5C2999C1BD}" destId="{743FF764-CEA7-8F42-B2AD-7E73ADB8A67D}" srcOrd="3" destOrd="0" parTransId="{C4360E8D-2029-9A4C-83AA-48C75C89587B}" sibTransId="{0EF4FDD5-34D4-4F4E-84E6-89672C03C422}"/>
    <dgm:cxn modelId="{F341621C-5710-2B42-AD3A-FD5B9DAD8593}" type="presOf" srcId="{753E36CF-71C3-45F6-807B-8FB1769406D8}" destId="{B320DADB-A9B1-3B4E-A82D-9287432FF45A}" srcOrd="0" destOrd="0" presId="urn:microsoft.com/office/officeart/2005/8/layout/vList2"/>
    <dgm:cxn modelId="{4C08F873-99B1-1642-8212-41805CA2815C}" type="presOf" srcId="{743FF764-CEA7-8F42-B2AD-7E73ADB8A67D}" destId="{DE054B25-FB11-C243-9D6D-62AB797C6F7C}" srcOrd="0" destOrd="0" presId="urn:microsoft.com/office/officeart/2005/8/layout/vList2"/>
    <dgm:cxn modelId="{40520E7E-B221-F94E-B783-94863560EFED}" type="presOf" srcId="{BBFE2B17-0EE8-4200-B01E-977F26BCCA9F}" destId="{35B4C306-A0B1-CF46-BBAA-3C3CCD3BABED}" srcOrd="0" destOrd="0" presId="urn:microsoft.com/office/officeart/2005/8/layout/vList2"/>
    <dgm:cxn modelId="{3B28FF98-8F10-A444-85B7-E386FC3E0C11}" type="presOf" srcId="{B62AD344-9CDB-437B-9841-4B5C2999C1BD}" destId="{769435E9-F8E2-134C-A694-C395486A44DF}" srcOrd="0" destOrd="0" presId="urn:microsoft.com/office/officeart/2005/8/layout/vList2"/>
    <dgm:cxn modelId="{1E70D4B5-BB70-4000-A177-0818392F81C1}" srcId="{B62AD344-9CDB-437B-9841-4B5C2999C1BD}" destId="{EE4896F8-846C-494F-96CB-D928448FB6B7}" srcOrd="2" destOrd="0" parTransId="{336AEA19-78B7-4A9A-B9E3-B3A571DA36F1}" sibTransId="{1FFF31D1-D5FE-4154-AEE3-F29D48F0A86C}"/>
    <dgm:cxn modelId="{817C7BD7-AA74-C141-963F-72AEA3FD2D4D}" type="presOf" srcId="{DC79B5C9-1E10-42A1-B113-9E74AEC80335}" destId="{04A8E56C-5021-6C4E-9AA0-20FC95608216}" srcOrd="0" destOrd="0" presId="urn:microsoft.com/office/officeart/2005/8/layout/vList2"/>
    <dgm:cxn modelId="{C2B812DA-52AB-42B4-A287-2C6FA9A419C2}" srcId="{B62AD344-9CDB-437B-9841-4B5C2999C1BD}" destId="{DC79B5C9-1E10-42A1-B113-9E74AEC80335}" srcOrd="0" destOrd="0" parTransId="{BCA3CE84-6D13-49C1-9DA8-E388AB896146}" sibTransId="{1AA565E3-F4B1-44DA-9C73-BE04AB6B5627}"/>
    <dgm:cxn modelId="{729788DF-F4B1-414B-9CD6-6D317C28FBDD}" srcId="{B62AD344-9CDB-437B-9841-4B5C2999C1BD}" destId="{BBFE2B17-0EE8-4200-B01E-977F26BCCA9F}" srcOrd="1" destOrd="0" parTransId="{56562B9E-668F-4D15-A531-22BCF1A1324B}" sibTransId="{B23B1CC0-3FE9-47ED-9EEA-B6914212D375}"/>
    <dgm:cxn modelId="{C8B242F8-DD96-8946-BA2E-4F5AA78AA67F}" type="presOf" srcId="{EE4896F8-846C-494F-96CB-D928448FB6B7}" destId="{6513EA62-E89D-4A40-B2CE-95595751555C}" srcOrd="0" destOrd="0" presId="urn:microsoft.com/office/officeart/2005/8/layout/vList2"/>
    <dgm:cxn modelId="{D4811971-7B96-FD48-8F52-30E87432EE61}" type="presParOf" srcId="{769435E9-F8E2-134C-A694-C395486A44DF}" destId="{04A8E56C-5021-6C4E-9AA0-20FC95608216}" srcOrd="0" destOrd="0" presId="urn:microsoft.com/office/officeart/2005/8/layout/vList2"/>
    <dgm:cxn modelId="{BC136C5F-CE94-014F-B8E0-10C535534F19}" type="presParOf" srcId="{769435E9-F8E2-134C-A694-C395486A44DF}" destId="{C435F696-C8D1-0845-A12E-1171E220E328}" srcOrd="1" destOrd="0" presId="urn:microsoft.com/office/officeart/2005/8/layout/vList2"/>
    <dgm:cxn modelId="{23666E03-B187-634D-8355-4BE67ADD386B}" type="presParOf" srcId="{769435E9-F8E2-134C-A694-C395486A44DF}" destId="{35B4C306-A0B1-CF46-BBAA-3C3CCD3BABED}" srcOrd="2" destOrd="0" presId="urn:microsoft.com/office/officeart/2005/8/layout/vList2"/>
    <dgm:cxn modelId="{FE259EF8-66CC-F841-8FA6-CE3F899D5203}" type="presParOf" srcId="{769435E9-F8E2-134C-A694-C395486A44DF}" destId="{2F40D73B-228B-7843-820E-14BF9D97E2FC}" srcOrd="3" destOrd="0" presId="urn:microsoft.com/office/officeart/2005/8/layout/vList2"/>
    <dgm:cxn modelId="{F17A4730-F412-BC46-BB5A-D9085ADBA7DD}" type="presParOf" srcId="{769435E9-F8E2-134C-A694-C395486A44DF}" destId="{6513EA62-E89D-4A40-B2CE-95595751555C}" srcOrd="4" destOrd="0" presId="urn:microsoft.com/office/officeart/2005/8/layout/vList2"/>
    <dgm:cxn modelId="{6DF4B1E8-6482-F94F-B9AC-6F909B24C086}" type="presParOf" srcId="{769435E9-F8E2-134C-A694-C395486A44DF}" destId="{9366B66D-DC22-014F-AB1A-4567B8080155}" srcOrd="5" destOrd="0" presId="urn:microsoft.com/office/officeart/2005/8/layout/vList2"/>
    <dgm:cxn modelId="{50B60A74-9201-9448-9678-E231A65E50B4}" type="presParOf" srcId="{769435E9-F8E2-134C-A694-C395486A44DF}" destId="{DE054B25-FB11-C243-9D6D-62AB797C6F7C}" srcOrd="6" destOrd="0" presId="urn:microsoft.com/office/officeart/2005/8/layout/vList2"/>
    <dgm:cxn modelId="{FC8B709E-C41F-2A4A-B001-343A80EF711B}" type="presParOf" srcId="{769435E9-F8E2-134C-A694-C395486A44DF}" destId="{B972B4D1-DE7B-5B4D-B9CE-4CCE011ADA64}" srcOrd="7" destOrd="0" presId="urn:microsoft.com/office/officeart/2005/8/layout/vList2"/>
    <dgm:cxn modelId="{2346EF63-4003-4249-BFEA-968F10A21DBD}" type="presParOf" srcId="{769435E9-F8E2-134C-A694-C395486A44DF}" destId="{B320DADB-A9B1-3B4E-A82D-9287432FF45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8E56C-5021-6C4E-9AA0-20FC95608216}">
      <dsp:nvSpPr>
        <dsp:cNvPr id="0" name=""/>
        <dsp:cNvSpPr/>
      </dsp:nvSpPr>
      <dsp:spPr>
        <a:xfrm>
          <a:off x="0" y="408042"/>
          <a:ext cx="5000124" cy="87457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b="1" kern="1200"/>
            <a:t>Introduction</a:t>
          </a:r>
          <a:endParaRPr lang="en-US" sz="2300" kern="1200"/>
        </a:p>
      </dsp:txBody>
      <dsp:txXfrm>
        <a:off x="42693" y="450735"/>
        <a:ext cx="4914738" cy="789189"/>
      </dsp:txXfrm>
    </dsp:sp>
    <dsp:sp modelId="{35B4C306-A0B1-CF46-BBAA-3C3CCD3BABED}">
      <dsp:nvSpPr>
        <dsp:cNvPr id="0" name=""/>
        <dsp:cNvSpPr/>
      </dsp:nvSpPr>
      <dsp:spPr>
        <a:xfrm>
          <a:off x="0" y="1348857"/>
          <a:ext cx="5000124" cy="874575"/>
        </a:xfrm>
        <a:prstGeom prst="roundRect">
          <a:avLst/>
        </a:prstGeom>
        <a:gradFill rotWithShape="0">
          <a:gsLst>
            <a:gs pos="0">
              <a:schemeClr val="accent5">
                <a:hueOff val="0"/>
                <a:satOff val="0"/>
                <a:lumOff val="-6961"/>
                <a:alphaOff val="0"/>
                <a:satMod val="103000"/>
                <a:lumMod val="102000"/>
                <a:tint val="94000"/>
              </a:schemeClr>
            </a:gs>
            <a:gs pos="50000">
              <a:schemeClr val="accent5">
                <a:hueOff val="0"/>
                <a:satOff val="0"/>
                <a:lumOff val="-6961"/>
                <a:alphaOff val="0"/>
                <a:satMod val="110000"/>
                <a:lumMod val="100000"/>
                <a:shade val="100000"/>
              </a:schemeClr>
            </a:gs>
            <a:gs pos="100000">
              <a:schemeClr val="accent5">
                <a:hueOff val="0"/>
                <a:satOff val="0"/>
                <a:lumOff val="-6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b="1" kern="1200"/>
            <a:t>Interfacing between smartwatch and Esp32 via BLE</a:t>
          </a:r>
          <a:endParaRPr lang="en-US" sz="2300" kern="1200"/>
        </a:p>
      </dsp:txBody>
      <dsp:txXfrm>
        <a:off x="42693" y="1391550"/>
        <a:ext cx="4914738" cy="789189"/>
      </dsp:txXfrm>
    </dsp:sp>
    <dsp:sp modelId="{6513EA62-E89D-4A40-B2CE-95595751555C}">
      <dsp:nvSpPr>
        <dsp:cNvPr id="0" name=""/>
        <dsp:cNvSpPr/>
      </dsp:nvSpPr>
      <dsp:spPr>
        <a:xfrm>
          <a:off x="0" y="2289672"/>
          <a:ext cx="5000124" cy="874575"/>
        </a:xfrm>
        <a:prstGeom prst="roundRect">
          <a:avLst/>
        </a:prstGeom>
        <a:gradFill rotWithShape="0">
          <a:gsLst>
            <a:gs pos="0">
              <a:schemeClr val="accent5">
                <a:hueOff val="0"/>
                <a:satOff val="0"/>
                <a:lumOff val="-13921"/>
                <a:alphaOff val="0"/>
                <a:satMod val="103000"/>
                <a:lumMod val="102000"/>
                <a:tint val="94000"/>
              </a:schemeClr>
            </a:gs>
            <a:gs pos="50000">
              <a:schemeClr val="accent5">
                <a:hueOff val="0"/>
                <a:satOff val="0"/>
                <a:lumOff val="-13921"/>
                <a:alphaOff val="0"/>
                <a:satMod val="110000"/>
                <a:lumMod val="100000"/>
                <a:shade val="100000"/>
              </a:schemeClr>
            </a:gs>
            <a:gs pos="100000">
              <a:schemeClr val="accent5">
                <a:hueOff val="0"/>
                <a:satOff val="0"/>
                <a:lumOff val="-1392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b="1" kern="1200" dirty="0" err="1"/>
            <a:t>Interfacing</a:t>
          </a:r>
          <a:r>
            <a:rPr lang="it-IT" sz="2300" b="1" kern="1200" dirty="0"/>
            <a:t> </a:t>
          </a:r>
          <a:r>
            <a:rPr lang="it-IT" sz="2300" b="1" kern="1200" dirty="0" err="1"/>
            <a:t>between</a:t>
          </a:r>
          <a:r>
            <a:rPr lang="it-IT" sz="2300" b="1" kern="1200" dirty="0"/>
            <a:t> ESP32 and ESP8266 </a:t>
          </a:r>
          <a:r>
            <a:rPr lang="it-IT" sz="2300" b="1" kern="1200" dirty="0" err="1"/>
            <a:t>based</a:t>
          </a:r>
          <a:r>
            <a:rPr lang="it-IT" sz="2300" b="1" kern="1200" dirty="0"/>
            <a:t> on client location</a:t>
          </a:r>
          <a:endParaRPr lang="en-US" sz="2300" kern="1200" dirty="0"/>
        </a:p>
      </dsp:txBody>
      <dsp:txXfrm>
        <a:off x="42693" y="2332365"/>
        <a:ext cx="4914738" cy="789189"/>
      </dsp:txXfrm>
    </dsp:sp>
    <dsp:sp modelId="{DE054B25-FB11-C243-9D6D-62AB797C6F7C}">
      <dsp:nvSpPr>
        <dsp:cNvPr id="0" name=""/>
        <dsp:cNvSpPr/>
      </dsp:nvSpPr>
      <dsp:spPr>
        <a:xfrm>
          <a:off x="0" y="3230487"/>
          <a:ext cx="5000124" cy="874575"/>
        </a:xfrm>
        <a:prstGeom prst="roundRect">
          <a:avLst/>
        </a:prstGeom>
        <a:gradFill rotWithShape="0">
          <a:gsLst>
            <a:gs pos="0">
              <a:schemeClr val="accent5">
                <a:hueOff val="0"/>
                <a:satOff val="0"/>
                <a:lumOff val="-20882"/>
                <a:alphaOff val="0"/>
                <a:satMod val="103000"/>
                <a:lumMod val="102000"/>
                <a:tint val="94000"/>
              </a:schemeClr>
            </a:gs>
            <a:gs pos="50000">
              <a:schemeClr val="accent5">
                <a:hueOff val="0"/>
                <a:satOff val="0"/>
                <a:lumOff val="-20882"/>
                <a:alphaOff val="0"/>
                <a:satMod val="110000"/>
                <a:lumMod val="100000"/>
                <a:shade val="100000"/>
              </a:schemeClr>
            </a:gs>
            <a:gs pos="100000">
              <a:schemeClr val="accent5">
                <a:hueOff val="0"/>
                <a:satOff val="0"/>
                <a:lumOff val="-2088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dirty="0"/>
            <a:t>Data Managing on Cloud</a:t>
          </a:r>
        </a:p>
      </dsp:txBody>
      <dsp:txXfrm>
        <a:off x="42693" y="3273180"/>
        <a:ext cx="4914738" cy="789189"/>
      </dsp:txXfrm>
    </dsp:sp>
    <dsp:sp modelId="{B320DADB-A9B1-3B4E-A82D-9287432FF45A}">
      <dsp:nvSpPr>
        <dsp:cNvPr id="0" name=""/>
        <dsp:cNvSpPr/>
      </dsp:nvSpPr>
      <dsp:spPr>
        <a:xfrm>
          <a:off x="0" y="4171302"/>
          <a:ext cx="5000124" cy="874575"/>
        </a:xfrm>
        <a:prstGeom prst="roundRect">
          <a:avLst/>
        </a:prstGeom>
        <a:gradFill rotWithShape="0">
          <a:gsLst>
            <a:gs pos="0">
              <a:schemeClr val="accent5">
                <a:hueOff val="0"/>
                <a:satOff val="0"/>
                <a:lumOff val="-27843"/>
                <a:alphaOff val="0"/>
                <a:satMod val="103000"/>
                <a:lumMod val="102000"/>
                <a:tint val="94000"/>
              </a:schemeClr>
            </a:gs>
            <a:gs pos="50000">
              <a:schemeClr val="accent5">
                <a:hueOff val="0"/>
                <a:satOff val="0"/>
                <a:lumOff val="-27843"/>
                <a:alphaOff val="0"/>
                <a:satMod val="110000"/>
                <a:lumMod val="100000"/>
                <a:shade val="100000"/>
              </a:schemeClr>
            </a:gs>
            <a:gs pos="100000">
              <a:schemeClr val="accent5">
                <a:hueOff val="0"/>
                <a:satOff val="0"/>
                <a:lumOff val="-2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b="1" kern="1200" dirty="0"/>
            <a:t>Results and conclusions</a:t>
          </a:r>
          <a:endParaRPr lang="en-US" sz="2300" kern="1200" dirty="0"/>
        </a:p>
      </dsp:txBody>
      <dsp:txXfrm>
        <a:off x="42693" y="4213995"/>
        <a:ext cx="4914738" cy="78918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F6697EE5-5A5A-C8C1-EFA9-919F9AFA006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it-IT"/>
          </a:p>
        </p:txBody>
      </p:sp>
      <p:sp>
        <p:nvSpPr>
          <p:cNvPr id="355331" name="Rectangle 3">
            <a:extLst>
              <a:ext uri="{FF2B5EF4-FFF2-40B4-BE49-F238E27FC236}">
                <a16:creationId xmlns:a16="http://schemas.microsoft.com/office/drawing/2014/main" id="{6A251EA6-78AA-AE55-A065-503CE062D40C}"/>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it-IT"/>
          </a:p>
        </p:txBody>
      </p:sp>
      <p:sp>
        <p:nvSpPr>
          <p:cNvPr id="355332" name="Rectangle 4">
            <a:extLst>
              <a:ext uri="{FF2B5EF4-FFF2-40B4-BE49-F238E27FC236}">
                <a16:creationId xmlns:a16="http://schemas.microsoft.com/office/drawing/2014/main" id="{BE4D7FF8-0B55-1ABE-C905-7AC8B9A5374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5333" name="Rectangle 5">
            <a:extLst>
              <a:ext uri="{FF2B5EF4-FFF2-40B4-BE49-F238E27FC236}">
                <a16:creationId xmlns:a16="http://schemas.microsoft.com/office/drawing/2014/main" id="{D2E5442E-3880-903A-F71D-69EBD628F112}"/>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it-IT"/>
              <a:t>Click to edit Master text styles</a:t>
            </a:r>
          </a:p>
          <a:p>
            <a:pPr lvl="1"/>
            <a:r>
              <a:rPr lang="en-US" altLang="it-IT"/>
              <a:t>Second level</a:t>
            </a:r>
          </a:p>
          <a:p>
            <a:pPr lvl="2"/>
            <a:r>
              <a:rPr lang="en-US" altLang="it-IT"/>
              <a:t>Third level</a:t>
            </a:r>
          </a:p>
          <a:p>
            <a:pPr lvl="3"/>
            <a:r>
              <a:rPr lang="en-US" altLang="it-IT"/>
              <a:t>Fourth level</a:t>
            </a:r>
          </a:p>
          <a:p>
            <a:pPr lvl="4"/>
            <a:r>
              <a:rPr lang="en-US" altLang="it-IT"/>
              <a:t>Fifth level</a:t>
            </a:r>
          </a:p>
        </p:txBody>
      </p:sp>
      <p:sp>
        <p:nvSpPr>
          <p:cNvPr id="355334" name="Rectangle 6">
            <a:extLst>
              <a:ext uri="{FF2B5EF4-FFF2-40B4-BE49-F238E27FC236}">
                <a16:creationId xmlns:a16="http://schemas.microsoft.com/office/drawing/2014/main" id="{0D2CCD17-8B34-408C-A43D-EC2746333450}"/>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it-IT"/>
          </a:p>
        </p:txBody>
      </p:sp>
      <p:sp>
        <p:nvSpPr>
          <p:cNvPr id="355335" name="Rectangle 7">
            <a:extLst>
              <a:ext uri="{FF2B5EF4-FFF2-40B4-BE49-F238E27FC236}">
                <a16:creationId xmlns:a16="http://schemas.microsoft.com/office/drawing/2014/main" id="{E0BEBC5F-BF99-E82F-08F9-D8D59670D81E}"/>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5310924-3428-514B-A6AE-943B43B486F0}" type="slidenum">
              <a:rPr lang="en-US" altLang="it-IT"/>
              <a:pPr/>
              <a:t>‹N›</a:t>
            </a:fld>
            <a:endParaRPr lang="en-US" altLang="it-IT"/>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F5988FB-DC3D-F60E-D5BC-F80070563F8F}"/>
              </a:ext>
            </a:extLst>
          </p:cNvPr>
          <p:cNvSpPr>
            <a:spLocks noGrp="1" noChangeArrowheads="1"/>
          </p:cNvSpPr>
          <p:nvPr>
            <p:ph type="sldNum" sz="quarter" idx="5"/>
          </p:nvPr>
        </p:nvSpPr>
        <p:spPr>
          <a:ln/>
        </p:spPr>
        <p:txBody>
          <a:bodyPr/>
          <a:lstStyle/>
          <a:p>
            <a:fld id="{4BA018FC-CBE2-D240-AAB8-E1285DC5061A}" type="slidenum">
              <a:rPr lang="en-US" altLang="it-IT"/>
              <a:pPr/>
              <a:t>1</a:t>
            </a:fld>
            <a:endParaRPr lang="en-US" altLang="it-IT"/>
          </a:p>
        </p:txBody>
      </p:sp>
      <p:sp>
        <p:nvSpPr>
          <p:cNvPr id="356354" name="Rectangle 2">
            <a:extLst>
              <a:ext uri="{FF2B5EF4-FFF2-40B4-BE49-F238E27FC236}">
                <a16:creationId xmlns:a16="http://schemas.microsoft.com/office/drawing/2014/main" id="{1D53698C-75A4-C745-2DC0-D4523BDE8331}"/>
              </a:ext>
            </a:extLst>
          </p:cNvPr>
          <p:cNvSpPr>
            <a:spLocks noGrp="1" noRot="1" noChangeAspect="1" noChangeArrowheads="1" noTextEdit="1"/>
          </p:cNvSpPr>
          <p:nvPr>
            <p:ph type="sldImg"/>
          </p:nvPr>
        </p:nvSpPr>
        <p:spPr>
          <a:ln/>
        </p:spPr>
      </p:sp>
      <p:sp>
        <p:nvSpPr>
          <p:cNvPr id="356355" name="Rectangle 3">
            <a:extLst>
              <a:ext uri="{FF2B5EF4-FFF2-40B4-BE49-F238E27FC236}">
                <a16:creationId xmlns:a16="http://schemas.microsoft.com/office/drawing/2014/main" id="{F582F225-2B40-C031-8DC2-B05DF437CACC}"/>
              </a:ext>
            </a:extLst>
          </p:cNvPr>
          <p:cNvSpPr>
            <a:spLocks noGrp="1" noChangeArrowheads="1"/>
          </p:cNvSpPr>
          <p:nvPr>
            <p:ph type="body" idx="1"/>
          </p:nvPr>
        </p:nvSpPr>
        <p:spPr/>
        <p:txBody>
          <a:bodyPr/>
          <a:lstStyle/>
          <a:p>
            <a:endParaRPr lang="en-US" alt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2974B03-9AF6-E548-89D4-B0BA19717E54}"/>
              </a:ext>
            </a:extLst>
          </p:cNvPr>
          <p:cNvSpPr>
            <a:spLocks noGrp="1" noChangeArrowheads="1"/>
          </p:cNvSpPr>
          <p:nvPr>
            <p:ph type="sldNum" sz="quarter" idx="5"/>
          </p:nvPr>
        </p:nvSpPr>
        <p:spPr>
          <a:ln/>
        </p:spPr>
        <p:txBody>
          <a:bodyPr/>
          <a:lstStyle/>
          <a:p>
            <a:fld id="{D5FAD093-7C38-624D-AFEF-5E2F9631BB54}" type="slidenum">
              <a:rPr lang="en-US" altLang="it-IT"/>
              <a:pPr/>
              <a:t>10</a:t>
            </a:fld>
            <a:endParaRPr lang="en-US" altLang="it-IT"/>
          </a:p>
        </p:txBody>
      </p:sp>
      <p:sp>
        <p:nvSpPr>
          <p:cNvPr id="358402" name="Rectangle 2">
            <a:extLst>
              <a:ext uri="{FF2B5EF4-FFF2-40B4-BE49-F238E27FC236}">
                <a16:creationId xmlns:a16="http://schemas.microsoft.com/office/drawing/2014/main" id="{070DC707-09EE-22BA-CD3E-73D7B9FCD403}"/>
              </a:ext>
            </a:extLst>
          </p:cNvPr>
          <p:cNvSpPr>
            <a:spLocks noGrp="1" noRot="1" noChangeAspect="1" noChangeArrowheads="1" noTextEdit="1"/>
          </p:cNvSpPr>
          <p:nvPr>
            <p:ph type="sldImg"/>
          </p:nvPr>
        </p:nvSpPr>
        <p:spPr>
          <a:ln/>
        </p:spPr>
      </p:sp>
      <p:sp>
        <p:nvSpPr>
          <p:cNvPr id="358403" name="Rectangle 3">
            <a:extLst>
              <a:ext uri="{FF2B5EF4-FFF2-40B4-BE49-F238E27FC236}">
                <a16:creationId xmlns:a16="http://schemas.microsoft.com/office/drawing/2014/main" id="{3666322F-2CE0-B263-C611-85A9A237E109}"/>
              </a:ext>
            </a:extLst>
          </p:cNvPr>
          <p:cNvSpPr>
            <a:spLocks noGrp="1" noChangeArrowheads="1"/>
          </p:cNvSpPr>
          <p:nvPr>
            <p:ph type="body" idx="1"/>
          </p:nvPr>
        </p:nvSpPr>
        <p:spPr/>
        <p:txBody>
          <a:bodyPr/>
          <a:lstStyle/>
          <a:p>
            <a:endParaRPr lang="en-US" altLang="it-IT"/>
          </a:p>
        </p:txBody>
      </p:sp>
    </p:spTree>
    <p:extLst>
      <p:ext uri="{BB962C8B-B14F-4D97-AF65-F5344CB8AC3E}">
        <p14:creationId xmlns:p14="http://schemas.microsoft.com/office/powerpoint/2010/main" val="3156146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526FD93-D767-02B7-60E2-F5F5A2B46325}"/>
              </a:ext>
            </a:extLst>
          </p:cNvPr>
          <p:cNvSpPr>
            <a:spLocks noGrp="1" noChangeArrowheads="1"/>
          </p:cNvSpPr>
          <p:nvPr>
            <p:ph type="sldNum" sz="quarter" idx="5"/>
          </p:nvPr>
        </p:nvSpPr>
        <p:spPr>
          <a:ln/>
        </p:spPr>
        <p:txBody>
          <a:bodyPr/>
          <a:lstStyle/>
          <a:p>
            <a:fld id="{C922D088-8691-E64F-8469-D4EC6304454E}" type="slidenum">
              <a:rPr lang="en-US" altLang="it-IT"/>
              <a:pPr/>
              <a:t>2</a:t>
            </a:fld>
            <a:endParaRPr lang="en-US" altLang="it-IT"/>
          </a:p>
        </p:txBody>
      </p:sp>
      <p:sp>
        <p:nvSpPr>
          <p:cNvPr id="357378" name="Rectangle 2">
            <a:extLst>
              <a:ext uri="{FF2B5EF4-FFF2-40B4-BE49-F238E27FC236}">
                <a16:creationId xmlns:a16="http://schemas.microsoft.com/office/drawing/2014/main" id="{9C8D72EB-DCF0-7A8B-1F7C-19FA42602397}"/>
              </a:ext>
            </a:extLst>
          </p:cNvPr>
          <p:cNvSpPr>
            <a:spLocks noGrp="1" noRot="1" noChangeAspect="1" noChangeArrowheads="1" noTextEdit="1"/>
          </p:cNvSpPr>
          <p:nvPr>
            <p:ph type="sldImg"/>
          </p:nvPr>
        </p:nvSpPr>
        <p:spPr>
          <a:ln/>
        </p:spPr>
      </p:sp>
      <p:sp>
        <p:nvSpPr>
          <p:cNvPr id="357379" name="Rectangle 3">
            <a:extLst>
              <a:ext uri="{FF2B5EF4-FFF2-40B4-BE49-F238E27FC236}">
                <a16:creationId xmlns:a16="http://schemas.microsoft.com/office/drawing/2014/main" id="{F56F296D-4E93-6A44-E746-4A3A4F697648}"/>
              </a:ext>
            </a:extLst>
          </p:cNvPr>
          <p:cNvSpPr>
            <a:spLocks noGrp="1" noChangeArrowheads="1"/>
          </p:cNvSpPr>
          <p:nvPr>
            <p:ph type="body" idx="1"/>
          </p:nvPr>
        </p:nvSpPr>
        <p:spPr/>
        <p:txBody>
          <a:bodyPr/>
          <a:lstStyle/>
          <a:p>
            <a:endParaRPr lang="en-US" alt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2974B03-9AF6-E548-89D4-B0BA19717E54}"/>
              </a:ext>
            </a:extLst>
          </p:cNvPr>
          <p:cNvSpPr>
            <a:spLocks noGrp="1" noChangeArrowheads="1"/>
          </p:cNvSpPr>
          <p:nvPr>
            <p:ph type="sldNum" sz="quarter" idx="5"/>
          </p:nvPr>
        </p:nvSpPr>
        <p:spPr>
          <a:ln/>
        </p:spPr>
        <p:txBody>
          <a:bodyPr/>
          <a:lstStyle/>
          <a:p>
            <a:fld id="{D5FAD093-7C38-624D-AFEF-5E2F9631BB54}" type="slidenum">
              <a:rPr lang="en-US" altLang="it-IT"/>
              <a:pPr/>
              <a:t>3</a:t>
            </a:fld>
            <a:endParaRPr lang="en-US" altLang="it-IT"/>
          </a:p>
        </p:txBody>
      </p:sp>
      <p:sp>
        <p:nvSpPr>
          <p:cNvPr id="358402" name="Rectangle 2">
            <a:extLst>
              <a:ext uri="{FF2B5EF4-FFF2-40B4-BE49-F238E27FC236}">
                <a16:creationId xmlns:a16="http://schemas.microsoft.com/office/drawing/2014/main" id="{070DC707-09EE-22BA-CD3E-73D7B9FCD403}"/>
              </a:ext>
            </a:extLst>
          </p:cNvPr>
          <p:cNvSpPr>
            <a:spLocks noGrp="1" noRot="1" noChangeAspect="1" noChangeArrowheads="1" noTextEdit="1"/>
          </p:cNvSpPr>
          <p:nvPr>
            <p:ph type="sldImg"/>
          </p:nvPr>
        </p:nvSpPr>
        <p:spPr>
          <a:ln/>
        </p:spPr>
      </p:sp>
      <p:sp>
        <p:nvSpPr>
          <p:cNvPr id="358403" name="Rectangle 3">
            <a:extLst>
              <a:ext uri="{FF2B5EF4-FFF2-40B4-BE49-F238E27FC236}">
                <a16:creationId xmlns:a16="http://schemas.microsoft.com/office/drawing/2014/main" id="{3666322F-2CE0-B263-C611-85A9A237E109}"/>
              </a:ext>
            </a:extLst>
          </p:cNvPr>
          <p:cNvSpPr>
            <a:spLocks noGrp="1" noChangeArrowheads="1"/>
          </p:cNvSpPr>
          <p:nvPr>
            <p:ph type="body" idx="1"/>
          </p:nvPr>
        </p:nvSpPr>
        <p:spPr/>
        <p:txBody>
          <a:bodyPr/>
          <a:lstStyle/>
          <a:p>
            <a:endParaRPr lang="en-US" alt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2974B03-9AF6-E548-89D4-B0BA19717E54}"/>
              </a:ext>
            </a:extLst>
          </p:cNvPr>
          <p:cNvSpPr>
            <a:spLocks noGrp="1" noChangeArrowheads="1"/>
          </p:cNvSpPr>
          <p:nvPr>
            <p:ph type="sldNum" sz="quarter" idx="5"/>
          </p:nvPr>
        </p:nvSpPr>
        <p:spPr>
          <a:ln/>
        </p:spPr>
        <p:txBody>
          <a:bodyPr/>
          <a:lstStyle/>
          <a:p>
            <a:fld id="{D5FAD093-7C38-624D-AFEF-5E2F9631BB54}" type="slidenum">
              <a:rPr lang="en-US" altLang="it-IT"/>
              <a:pPr/>
              <a:t>4</a:t>
            </a:fld>
            <a:endParaRPr lang="en-US" altLang="it-IT"/>
          </a:p>
        </p:txBody>
      </p:sp>
      <p:sp>
        <p:nvSpPr>
          <p:cNvPr id="358402" name="Rectangle 2">
            <a:extLst>
              <a:ext uri="{FF2B5EF4-FFF2-40B4-BE49-F238E27FC236}">
                <a16:creationId xmlns:a16="http://schemas.microsoft.com/office/drawing/2014/main" id="{070DC707-09EE-22BA-CD3E-73D7B9FCD403}"/>
              </a:ext>
            </a:extLst>
          </p:cNvPr>
          <p:cNvSpPr>
            <a:spLocks noGrp="1" noRot="1" noChangeAspect="1" noChangeArrowheads="1" noTextEdit="1"/>
          </p:cNvSpPr>
          <p:nvPr>
            <p:ph type="sldImg"/>
          </p:nvPr>
        </p:nvSpPr>
        <p:spPr>
          <a:ln/>
        </p:spPr>
      </p:sp>
      <p:sp>
        <p:nvSpPr>
          <p:cNvPr id="358403" name="Rectangle 3">
            <a:extLst>
              <a:ext uri="{FF2B5EF4-FFF2-40B4-BE49-F238E27FC236}">
                <a16:creationId xmlns:a16="http://schemas.microsoft.com/office/drawing/2014/main" id="{3666322F-2CE0-B263-C611-85A9A237E109}"/>
              </a:ext>
            </a:extLst>
          </p:cNvPr>
          <p:cNvSpPr>
            <a:spLocks noGrp="1" noChangeArrowheads="1"/>
          </p:cNvSpPr>
          <p:nvPr>
            <p:ph type="body" idx="1"/>
          </p:nvPr>
        </p:nvSpPr>
        <p:spPr/>
        <p:txBody>
          <a:bodyPr/>
          <a:lstStyle/>
          <a:p>
            <a:endParaRPr lang="en-US" altLang="it-IT"/>
          </a:p>
        </p:txBody>
      </p:sp>
    </p:spTree>
    <p:extLst>
      <p:ext uri="{BB962C8B-B14F-4D97-AF65-F5344CB8AC3E}">
        <p14:creationId xmlns:p14="http://schemas.microsoft.com/office/powerpoint/2010/main" val="3808499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2974B03-9AF6-E548-89D4-B0BA19717E54}"/>
              </a:ext>
            </a:extLst>
          </p:cNvPr>
          <p:cNvSpPr>
            <a:spLocks noGrp="1" noChangeArrowheads="1"/>
          </p:cNvSpPr>
          <p:nvPr>
            <p:ph type="sldNum" sz="quarter" idx="5"/>
          </p:nvPr>
        </p:nvSpPr>
        <p:spPr>
          <a:ln/>
        </p:spPr>
        <p:txBody>
          <a:bodyPr/>
          <a:lstStyle/>
          <a:p>
            <a:fld id="{D5FAD093-7C38-624D-AFEF-5E2F9631BB54}" type="slidenum">
              <a:rPr lang="en-US" altLang="it-IT"/>
              <a:pPr/>
              <a:t>5</a:t>
            </a:fld>
            <a:endParaRPr lang="en-US" altLang="it-IT"/>
          </a:p>
        </p:txBody>
      </p:sp>
      <p:sp>
        <p:nvSpPr>
          <p:cNvPr id="358402" name="Rectangle 2">
            <a:extLst>
              <a:ext uri="{FF2B5EF4-FFF2-40B4-BE49-F238E27FC236}">
                <a16:creationId xmlns:a16="http://schemas.microsoft.com/office/drawing/2014/main" id="{070DC707-09EE-22BA-CD3E-73D7B9FCD403}"/>
              </a:ext>
            </a:extLst>
          </p:cNvPr>
          <p:cNvSpPr>
            <a:spLocks noGrp="1" noRot="1" noChangeAspect="1" noChangeArrowheads="1" noTextEdit="1"/>
          </p:cNvSpPr>
          <p:nvPr>
            <p:ph type="sldImg"/>
          </p:nvPr>
        </p:nvSpPr>
        <p:spPr>
          <a:ln/>
        </p:spPr>
      </p:sp>
      <p:sp>
        <p:nvSpPr>
          <p:cNvPr id="358403" name="Rectangle 3">
            <a:extLst>
              <a:ext uri="{FF2B5EF4-FFF2-40B4-BE49-F238E27FC236}">
                <a16:creationId xmlns:a16="http://schemas.microsoft.com/office/drawing/2014/main" id="{3666322F-2CE0-B263-C611-85A9A237E109}"/>
              </a:ext>
            </a:extLst>
          </p:cNvPr>
          <p:cNvSpPr>
            <a:spLocks noGrp="1" noChangeArrowheads="1"/>
          </p:cNvSpPr>
          <p:nvPr>
            <p:ph type="body" idx="1"/>
          </p:nvPr>
        </p:nvSpPr>
        <p:spPr/>
        <p:txBody>
          <a:bodyPr/>
          <a:lstStyle/>
          <a:p>
            <a:endParaRPr lang="en-US" altLang="it-IT"/>
          </a:p>
        </p:txBody>
      </p:sp>
    </p:spTree>
    <p:extLst>
      <p:ext uri="{BB962C8B-B14F-4D97-AF65-F5344CB8AC3E}">
        <p14:creationId xmlns:p14="http://schemas.microsoft.com/office/powerpoint/2010/main" val="3106934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2974B03-9AF6-E548-89D4-B0BA19717E54}"/>
              </a:ext>
            </a:extLst>
          </p:cNvPr>
          <p:cNvSpPr>
            <a:spLocks noGrp="1" noChangeArrowheads="1"/>
          </p:cNvSpPr>
          <p:nvPr>
            <p:ph type="sldNum" sz="quarter" idx="5"/>
          </p:nvPr>
        </p:nvSpPr>
        <p:spPr>
          <a:ln/>
        </p:spPr>
        <p:txBody>
          <a:bodyPr/>
          <a:lstStyle/>
          <a:p>
            <a:fld id="{D5FAD093-7C38-624D-AFEF-5E2F9631BB54}" type="slidenum">
              <a:rPr lang="en-US" altLang="it-IT"/>
              <a:pPr/>
              <a:t>6</a:t>
            </a:fld>
            <a:endParaRPr lang="en-US" altLang="it-IT"/>
          </a:p>
        </p:txBody>
      </p:sp>
      <p:sp>
        <p:nvSpPr>
          <p:cNvPr id="358402" name="Rectangle 2">
            <a:extLst>
              <a:ext uri="{FF2B5EF4-FFF2-40B4-BE49-F238E27FC236}">
                <a16:creationId xmlns:a16="http://schemas.microsoft.com/office/drawing/2014/main" id="{070DC707-09EE-22BA-CD3E-73D7B9FCD403}"/>
              </a:ext>
            </a:extLst>
          </p:cNvPr>
          <p:cNvSpPr>
            <a:spLocks noGrp="1" noRot="1" noChangeAspect="1" noChangeArrowheads="1" noTextEdit="1"/>
          </p:cNvSpPr>
          <p:nvPr>
            <p:ph type="sldImg"/>
          </p:nvPr>
        </p:nvSpPr>
        <p:spPr>
          <a:ln/>
        </p:spPr>
      </p:sp>
      <p:sp>
        <p:nvSpPr>
          <p:cNvPr id="358403" name="Rectangle 3">
            <a:extLst>
              <a:ext uri="{FF2B5EF4-FFF2-40B4-BE49-F238E27FC236}">
                <a16:creationId xmlns:a16="http://schemas.microsoft.com/office/drawing/2014/main" id="{3666322F-2CE0-B263-C611-85A9A237E109}"/>
              </a:ext>
            </a:extLst>
          </p:cNvPr>
          <p:cNvSpPr>
            <a:spLocks noGrp="1" noChangeArrowheads="1"/>
          </p:cNvSpPr>
          <p:nvPr>
            <p:ph type="body" idx="1"/>
          </p:nvPr>
        </p:nvSpPr>
        <p:spPr/>
        <p:txBody>
          <a:bodyPr/>
          <a:lstStyle/>
          <a:p>
            <a:endParaRPr lang="en-US" altLang="it-IT"/>
          </a:p>
        </p:txBody>
      </p:sp>
    </p:spTree>
    <p:extLst>
      <p:ext uri="{BB962C8B-B14F-4D97-AF65-F5344CB8AC3E}">
        <p14:creationId xmlns:p14="http://schemas.microsoft.com/office/powerpoint/2010/main" val="1364759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2974B03-9AF6-E548-89D4-B0BA19717E54}"/>
              </a:ext>
            </a:extLst>
          </p:cNvPr>
          <p:cNvSpPr>
            <a:spLocks noGrp="1" noChangeArrowheads="1"/>
          </p:cNvSpPr>
          <p:nvPr>
            <p:ph type="sldNum" sz="quarter" idx="5"/>
          </p:nvPr>
        </p:nvSpPr>
        <p:spPr>
          <a:ln/>
        </p:spPr>
        <p:txBody>
          <a:bodyPr/>
          <a:lstStyle/>
          <a:p>
            <a:fld id="{D5FAD093-7C38-624D-AFEF-5E2F9631BB54}" type="slidenum">
              <a:rPr lang="en-US" altLang="it-IT"/>
              <a:pPr/>
              <a:t>7</a:t>
            </a:fld>
            <a:endParaRPr lang="en-US" altLang="it-IT"/>
          </a:p>
        </p:txBody>
      </p:sp>
      <p:sp>
        <p:nvSpPr>
          <p:cNvPr id="358402" name="Rectangle 2">
            <a:extLst>
              <a:ext uri="{FF2B5EF4-FFF2-40B4-BE49-F238E27FC236}">
                <a16:creationId xmlns:a16="http://schemas.microsoft.com/office/drawing/2014/main" id="{070DC707-09EE-22BA-CD3E-73D7B9FCD403}"/>
              </a:ext>
            </a:extLst>
          </p:cNvPr>
          <p:cNvSpPr>
            <a:spLocks noGrp="1" noRot="1" noChangeAspect="1" noChangeArrowheads="1" noTextEdit="1"/>
          </p:cNvSpPr>
          <p:nvPr>
            <p:ph type="sldImg"/>
          </p:nvPr>
        </p:nvSpPr>
        <p:spPr>
          <a:ln/>
        </p:spPr>
      </p:sp>
      <p:sp>
        <p:nvSpPr>
          <p:cNvPr id="358403" name="Rectangle 3">
            <a:extLst>
              <a:ext uri="{FF2B5EF4-FFF2-40B4-BE49-F238E27FC236}">
                <a16:creationId xmlns:a16="http://schemas.microsoft.com/office/drawing/2014/main" id="{3666322F-2CE0-B263-C611-85A9A237E109}"/>
              </a:ext>
            </a:extLst>
          </p:cNvPr>
          <p:cNvSpPr>
            <a:spLocks noGrp="1" noChangeArrowheads="1"/>
          </p:cNvSpPr>
          <p:nvPr>
            <p:ph type="body" idx="1"/>
          </p:nvPr>
        </p:nvSpPr>
        <p:spPr/>
        <p:txBody>
          <a:bodyPr/>
          <a:lstStyle/>
          <a:p>
            <a:endParaRPr lang="en-US" altLang="it-IT"/>
          </a:p>
        </p:txBody>
      </p:sp>
    </p:spTree>
    <p:extLst>
      <p:ext uri="{BB962C8B-B14F-4D97-AF65-F5344CB8AC3E}">
        <p14:creationId xmlns:p14="http://schemas.microsoft.com/office/powerpoint/2010/main" val="1682420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1B5006-E086-616A-558F-8E30B5293F50}"/>
            </a:ext>
          </a:extLst>
        </p:cNvPr>
        <p:cNvGrpSpPr/>
        <p:nvPr/>
      </p:nvGrpSpPr>
      <p:grpSpPr>
        <a:xfrm>
          <a:off x="0" y="0"/>
          <a:ext cx="0" cy="0"/>
          <a:chOff x="0" y="0"/>
          <a:chExt cx="0" cy="0"/>
        </a:xfrm>
      </p:grpSpPr>
      <p:sp>
        <p:nvSpPr>
          <p:cNvPr id="5" name="Rectangle 7">
            <a:extLst>
              <a:ext uri="{FF2B5EF4-FFF2-40B4-BE49-F238E27FC236}">
                <a16:creationId xmlns:a16="http://schemas.microsoft.com/office/drawing/2014/main" id="{9A0D9B1B-BE5D-5B4C-EF11-803704F9DA51}"/>
              </a:ext>
            </a:extLst>
          </p:cNvPr>
          <p:cNvSpPr>
            <a:spLocks noGrp="1" noChangeArrowheads="1"/>
          </p:cNvSpPr>
          <p:nvPr>
            <p:ph type="sldNum" sz="quarter" idx="5"/>
          </p:nvPr>
        </p:nvSpPr>
        <p:spPr>
          <a:ln/>
        </p:spPr>
        <p:txBody>
          <a:bodyPr/>
          <a:lstStyle/>
          <a:p>
            <a:fld id="{D5FAD093-7C38-624D-AFEF-5E2F9631BB54}" type="slidenum">
              <a:rPr lang="en-US" altLang="it-IT"/>
              <a:pPr/>
              <a:t>8</a:t>
            </a:fld>
            <a:endParaRPr lang="en-US" altLang="it-IT"/>
          </a:p>
        </p:txBody>
      </p:sp>
      <p:sp>
        <p:nvSpPr>
          <p:cNvPr id="358402" name="Rectangle 2">
            <a:extLst>
              <a:ext uri="{FF2B5EF4-FFF2-40B4-BE49-F238E27FC236}">
                <a16:creationId xmlns:a16="http://schemas.microsoft.com/office/drawing/2014/main" id="{B0A0E8A3-A810-1B2B-CB71-658F7FBA899B}"/>
              </a:ext>
            </a:extLst>
          </p:cNvPr>
          <p:cNvSpPr>
            <a:spLocks noGrp="1" noRot="1" noChangeAspect="1" noChangeArrowheads="1" noTextEdit="1"/>
          </p:cNvSpPr>
          <p:nvPr>
            <p:ph type="sldImg"/>
          </p:nvPr>
        </p:nvSpPr>
        <p:spPr>
          <a:ln/>
        </p:spPr>
      </p:sp>
      <p:sp>
        <p:nvSpPr>
          <p:cNvPr id="358403" name="Rectangle 3">
            <a:extLst>
              <a:ext uri="{FF2B5EF4-FFF2-40B4-BE49-F238E27FC236}">
                <a16:creationId xmlns:a16="http://schemas.microsoft.com/office/drawing/2014/main" id="{8AA69C60-AF95-B0E9-BF60-92977165299C}"/>
              </a:ext>
            </a:extLst>
          </p:cNvPr>
          <p:cNvSpPr>
            <a:spLocks noGrp="1" noChangeArrowheads="1"/>
          </p:cNvSpPr>
          <p:nvPr>
            <p:ph type="body" idx="1"/>
          </p:nvPr>
        </p:nvSpPr>
        <p:spPr/>
        <p:txBody>
          <a:bodyPr/>
          <a:lstStyle/>
          <a:p>
            <a:endParaRPr lang="en-US" altLang="it-IT"/>
          </a:p>
        </p:txBody>
      </p:sp>
    </p:spTree>
    <p:extLst>
      <p:ext uri="{BB962C8B-B14F-4D97-AF65-F5344CB8AC3E}">
        <p14:creationId xmlns:p14="http://schemas.microsoft.com/office/powerpoint/2010/main" val="2181275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2974B03-9AF6-E548-89D4-B0BA19717E54}"/>
              </a:ext>
            </a:extLst>
          </p:cNvPr>
          <p:cNvSpPr>
            <a:spLocks noGrp="1" noChangeArrowheads="1"/>
          </p:cNvSpPr>
          <p:nvPr>
            <p:ph type="sldNum" sz="quarter" idx="5"/>
          </p:nvPr>
        </p:nvSpPr>
        <p:spPr>
          <a:ln/>
        </p:spPr>
        <p:txBody>
          <a:bodyPr/>
          <a:lstStyle/>
          <a:p>
            <a:fld id="{D5FAD093-7C38-624D-AFEF-5E2F9631BB54}" type="slidenum">
              <a:rPr lang="en-US" altLang="it-IT"/>
              <a:pPr/>
              <a:t>9</a:t>
            </a:fld>
            <a:endParaRPr lang="en-US" altLang="it-IT"/>
          </a:p>
        </p:txBody>
      </p:sp>
      <p:sp>
        <p:nvSpPr>
          <p:cNvPr id="358402" name="Rectangle 2">
            <a:extLst>
              <a:ext uri="{FF2B5EF4-FFF2-40B4-BE49-F238E27FC236}">
                <a16:creationId xmlns:a16="http://schemas.microsoft.com/office/drawing/2014/main" id="{070DC707-09EE-22BA-CD3E-73D7B9FCD403}"/>
              </a:ext>
            </a:extLst>
          </p:cNvPr>
          <p:cNvSpPr>
            <a:spLocks noGrp="1" noRot="1" noChangeAspect="1" noChangeArrowheads="1" noTextEdit="1"/>
          </p:cNvSpPr>
          <p:nvPr>
            <p:ph type="sldImg"/>
          </p:nvPr>
        </p:nvSpPr>
        <p:spPr>
          <a:ln/>
        </p:spPr>
      </p:sp>
      <p:sp>
        <p:nvSpPr>
          <p:cNvPr id="358403" name="Rectangle 3">
            <a:extLst>
              <a:ext uri="{FF2B5EF4-FFF2-40B4-BE49-F238E27FC236}">
                <a16:creationId xmlns:a16="http://schemas.microsoft.com/office/drawing/2014/main" id="{3666322F-2CE0-B263-C611-85A9A237E109}"/>
              </a:ext>
            </a:extLst>
          </p:cNvPr>
          <p:cNvSpPr>
            <a:spLocks noGrp="1" noChangeArrowheads="1"/>
          </p:cNvSpPr>
          <p:nvPr>
            <p:ph type="body" idx="1"/>
          </p:nvPr>
        </p:nvSpPr>
        <p:spPr/>
        <p:txBody>
          <a:bodyPr/>
          <a:lstStyle/>
          <a:p>
            <a:endParaRPr lang="en-US" altLang="it-IT"/>
          </a:p>
        </p:txBody>
      </p:sp>
    </p:spTree>
    <p:extLst>
      <p:ext uri="{BB962C8B-B14F-4D97-AF65-F5344CB8AC3E}">
        <p14:creationId xmlns:p14="http://schemas.microsoft.com/office/powerpoint/2010/main" val="39499295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8628D74-7262-6158-C0EC-A601F13BC46D}"/>
              </a:ext>
            </a:extLst>
          </p:cNvPr>
          <p:cNvSpPr>
            <a:spLocks noGrp="1" noChangeArrowheads="1"/>
          </p:cNvSpPr>
          <p:nvPr>
            <p:ph type="ctrTitle"/>
          </p:nvPr>
        </p:nvSpPr>
        <p:spPr>
          <a:xfrm>
            <a:off x="250825" y="765175"/>
            <a:ext cx="5327650" cy="750888"/>
          </a:xfrm>
        </p:spPr>
        <p:txBody>
          <a:bodyPr/>
          <a:lstStyle>
            <a:lvl1pPr>
              <a:defRPr sz="2800" b="1"/>
            </a:lvl1pPr>
          </a:lstStyle>
          <a:p>
            <a:pPr lvl="0"/>
            <a:r>
              <a:rPr lang="it-IT" altLang="it-IT" noProof="0"/>
              <a:t>Fare clic per modificare lo stile del titolo dello schema</a:t>
            </a:r>
            <a:endParaRPr lang="ru-RU" altLang="it-IT" noProof="0"/>
          </a:p>
        </p:txBody>
      </p:sp>
      <p:sp>
        <p:nvSpPr>
          <p:cNvPr id="5123" name="Rectangle 3">
            <a:extLst>
              <a:ext uri="{FF2B5EF4-FFF2-40B4-BE49-F238E27FC236}">
                <a16:creationId xmlns:a16="http://schemas.microsoft.com/office/drawing/2014/main" id="{53E44B3E-CEAD-6082-BE3C-BF2363C59474}"/>
              </a:ext>
            </a:extLst>
          </p:cNvPr>
          <p:cNvSpPr>
            <a:spLocks noGrp="1" noChangeArrowheads="1"/>
          </p:cNvSpPr>
          <p:nvPr>
            <p:ph type="subTitle" idx="1"/>
          </p:nvPr>
        </p:nvSpPr>
        <p:spPr>
          <a:xfrm>
            <a:off x="250825" y="1485900"/>
            <a:ext cx="5327650" cy="503238"/>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buFontTx/>
              <a:buNone/>
              <a:defRPr sz="2400" b="1"/>
            </a:lvl1pPr>
          </a:lstStyle>
          <a:p>
            <a:pPr lvl="0"/>
            <a:r>
              <a:rPr lang="it-IT" altLang="it-IT" noProof="0"/>
              <a:t>Fare clic per modificare lo stile del sottotitolo dello schema</a:t>
            </a:r>
            <a:endParaRPr lang="ru-RU" altLang="it-IT"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870676-DA53-2F1B-234E-221243EB37EC}"/>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A7658BB-0136-30F9-F0CC-2B18A79035C1}"/>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3537894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96B6F5B5-0A01-3BAE-C672-03C9131A3409}"/>
              </a:ext>
            </a:extLst>
          </p:cNvPr>
          <p:cNvSpPr>
            <a:spLocks noGrp="1"/>
          </p:cNvSpPr>
          <p:nvPr>
            <p:ph type="title" orient="vert"/>
          </p:nvPr>
        </p:nvSpPr>
        <p:spPr>
          <a:xfrm>
            <a:off x="5238750" y="188913"/>
            <a:ext cx="1636713" cy="5041900"/>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8478B0D-B8A0-82E2-A1A0-908DFB474987}"/>
              </a:ext>
            </a:extLst>
          </p:cNvPr>
          <p:cNvSpPr>
            <a:spLocks noGrp="1"/>
          </p:cNvSpPr>
          <p:nvPr>
            <p:ph type="body" orient="vert" idx="1"/>
          </p:nvPr>
        </p:nvSpPr>
        <p:spPr>
          <a:xfrm>
            <a:off x="323850" y="188913"/>
            <a:ext cx="4762500" cy="504190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1449826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F020A6-4797-9350-04A0-021568D0327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DA1862E-8FC2-C25C-2BBE-B6BA2EBE0F4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296499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3EA19C-30D4-45B8-BC4A-4C715F3D1406}"/>
              </a:ext>
            </a:extLst>
          </p:cNvPr>
          <p:cNvSpPr>
            <a:spLocks noGrp="1"/>
          </p:cNvSpPr>
          <p:nvPr>
            <p:ph type="title"/>
          </p:nvPr>
        </p:nvSpPr>
        <p:spPr>
          <a:xfrm>
            <a:off x="623888" y="1709738"/>
            <a:ext cx="78867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D00AD9C-B627-DA1A-3956-0A2597F0ADA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Fare clic per modificare gli stili del testo dello schema</a:t>
            </a:r>
          </a:p>
        </p:txBody>
      </p:sp>
    </p:spTree>
    <p:extLst>
      <p:ext uri="{BB962C8B-B14F-4D97-AF65-F5344CB8AC3E}">
        <p14:creationId xmlns:p14="http://schemas.microsoft.com/office/powerpoint/2010/main" val="3966019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42D3F-1D3B-EF12-B8F5-C87D9CF517A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E649EA3-33FD-9CF5-1F99-85B7A615BE48}"/>
              </a:ext>
            </a:extLst>
          </p:cNvPr>
          <p:cNvSpPr>
            <a:spLocks noGrp="1"/>
          </p:cNvSpPr>
          <p:nvPr>
            <p:ph sz="half" idx="1"/>
          </p:nvPr>
        </p:nvSpPr>
        <p:spPr>
          <a:xfrm>
            <a:off x="323850" y="765175"/>
            <a:ext cx="3198813" cy="44656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7DB11063-1599-AA1E-F73D-B537E9E824DE}"/>
              </a:ext>
            </a:extLst>
          </p:cNvPr>
          <p:cNvSpPr>
            <a:spLocks noGrp="1"/>
          </p:cNvSpPr>
          <p:nvPr>
            <p:ph sz="half" idx="2"/>
          </p:nvPr>
        </p:nvSpPr>
        <p:spPr>
          <a:xfrm>
            <a:off x="3675063" y="765175"/>
            <a:ext cx="3200400" cy="44656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3664530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4B36D8-3112-EB29-598B-A45BF2990E07}"/>
              </a:ext>
            </a:extLst>
          </p:cNvPr>
          <p:cNvSpPr>
            <a:spLocks noGrp="1"/>
          </p:cNvSpPr>
          <p:nvPr>
            <p:ph type="title"/>
          </p:nvPr>
        </p:nvSpPr>
        <p:spPr>
          <a:xfrm>
            <a:off x="630238" y="365125"/>
            <a:ext cx="78867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58CB1C5-65DD-7411-B6D9-52703C54E33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00A488C-9077-C819-E8DD-DE6E7A496848}"/>
              </a:ext>
            </a:extLst>
          </p:cNvPr>
          <p:cNvSpPr>
            <a:spLocks noGrp="1"/>
          </p:cNvSpPr>
          <p:nvPr>
            <p:ph sz="half" idx="2"/>
          </p:nvPr>
        </p:nvSpPr>
        <p:spPr>
          <a:xfrm>
            <a:off x="630238" y="2505075"/>
            <a:ext cx="386873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421EB919-02A3-16AF-014F-588384E9A6B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8052AC18-305D-6EB6-968D-0D4343385AA2}"/>
              </a:ext>
            </a:extLst>
          </p:cNvPr>
          <p:cNvSpPr>
            <a:spLocks noGrp="1"/>
          </p:cNvSpPr>
          <p:nvPr>
            <p:ph sz="quarter" idx="4"/>
          </p:nvPr>
        </p:nvSpPr>
        <p:spPr>
          <a:xfrm>
            <a:off x="4629150" y="2505075"/>
            <a:ext cx="38877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2036293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C3E159-DC69-EA2F-9461-F9D71DDEE59B}"/>
              </a:ext>
            </a:extLst>
          </p:cNvPr>
          <p:cNvSpPr>
            <a:spLocks noGrp="1"/>
          </p:cNvSpPr>
          <p:nvPr>
            <p:ph type="title"/>
          </p:nvPr>
        </p:nvSpPr>
        <p:spPr/>
        <p:txBody>
          <a:bodyPr/>
          <a:lstStyle/>
          <a:p>
            <a:r>
              <a:rPr lang="it-IT"/>
              <a:t>Fare clic per modificare lo stile del titolo dello schema</a:t>
            </a:r>
          </a:p>
        </p:txBody>
      </p:sp>
    </p:spTree>
    <p:extLst>
      <p:ext uri="{BB962C8B-B14F-4D97-AF65-F5344CB8AC3E}">
        <p14:creationId xmlns:p14="http://schemas.microsoft.com/office/powerpoint/2010/main" val="1485796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989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23DC78-EA16-C265-299F-7D88351AEB27}"/>
              </a:ext>
            </a:extLst>
          </p:cNvPr>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DFD8214-861E-9E84-776B-17CDED8E758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BE9DA09-E8B4-56AC-CCE3-24D7462A7DB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Tree>
    <p:extLst>
      <p:ext uri="{BB962C8B-B14F-4D97-AF65-F5344CB8AC3E}">
        <p14:creationId xmlns:p14="http://schemas.microsoft.com/office/powerpoint/2010/main" val="1627162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9B077B-2A00-6848-287C-76E26C880CBD}"/>
              </a:ext>
            </a:extLst>
          </p:cNvPr>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0EFF8D1-9D7F-B277-F700-B8B77B670C7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p>
        </p:txBody>
      </p:sp>
      <p:sp>
        <p:nvSpPr>
          <p:cNvPr id="4" name="Segnaposto testo 3">
            <a:extLst>
              <a:ext uri="{FF2B5EF4-FFF2-40B4-BE49-F238E27FC236}">
                <a16:creationId xmlns:a16="http://schemas.microsoft.com/office/drawing/2014/main" id="{C986D44F-C76F-4D6E-08C2-3713D42B9ED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Tree>
    <p:extLst>
      <p:ext uri="{BB962C8B-B14F-4D97-AF65-F5344CB8AC3E}">
        <p14:creationId xmlns:p14="http://schemas.microsoft.com/office/powerpoint/2010/main" val="3297893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E6109AB-4603-BD5D-EBA9-33411CBBD111}"/>
              </a:ext>
            </a:extLst>
          </p:cNvPr>
          <p:cNvSpPr>
            <a:spLocks noGrp="1" noChangeArrowheads="1"/>
          </p:cNvSpPr>
          <p:nvPr>
            <p:ph type="title"/>
          </p:nvPr>
        </p:nvSpPr>
        <p:spPr bwMode="auto">
          <a:xfrm>
            <a:off x="323850" y="188913"/>
            <a:ext cx="6048375"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 dello schema</a:t>
            </a:r>
            <a:endParaRPr lang="ru-RU" altLang="it-IT"/>
          </a:p>
        </p:txBody>
      </p:sp>
      <p:sp>
        <p:nvSpPr>
          <p:cNvPr id="1027" name="Rectangle 3">
            <a:extLst>
              <a:ext uri="{FF2B5EF4-FFF2-40B4-BE49-F238E27FC236}">
                <a16:creationId xmlns:a16="http://schemas.microsoft.com/office/drawing/2014/main" id="{66AF4F42-DE3C-03B4-D6D4-1493F795C37D}"/>
              </a:ext>
            </a:extLst>
          </p:cNvPr>
          <p:cNvSpPr>
            <a:spLocks noGrp="1" noChangeArrowheads="1"/>
          </p:cNvSpPr>
          <p:nvPr>
            <p:ph type="body" idx="1"/>
          </p:nvPr>
        </p:nvSpPr>
        <p:spPr bwMode="auto">
          <a:xfrm>
            <a:off x="323850" y="765175"/>
            <a:ext cx="6551613" cy="446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endParaRPr lang="ru-RU" alt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panose="020B0604020202020204" pitchFamily="34" charset="0"/>
        </a:defRPr>
      </a:lvl2pPr>
      <a:lvl3pPr algn="l" rtl="0" eaLnBrk="1" fontAlgn="base" hangingPunct="1">
        <a:spcBef>
          <a:spcPct val="0"/>
        </a:spcBef>
        <a:spcAft>
          <a:spcPct val="0"/>
        </a:spcAft>
        <a:defRPr sz="3200">
          <a:solidFill>
            <a:schemeClr val="bg1"/>
          </a:solidFill>
          <a:latin typeface="Arial" panose="020B0604020202020204" pitchFamily="34" charset="0"/>
        </a:defRPr>
      </a:lvl3pPr>
      <a:lvl4pPr algn="l" rtl="0" eaLnBrk="1" fontAlgn="base" hangingPunct="1">
        <a:spcBef>
          <a:spcPct val="0"/>
        </a:spcBef>
        <a:spcAft>
          <a:spcPct val="0"/>
        </a:spcAft>
        <a:defRPr sz="3200">
          <a:solidFill>
            <a:schemeClr val="bg1"/>
          </a:solidFill>
          <a:latin typeface="Arial" panose="020B0604020202020204" pitchFamily="34" charset="0"/>
        </a:defRPr>
      </a:lvl4pPr>
      <a:lvl5pPr algn="l" rtl="0" eaLnBrk="1" fontAlgn="base" hangingPunct="1">
        <a:spcBef>
          <a:spcPct val="0"/>
        </a:spcBef>
        <a:spcAft>
          <a:spcPct val="0"/>
        </a:spcAft>
        <a:defRPr sz="3200">
          <a:solidFill>
            <a:schemeClr val="bg1"/>
          </a:solidFill>
          <a:latin typeface="Arial" panose="020B0604020202020204" pitchFamily="34" charset="0"/>
        </a:defRPr>
      </a:lvl5pPr>
      <a:lvl6pPr marL="457200" algn="l" rtl="0" eaLnBrk="1" fontAlgn="base" hangingPunct="1">
        <a:spcBef>
          <a:spcPct val="0"/>
        </a:spcBef>
        <a:spcAft>
          <a:spcPct val="0"/>
        </a:spcAft>
        <a:defRPr sz="3200">
          <a:solidFill>
            <a:schemeClr val="bg1"/>
          </a:solidFill>
          <a:latin typeface="Arial" panose="020B0604020202020204" pitchFamily="34" charset="0"/>
        </a:defRPr>
      </a:lvl6pPr>
      <a:lvl7pPr marL="914400" algn="l" rtl="0" eaLnBrk="1" fontAlgn="base" hangingPunct="1">
        <a:spcBef>
          <a:spcPct val="0"/>
        </a:spcBef>
        <a:spcAft>
          <a:spcPct val="0"/>
        </a:spcAft>
        <a:defRPr sz="3200">
          <a:solidFill>
            <a:schemeClr val="bg1"/>
          </a:solidFill>
          <a:latin typeface="Arial" panose="020B0604020202020204" pitchFamily="34" charset="0"/>
        </a:defRPr>
      </a:lvl7pPr>
      <a:lvl8pPr marL="1371600" algn="l" rtl="0" eaLnBrk="1" fontAlgn="base" hangingPunct="1">
        <a:spcBef>
          <a:spcPct val="0"/>
        </a:spcBef>
        <a:spcAft>
          <a:spcPct val="0"/>
        </a:spcAft>
        <a:defRPr sz="3200">
          <a:solidFill>
            <a:schemeClr val="bg1"/>
          </a:solidFill>
          <a:latin typeface="Arial" panose="020B0604020202020204" pitchFamily="34" charset="0"/>
        </a:defRPr>
      </a:lvl8pPr>
      <a:lvl9pPr marL="1828800" algn="l" rtl="0" eaLnBrk="1" fontAlgn="base" hangingPunct="1">
        <a:spcBef>
          <a:spcPct val="0"/>
        </a:spcBef>
        <a:spcAft>
          <a:spcPct val="0"/>
        </a:spcAft>
        <a:defRPr sz="3200">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332AE3D-D32B-4425-BA94-2812D08F767E}"/>
              </a:ext>
            </a:extLst>
          </p:cNvPr>
          <p:cNvSpPr>
            <a:spLocks noGrp="1" noChangeArrowheads="1"/>
          </p:cNvSpPr>
          <p:nvPr>
            <p:ph type="ctrTitle"/>
          </p:nvPr>
        </p:nvSpPr>
        <p:spPr>
          <a:xfrm>
            <a:off x="574675" y="981075"/>
            <a:ext cx="4211638" cy="504825"/>
          </a:xfrm>
          <a:noFill/>
        </p:spPr>
        <p:txBody>
          <a:bodyPr/>
          <a:lstStyle/>
          <a:p>
            <a:r>
              <a:rPr lang="en-GB" altLang="it-IT" dirty="0">
                <a:latin typeface="Tahoma" panose="020B0604030504040204" pitchFamily="34" charset="0"/>
              </a:rPr>
              <a:t>IoT Health Monitoring System</a:t>
            </a:r>
            <a:endParaRPr lang="uk-UA" altLang="it-IT" dirty="0">
              <a:latin typeface="Tahoma" panose="020B0604030504040204" pitchFamily="34" charset="0"/>
            </a:endParaRPr>
          </a:p>
        </p:txBody>
      </p:sp>
      <p:sp>
        <p:nvSpPr>
          <p:cNvPr id="34819" name="Rectangle 3">
            <a:extLst>
              <a:ext uri="{FF2B5EF4-FFF2-40B4-BE49-F238E27FC236}">
                <a16:creationId xmlns:a16="http://schemas.microsoft.com/office/drawing/2014/main" id="{371051C4-7AB8-398E-B34E-511AB4D31AEA}"/>
              </a:ext>
            </a:extLst>
          </p:cNvPr>
          <p:cNvSpPr>
            <a:spLocks noGrp="1" noChangeArrowheads="1"/>
          </p:cNvSpPr>
          <p:nvPr>
            <p:ph type="subTitle" idx="1"/>
          </p:nvPr>
        </p:nvSpPr>
        <p:spPr>
          <a:xfrm>
            <a:off x="646113" y="1844824"/>
            <a:ext cx="5222031" cy="1224136"/>
          </a:xfrm>
        </p:spPr>
        <p:txBody>
          <a:bodyPr/>
          <a:lstStyle/>
          <a:p>
            <a:pPr>
              <a:lnSpc>
                <a:spcPct val="90000"/>
              </a:lnSpc>
            </a:pPr>
            <a:r>
              <a:rPr lang="en-GB" altLang="it-IT" sz="1800" dirty="0"/>
              <a:t>Vacca Andrea Francesco</a:t>
            </a:r>
          </a:p>
          <a:p>
            <a:pPr>
              <a:lnSpc>
                <a:spcPct val="90000"/>
              </a:lnSpc>
            </a:pPr>
            <a:r>
              <a:rPr lang="en-GB" altLang="it-IT" sz="1800" dirty="0"/>
              <a:t>Mohamed Mahmoud Mohamed Zaghloul Saad</a:t>
            </a:r>
          </a:p>
          <a:p>
            <a:pPr>
              <a:lnSpc>
                <a:spcPct val="90000"/>
              </a:lnSpc>
            </a:pPr>
            <a:r>
              <a:rPr lang="en-GB" altLang="it-IT" sz="1800" dirty="0"/>
              <a:t>Thiam Papa Serigne </a:t>
            </a:r>
            <a:r>
              <a:rPr lang="en-GB" altLang="it-IT" sz="1800"/>
              <a:t>Mbacke</a:t>
            </a:r>
            <a:endParaRPr lang="en-GB" alt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76A72A7D-E248-3BA6-5162-8778B09495F4}"/>
              </a:ext>
            </a:extLst>
          </p:cNvPr>
          <p:cNvSpPr>
            <a:spLocks noGrp="1" noChangeArrowheads="1"/>
          </p:cNvSpPr>
          <p:nvPr>
            <p:ph type="title"/>
          </p:nvPr>
        </p:nvSpPr>
        <p:spPr>
          <a:xfrm>
            <a:off x="1908175" y="764704"/>
            <a:ext cx="7056438" cy="288032"/>
          </a:xfrm>
        </p:spPr>
        <p:txBody>
          <a:bodyPr/>
          <a:lstStyle/>
          <a:p>
            <a:pPr algn="ctr"/>
            <a:r>
              <a:rPr lang="en-GB" altLang="it-IT" sz="2400" b="1" dirty="0">
                <a:solidFill>
                  <a:schemeClr val="bg2"/>
                </a:solidFill>
              </a:rPr>
              <a:t>Results and conclusions</a:t>
            </a:r>
            <a:br>
              <a:rPr lang="uk-UA" altLang="it-IT" sz="2400" b="1" dirty="0">
                <a:solidFill>
                  <a:schemeClr val="bg2"/>
                </a:solidFill>
              </a:rPr>
            </a:br>
            <a:br>
              <a:rPr lang="it-IT" altLang="it-IT" sz="2400" b="1" dirty="0">
                <a:solidFill>
                  <a:schemeClr val="bg2"/>
                </a:solidFill>
              </a:rPr>
            </a:br>
            <a:br>
              <a:rPr lang="it-IT" altLang="it-IT" sz="3200" b="1" dirty="0"/>
            </a:br>
            <a:endParaRPr lang="en-US" altLang="it-IT" b="1" dirty="0">
              <a:solidFill>
                <a:schemeClr val="bg2"/>
              </a:solidFill>
            </a:endParaRPr>
          </a:p>
        </p:txBody>
      </p:sp>
      <p:sp>
        <p:nvSpPr>
          <p:cNvPr id="277507" name="Rectangle 3">
            <a:extLst>
              <a:ext uri="{FF2B5EF4-FFF2-40B4-BE49-F238E27FC236}">
                <a16:creationId xmlns:a16="http://schemas.microsoft.com/office/drawing/2014/main" id="{4D1A4DC9-44F1-596E-5787-58AEB9FDC2A4}"/>
              </a:ext>
            </a:extLst>
          </p:cNvPr>
          <p:cNvSpPr>
            <a:spLocks noGrp="1" noChangeArrowheads="1"/>
          </p:cNvSpPr>
          <p:nvPr>
            <p:ph type="body" idx="1"/>
          </p:nvPr>
        </p:nvSpPr>
        <p:spPr>
          <a:xfrm>
            <a:off x="1908175" y="476672"/>
            <a:ext cx="7056438" cy="6265441"/>
          </a:xfrm>
        </p:spPr>
        <p:txBody>
          <a:bodyPr/>
          <a:lstStyle/>
          <a:p>
            <a:pPr marL="0" indent="0">
              <a:buNone/>
            </a:pPr>
            <a:r>
              <a:rPr lang="en-US" altLang="it-IT" sz="1400" dirty="0">
                <a:solidFill>
                  <a:schemeClr val="bg2"/>
                </a:solidFill>
              </a:rPr>
              <a:t>From the analysis of performance and results it is clear that the system operates with a variable latency depending on the distance between the two devices but has an excellent signal quality even at the edges of the field.</a:t>
            </a:r>
          </a:p>
          <a:p>
            <a:pPr marL="0" indent="0">
              <a:buNone/>
            </a:pPr>
            <a:r>
              <a:rPr lang="en-US" altLang="it-IT" sz="1400" dirty="0">
                <a:solidFill>
                  <a:schemeClr val="bg2"/>
                </a:solidFill>
              </a:rPr>
              <a:t>Furthermore, the system allows excellent data reliability thanks to a very low error rate.</a:t>
            </a:r>
          </a:p>
          <a:p>
            <a:pPr marL="0" indent="0">
              <a:buNone/>
            </a:pPr>
            <a:endParaRPr lang="en-US" altLang="it-IT" sz="1400" dirty="0">
              <a:solidFill>
                <a:schemeClr val="bg2"/>
              </a:solidFill>
            </a:endParaRPr>
          </a:p>
          <a:p>
            <a:pPr marL="0" indent="0">
              <a:buNone/>
            </a:pPr>
            <a:r>
              <a:rPr lang="en-US" altLang="it-IT" sz="1400" dirty="0">
                <a:solidFill>
                  <a:schemeClr val="bg2"/>
                </a:solidFill>
              </a:rPr>
              <a:t>The average level of security is given by the data transmitted via </a:t>
            </a:r>
            <a:r>
              <a:rPr lang="en-US" altLang="it-IT" sz="1400" dirty="0" err="1">
                <a:solidFill>
                  <a:schemeClr val="bg2"/>
                </a:solidFill>
              </a:rPr>
              <a:t>websocket</a:t>
            </a:r>
            <a:r>
              <a:rPr lang="en-US" altLang="it-IT" sz="1400" dirty="0">
                <a:solidFill>
                  <a:schemeClr val="bg2"/>
                </a:solidFill>
              </a:rPr>
              <a:t> (and the passage through a public MQTT broker), but they could be easily solved by implementing data encryption and the insertion of credentials for access to the intermediate broker.</a:t>
            </a:r>
          </a:p>
        </p:txBody>
      </p:sp>
      <p:pic>
        <p:nvPicPr>
          <p:cNvPr id="6" name="Immagine 5" descr="Immagine che contiene testo, schermata, Carattere&#10;&#10;Descrizione generata automaticamente">
            <a:extLst>
              <a:ext uri="{FF2B5EF4-FFF2-40B4-BE49-F238E27FC236}">
                <a16:creationId xmlns:a16="http://schemas.microsoft.com/office/drawing/2014/main" id="{A290DB95-1F1F-561C-685F-3CF5446BE934}"/>
              </a:ext>
            </a:extLst>
          </p:cNvPr>
          <p:cNvPicPr>
            <a:picLocks noChangeAspect="1"/>
          </p:cNvPicPr>
          <p:nvPr/>
        </p:nvPicPr>
        <p:blipFill>
          <a:blip r:embed="rId4"/>
          <a:stretch>
            <a:fillRect/>
          </a:stretch>
        </p:blipFill>
        <p:spPr>
          <a:xfrm>
            <a:off x="5868144" y="4365105"/>
            <a:ext cx="2952328" cy="2396092"/>
          </a:xfrm>
          <a:prstGeom prst="rect">
            <a:avLst/>
          </a:prstGeom>
        </p:spPr>
      </p:pic>
      <p:pic>
        <p:nvPicPr>
          <p:cNvPr id="3" name="Immagine 2" descr="Immagine che contiene testo, schermata, numero, Carattere&#10;&#10;Descrizione generata automaticamente">
            <a:extLst>
              <a:ext uri="{FF2B5EF4-FFF2-40B4-BE49-F238E27FC236}">
                <a16:creationId xmlns:a16="http://schemas.microsoft.com/office/drawing/2014/main" id="{BB9C5D95-DF1B-468E-DA0C-2F120C63BD3B}"/>
              </a:ext>
            </a:extLst>
          </p:cNvPr>
          <p:cNvPicPr>
            <a:picLocks noChangeAspect="1"/>
          </p:cNvPicPr>
          <p:nvPr/>
        </p:nvPicPr>
        <p:blipFill>
          <a:blip r:embed="rId5"/>
          <a:stretch>
            <a:fillRect/>
          </a:stretch>
        </p:blipFill>
        <p:spPr>
          <a:xfrm>
            <a:off x="2002119" y="4341821"/>
            <a:ext cx="3672408" cy="2247900"/>
          </a:xfrm>
          <a:prstGeom prst="rect">
            <a:avLst/>
          </a:prstGeom>
        </p:spPr>
      </p:pic>
    </p:spTree>
    <p:extLst>
      <p:ext uri="{BB962C8B-B14F-4D97-AF65-F5344CB8AC3E}">
        <p14:creationId xmlns:p14="http://schemas.microsoft.com/office/powerpoint/2010/main" val="2727248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873" name="Rectangle 3687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75" name="Rectangle 36874">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77" name="Rectangle 36876">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79" name="Rectangle 36878">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881" name="Freeform: Shape 36880">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883" name="Rectangle 36882">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66" name="Rectangle 2">
            <a:extLst>
              <a:ext uri="{FF2B5EF4-FFF2-40B4-BE49-F238E27FC236}">
                <a16:creationId xmlns:a16="http://schemas.microsoft.com/office/drawing/2014/main" id="{B2C64A07-0ED0-BD65-4F2B-D0D32FE57A99}"/>
              </a:ext>
            </a:extLst>
          </p:cNvPr>
          <p:cNvSpPr>
            <a:spLocks noGrp="1" noChangeArrowheads="1"/>
          </p:cNvSpPr>
          <p:nvPr>
            <p:ph type="title"/>
          </p:nvPr>
        </p:nvSpPr>
        <p:spPr>
          <a:xfrm>
            <a:off x="439858" y="1683756"/>
            <a:ext cx="2336449" cy="2396359"/>
          </a:xfrm>
        </p:spPr>
        <p:txBody>
          <a:bodyPr anchor="b">
            <a:normAutofit/>
          </a:bodyPr>
          <a:lstStyle/>
          <a:p>
            <a:pPr algn="r"/>
            <a:r>
              <a:rPr lang="en-US" altLang="it-IT" sz="3500" b="1">
                <a:solidFill>
                  <a:srgbClr val="FFFFFF"/>
                </a:solidFill>
                <a:latin typeface="Tahoma" panose="020B0604030504040204" pitchFamily="34" charset="0"/>
              </a:rPr>
              <a:t>Table of Content</a:t>
            </a:r>
            <a:endParaRPr lang="uk-UA" altLang="it-IT" sz="3500" b="1">
              <a:solidFill>
                <a:srgbClr val="FFFFFF"/>
              </a:solidFill>
              <a:latin typeface="Tahoma" panose="020B0604030504040204" pitchFamily="34" charset="0"/>
            </a:endParaRPr>
          </a:p>
        </p:txBody>
      </p:sp>
      <p:graphicFrame>
        <p:nvGraphicFramePr>
          <p:cNvPr id="36869" name="Rectangle 3">
            <a:extLst>
              <a:ext uri="{FF2B5EF4-FFF2-40B4-BE49-F238E27FC236}">
                <a16:creationId xmlns:a16="http://schemas.microsoft.com/office/drawing/2014/main" id="{C8CB818A-C241-EA2B-0702-2234EC3FE6BD}"/>
              </a:ext>
            </a:extLst>
          </p:cNvPr>
          <p:cNvGraphicFramePr/>
          <p:nvPr>
            <p:extLst>
              <p:ext uri="{D42A27DB-BD31-4B8C-83A1-F6EECF244321}">
                <p14:modId xmlns:p14="http://schemas.microsoft.com/office/powerpoint/2010/main" val="2900975996"/>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76A72A7D-E248-3BA6-5162-8778B09495F4}"/>
              </a:ext>
            </a:extLst>
          </p:cNvPr>
          <p:cNvSpPr>
            <a:spLocks noGrp="1" noChangeArrowheads="1"/>
          </p:cNvSpPr>
          <p:nvPr>
            <p:ph type="title"/>
          </p:nvPr>
        </p:nvSpPr>
        <p:spPr>
          <a:xfrm>
            <a:off x="1908175" y="117475"/>
            <a:ext cx="7056438" cy="719138"/>
          </a:xfrm>
        </p:spPr>
        <p:txBody>
          <a:bodyPr/>
          <a:lstStyle/>
          <a:p>
            <a:pPr algn="ctr"/>
            <a:r>
              <a:rPr lang="en-GB" altLang="it-IT" b="1" dirty="0">
                <a:solidFill>
                  <a:schemeClr val="bg2"/>
                </a:solidFill>
              </a:rPr>
              <a:t>Introduction</a:t>
            </a:r>
            <a:endParaRPr lang="en-US" altLang="it-IT" b="1" dirty="0">
              <a:solidFill>
                <a:schemeClr val="bg2"/>
              </a:solidFill>
            </a:endParaRPr>
          </a:p>
        </p:txBody>
      </p:sp>
      <p:sp>
        <p:nvSpPr>
          <p:cNvPr id="277507" name="Rectangle 3">
            <a:extLst>
              <a:ext uri="{FF2B5EF4-FFF2-40B4-BE49-F238E27FC236}">
                <a16:creationId xmlns:a16="http://schemas.microsoft.com/office/drawing/2014/main" id="{4D1A4DC9-44F1-596E-5787-58AEB9FDC2A4}"/>
              </a:ext>
            </a:extLst>
          </p:cNvPr>
          <p:cNvSpPr>
            <a:spLocks noGrp="1" noChangeArrowheads="1"/>
          </p:cNvSpPr>
          <p:nvPr>
            <p:ph type="body" idx="1"/>
          </p:nvPr>
        </p:nvSpPr>
        <p:spPr>
          <a:xfrm>
            <a:off x="1908175" y="909638"/>
            <a:ext cx="7056438" cy="5832475"/>
          </a:xfrm>
        </p:spPr>
        <p:txBody>
          <a:bodyPr/>
          <a:lstStyle/>
          <a:p>
            <a:pPr marL="0" indent="0">
              <a:buNone/>
            </a:pPr>
            <a:r>
              <a:rPr lang="en-US" altLang="it-IT" sz="1400" dirty="0">
                <a:solidFill>
                  <a:schemeClr val="bg2"/>
                </a:solidFill>
              </a:rPr>
              <a:t>This project has as its application context what might be a nursing home</a:t>
            </a:r>
          </a:p>
          <a:p>
            <a:pPr marL="0" indent="0">
              <a:buNone/>
            </a:pPr>
            <a:r>
              <a:rPr lang="en-US" altLang="it-IT" sz="1400" dirty="0">
                <a:solidFill>
                  <a:schemeClr val="bg2"/>
                </a:solidFill>
              </a:rPr>
              <a:t>for the elderly where there is a need to constantly monitor the various vital</a:t>
            </a:r>
          </a:p>
          <a:p>
            <a:pPr marL="0" indent="0">
              <a:buNone/>
            </a:pPr>
            <a:r>
              <a:rPr lang="en-US" altLang="it-IT" sz="1400" dirty="0">
                <a:solidFill>
                  <a:schemeClr val="bg2"/>
                </a:solidFill>
              </a:rPr>
              <a:t>parameters of the residents over time. </a:t>
            </a:r>
          </a:p>
          <a:p>
            <a:pPr marL="0" indent="0">
              <a:buNone/>
            </a:pPr>
            <a:r>
              <a:rPr lang="en-US" altLang="it-IT" sz="1400" dirty="0">
                <a:solidFill>
                  <a:schemeClr val="bg2"/>
                </a:solidFill>
              </a:rPr>
              <a:t>This translates into constant monitoring of these variables on a continuous basis.</a:t>
            </a:r>
          </a:p>
          <a:p>
            <a:pPr marL="0" indent="0">
              <a:buNone/>
            </a:pPr>
            <a:endParaRPr lang="en-US" altLang="it-IT" sz="1400" dirty="0">
              <a:solidFill>
                <a:schemeClr val="bg2"/>
              </a:solidFill>
            </a:endParaRPr>
          </a:p>
          <a:p>
            <a:pPr marL="0" indent="0">
              <a:buNone/>
            </a:pPr>
            <a:r>
              <a:rPr lang="en-US" altLang="it-IT" sz="1400" dirty="0">
                <a:solidFill>
                  <a:schemeClr val="bg2"/>
                </a:solidFill>
              </a:rPr>
              <a:t>The data obtained are then transferred, analyzed, and processed in or-</a:t>
            </a:r>
          </a:p>
          <a:p>
            <a:pPr marL="0" indent="0">
              <a:buNone/>
            </a:pPr>
            <a:r>
              <a:rPr lang="en-US" altLang="it-IT" sz="1400" dirty="0">
                <a:solidFill>
                  <a:schemeClr val="bg2"/>
                </a:solidFill>
              </a:rPr>
              <a:t>der to contextualize the data so as to understand whether the data obtained</a:t>
            </a:r>
          </a:p>
          <a:p>
            <a:pPr marL="0" indent="0">
              <a:buNone/>
            </a:pPr>
            <a:r>
              <a:rPr lang="en-US" altLang="it-IT" sz="1400" dirty="0">
                <a:solidFill>
                  <a:schemeClr val="bg2"/>
                </a:solidFill>
              </a:rPr>
              <a:t>indicate a dangerous situation, or is it just a normal condition of the patient</a:t>
            </a:r>
          </a:p>
          <a:p>
            <a:pPr marL="0" indent="0">
              <a:buNone/>
            </a:pPr>
            <a:r>
              <a:rPr lang="en-US" altLang="it-IT" sz="1400" dirty="0">
                <a:solidFill>
                  <a:schemeClr val="bg2"/>
                </a:solidFill>
              </a:rPr>
              <a:t>due to the physical context</a:t>
            </a:r>
          </a:p>
          <a:p>
            <a:pPr marL="0" indent="0">
              <a:buNone/>
            </a:pPr>
            <a:endParaRPr lang="en-US" altLang="it-IT" sz="1400" dirty="0">
              <a:solidFill>
                <a:schemeClr val="bg2"/>
              </a:solidFill>
            </a:endParaRPr>
          </a:p>
          <a:p>
            <a:pPr marL="0" indent="0">
              <a:buNone/>
            </a:pPr>
            <a:r>
              <a:rPr lang="en-US" altLang="it-IT" sz="1400" dirty="0">
                <a:solidFill>
                  <a:schemeClr val="bg2"/>
                </a:solidFill>
              </a:rPr>
              <a:t>The project also aims to adapt to different situations, for example, it adapts its communication protocol based on the subject's location, or based on the data it is receiving.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76A72A7D-E248-3BA6-5162-8778B09495F4}"/>
              </a:ext>
            </a:extLst>
          </p:cNvPr>
          <p:cNvSpPr>
            <a:spLocks noGrp="1" noChangeArrowheads="1"/>
          </p:cNvSpPr>
          <p:nvPr>
            <p:ph type="title"/>
          </p:nvPr>
        </p:nvSpPr>
        <p:spPr>
          <a:xfrm>
            <a:off x="1908175" y="620687"/>
            <a:ext cx="7056438" cy="215925"/>
          </a:xfrm>
        </p:spPr>
        <p:txBody>
          <a:bodyPr/>
          <a:lstStyle/>
          <a:p>
            <a:pPr algn="ctr"/>
            <a:r>
              <a:rPr lang="it-IT" altLang="it-IT" sz="2400" b="1" dirty="0" err="1">
                <a:solidFill>
                  <a:schemeClr val="bg2"/>
                </a:solidFill>
              </a:rPr>
              <a:t>Interfacing</a:t>
            </a:r>
            <a:r>
              <a:rPr lang="it-IT" altLang="it-IT" sz="2400" b="1" dirty="0">
                <a:solidFill>
                  <a:schemeClr val="bg2"/>
                </a:solidFill>
              </a:rPr>
              <a:t> </a:t>
            </a:r>
            <a:r>
              <a:rPr lang="it-IT" altLang="it-IT" sz="2400" b="1" dirty="0" err="1">
                <a:solidFill>
                  <a:schemeClr val="bg2"/>
                </a:solidFill>
              </a:rPr>
              <a:t>between</a:t>
            </a:r>
            <a:r>
              <a:rPr lang="it-IT" altLang="it-IT" sz="2400" b="1" dirty="0">
                <a:solidFill>
                  <a:schemeClr val="bg2"/>
                </a:solidFill>
              </a:rPr>
              <a:t> smartwatch and Esp32 via BLE</a:t>
            </a:r>
            <a:br>
              <a:rPr lang="it-IT" altLang="it-IT" sz="3200" b="1" dirty="0"/>
            </a:br>
            <a:endParaRPr lang="en-US" altLang="it-IT" b="1" dirty="0">
              <a:solidFill>
                <a:schemeClr val="bg2"/>
              </a:solidFill>
            </a:endParaRPr>
          </a:p>
        </p:txBody>
      </p:sp>
      <p:sp>
        <p:nvSpPr>
          <p:cNvPr id="277507" name="Rectangle 3">
            <a:extLst>
              <a:ext uri="{FF2B5EF4-FFF2-40B4-BE49-F238E27FC236}">
                <a16:creationId xmlns:a16="http://schemas.microsoft.com/office/drawing/2014/main" id="{4D1A4DC9-44F1-596E-5787-58AEB9FDC2A4}"/>
              </a:ext>
            </a:extLst>
          </p:cNvPr>
          <p:cNvSpPr>
            <a:spLocks noGrp="1" noChangeArrowheads="1"/>
          </p:cNvSpPr>
          <p:nvPr>
            <p:ph type="body" idx="1"/>
          </p:nvPr>
        </p:nvSpPr>
        <p:spPr>
          <a:xfrm>
            <a:off x="1908175" y="909638"/>
            <a:ext cx="7056438" cy="5832475"/>
          </a:xfrm>
        </p:spPr>
        <p:txBody>
          <a:bodyPr/>
          <a:lstStyle/>
          <a:p>
            <a:pPr marL="0" indent="0">
              <a:buNone/>
            </a:pPr>
            <a:r>
              <a:rPr lang="en-US" altLang="it-IT" sz="1400" dirty="0">
                <a:solidFill>
                  <a:schemeClr val="bg2"/>
                </a:solidFill>
              </a:rPr>
              <a:t>In this first part, the project operation is based on receiving the information contained within the UUID services, discarding the useless bytes and transforming the information into a JSON file.</a:t>
            </a:r>
          </a:p>
          <a:p>
            <a:pPr marL="0" indent="0">
              <a:buNone/>
            </a:pPr>
            <a:r>
              <a:rPr lang="en-US" altLang="it-IT" sz="1400" dirty="0">
                <a:solidFill>
                  <a:schemeClr val="bg2"/>
                </a:solidFill>
              </a:rPr>
              <a:t>This is possible if we first connect to the Bluetooth device and search with a preliminary study which are the services and characteristics of our interest.</a:t>
            </a:r>
          </a:p>
        </p:txBody>
      </p:sp>
      <p:pic>
        <p:nvPicPr>
          <p:cNvPr id="2" name="Immagine 1" descr="Immagine che contiene testo, schermata, Carattere&#10;&#10;Descrizione generata automaticamente">
            <a:extLst>
              <a:ext uri="{FF2B5EF4-FFF2-40B4-BE49-F238E27FC236}">
                <a16:creationId xmlns:a16="http://schemas.microsoft.com/office/drawing/2014/main" id="{F3E99569-C7D5-E9CE-26F8-EEC6A1A56F4E}"/>
              </a:ext>
            </a:extLst>
          </p:cNvPr>
          <p:cNvPicPr>
            <a:picLocks noChangeAspect="1"/>
          </p:cNvPicPr>
          <p:nvPr/>
        </p:nvPicPr>
        <p:blipFill>
          <a:blip r:embed="rId4"/>
          <a:stretch>
            <a:fillRect/>
          </a:stretch>
        </p:blipFill>
        <p:spPr>
          <a:xfrm>
            <a:off x="1979947" y="2441465"/>
            <a:ext cx="5184105" cy="2398675"/>
          </a:xfrm>
          <a:prstGeom prst="rect">
            <a:avLst/>
          </a:prstGeom>
        </p:spPr>
      </p:pic>
      <p:pic>
        <p:nvPicPr>
          <p:cNvPr id="4" name="Immagine 3" descr="Immagine che contiene testo, Carattere, bianco&#10;&#10;Descrizione generata automaticamente">
            <a:extLst>
              <a:ext uri="{FF2B5EF4-FFF2-40B4-BE49-F238E27FC236}">
                <a16:creationId xmlns:a16="http://schemas.microsoft.com/office/drawing/2014/main" id="{831F8807-8686-D381-A379-C9A6D959B40D}"/>
              </a:ext>
            </a:extLst>
          </p:cNvPr>
          <p:cNvPicPr>
            <a:picLocks noChangeAspect="1"/>
          </p:cNvPicPr>
          <p:nvPr/>
        </p:nvPicPr>
        <p:blipFill>
          <a:blip r:embed="rId5"/>
          <a:stretch>
            <a:fillRect/>
          </a:stretch>
        </p:blipFill>
        <p:spPr>
          <a:xfrm>
            <a:off x="2051720" y="5002279"/>
            <a:ext cx="3136938" cy="1577695"/>
          </a:xfrm>
          <a:prstGeom prst="rect">
            <a:avLst/>
          </a:prstGeom>
        </p:spPr>
      </p:pic>
    </p:spTree>
    <p:extLst>
      <p:ext uri="{BB962C8B-B14F-4D97-AF65-F5344CB8AC3E}">
        <p14:creationId xmlns:p14="http://schemas.microsoft.com/office/powerpoint/2010/main" val="3658051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76A72A7D-E248-3BA6-5162-8778B09495F4}"/>
              </a:ext>
            </a:extLst>
          </p:cNvPr>
          <p:cNvSpPr>
            <a:spLocks noGrp="1" noChangeArrowheads="1"/>
          </p:cNvSpPr>
          <p:nvPr>
            <p:ph type="title"/>
          </p:nvPr>
        </p:nvSpPr>
        <p:spPr>
          <a:xfrm>
            <a:off x="1908175" y="620687"/>
            <a:ext cx="7056438" cy="215925"/>
          </a:xfrm>
        </p:spPr>
        <p:txBody>
          <a:bodyPr/>
          <a:lstStyle/>
          <a:p>
            <a:pPr algn="ctr"/>
            <a:r>
              <a:rPr lang="it-IT" altLang="it-IT" sz="2400" b="1" dirty="0" err="1">
                <a:solidFill>
                  <a:schemeClr val="bg2"/>
                </a:solidFill>
              </a:rPr>
              <a:t>Interfacing</a:t>
            </a:r>
            <a:r>
              <a:rPr lang="it-IT" altLang="it-IT" sz="2400" b="1" dirty="0">
                <a:solidFill>
                  <a:schemeClr val="bg2"/>
                </a:solidFill>
              </a:rPr>
              <a:t> </a:t>
            </a:r>
            <a:r>
              <a:rPr lang="it-IT" altLang="it-IT" sz="2400" b="1" dirty="0" err="1">
                <a:solidFill>
                  <a:schemeClr val="bg2"/>
                </a:solidFill>
              </a:rPr>
              <a:t>between</a:t>
            </a:r>
            <a:r>
              <a:rPr lang="it-IT" altLang="it-IT" sz="2400" b="1" dirty="0">
                <a:solidFill>
                  <a:schemeClr val="bg2"/>
                </a:solidFill>
              </a:rPr>
              <a:t> smartwatch and Esp32 via BLE</a:t>
            </a:r>
            <a:br>
              <a:rPr lang="it-IT" altLang="it-IT" sz="3200" b="1" dirty="0"/>
            </a:br>
            <a:endParaRPr lang="en-US" altLang="it-IT" b="1" dirty="0">
              <a:solidFill>
                <a:schemeClr val="bg2"/>
              </a:solidFill>
            </a:endParaRPr>
          </a:p>
        </p:txBody>
      </p:sp>
      <p:sp>
        <p:nvSpPr>
          <p:cNvPr id="277507" name="Rectangle 3">
            <a:extLst>
              <a:ext uri="{FF2B5EF4-FFF2-40B4-BE49-F238E27FC236}">
                <a16:creationId xmlns:a16="http://schemas.microsoft.com/office/drawing/2014/main" id="{4D1A4DC9-44F1-596E-5787-58AEB9FDC2A4}"/>
              </a:ext>
            </a:extLst>
          </p:cNvPr>
          <p:cNvSpPr>
            <a:spLocks noGrp="1" noChangeArrowheads="1"/>
          </p:cNvSpPr>
          <p:nvPr>
            <p:ph type="body" idx="1"/>
          </p:nvPr>
        </p:nvSpPr>
        <p:spPr>
          <a:xfrm>
            <a:off x="1908175" y="909638"/>
            <a:ext cx="7056438" cy="5832475"/>
          </a:xfrm>
        </p:spPr>
        <p:txBody>
          <a:bodyPr/>
          <a:lstStyle/>
          <a:p>
            <a:pPr marL="0" indent="0">
              <a:buNone/>
            </a:pPr>
            <a:r>
              <a:rPr lang="en-US" altLang="it-IT" sz="1400" dirty="0">
                <a:solidFill>
                  <a:schemeClr val="bg2"/>
                </a:solidFill>
              </a:rPr>
              <a:t>The two functions work in the same way in parallel, but by </a:t>
            </a:r>
            <a:r>
              <a:rPr lang="en-US" altLang="it-IT" sz="1400" dirty="0" err="1">
                <a:solidFill>
                  <a:schemeClr val="bg2"/>
                </a:solidFill>
              </a:rPr>
              <a:t>analysing</a:t>
            </a:r>
            <a:r>
              <a:rPr lang="en-US" altLang="it-IT" sz="1400" dirty="0">
                <a:solidFill>
                  <a:schemeClr val="bg2"/>
                </a:solidFill>
              </a:rPr>
              <a:t> different data.</a:t>
            </a:r>
          </a:p>
          <a:p>
            <a:pPr marL="0" indent="0">
              <a:buNone/>
            </a:pPr>
            <a:r>
              <a:rPr lang="en-US" altLang="it-IT" sz="1400" dirty="0">
                <a:solidFill>
                  <a:schemeClr val="bg2"/>
                </a:solidFill>
              </a:rPr>
              <a:t>Both receive the entire byte array of the feature and, depending on the data, remove the bytes of unnecessary information and process the remaining bytes by converting them from a hexadecimal to a decimal numeric format.</a:t>
            </a:r>
          </a:p>
          <a:p>
            <a:pPr marL="0" indent="0">
              <a:buNone/>
            </a:pPr>
            <a:r>
              <a:rPr lang="en-US" altLang="it-IT" sz="1400" dirty="0">
                <a:solidFill>
                  <a:schemeClr val="bg2"/>
                </a:solidFill>
              </a:rPr>
              <a:t>Lines of code are implemented in each function to send data at fixed time intervals, for convenience a time of 5 seconds was chosen.</a:t>
            </a:r>
          </a:p>
          <a:p>
            <a:pPr marL="0" indent="0">
              <a:buNone/>
            </a:pPr>
            <a:r>
              <a:rPr lang="en-US" altLang="it-IT" sz="1400" dirty="0">
                <a:solidFill>
                  <a:schemeClr val="bg2"/>
                </a:solidFill>
              </a:rPr>
              <a:t>After this we chose to create a JSON object containing a label that identifies the data and its values.</a:t>
            </a:r>
          </a:p>
          <a:p>
            <a:pPr marL="0" indent="0">
              <a:buNone/>
            </a:pPr>
            <a:r>
              <a:rPr lang="en-US" altLang="it-IT" sz="1400" dirty="0">
                <a:solidFill>
                  <a:schemeClr val="bg2"/>
                </a:solidFill>
              </a:rPr>
              <a:t>This approach was used because data in this format is easily manipulated and allows it to be transferred from one device to another quickly and easily</a:t>
            </a:r>
            <a:r>
              <a:rPr lang="en-US" altLang="it-IT" sz="1600" dirty="0">
                <a:solidFill>
                  <a:schemeClr val="bg2"/>
                </a:solidFill>
              </a:rPr>
              <a:t>.</a:t>
            </a:r>
          </a:p>
        </p:txBody>
      </p:sp>
      <p:pic>
        <p:nvPicPr>
          <p:cNvPr id="5" name="Immagine 4" descr="Immagine che contiene testo, Carattere, schermata&#10;&#10;Descrizione generata automaticamente">
            <a:extLst>
              <a:ext uri="{FF2B5EF4-FFF2-40B4-BE49-F238E27FC236}">
                <a16:creationId xmlns:a16="http://schemas.microsoft.com/office/drawing/2014/main" id="{39B2FE24-8E31-940E-9A76-F1C746446C0D}"/>
              </a:ext>
            </a:extLst>
          </p:cNvPr>
          <p:cNvPicPr>
            <a:picLocks noChangeAspect="1"/>
          </p:cNvPicPr>
          <p:nvPr/>
        </p:nvPicPr>
        <p:blipFill>
          <a:blip r:embed="rId4"/>
          <a:stretch>
            <a:fillRect/>
          </a:stretch>
        </p:blipFill>
        <p:spPr>
          <a:xfrm>
            <a:off x="1908175" y="4437112"/>
            <a:ext cx="7056438" cy="2195661"/>
          </a:xfrm>
          <a:prstGeom prst="rect">
            <a:avLst/>
          </a:prstGeom>
        </p:spPr>
      </p:pic>
    </p:spTree>
    <p:extLst>
      <p:ext uri="{BB962C8B-B14F-4D97-AF65-F5344CB8AC3E}">
        <p14:creationId xmlns:p14="http://schemas.microsoft.com/office/powerpoint/2010/main" val="1189981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76A72A7D-E248-3BA6-5162-8778B09495F4}"/>
              </a:ext>
            </a:extLst>
          </p:cNvPr>
          <p:cNvSpPr>
            <a:spLocks noGrp="1" noChangeArrowheads="1"/>
          </p:cNvSpPr>
          <p:nvPr>
            <p:ph type="title"/>
          </p:nvPr>
        </p:nvSpPr>
        <p:spPr>
          <a:xfrm>
            <a:off x="1908175" y="1124744"/>
            <a:ext cx="7056438" cy="215925"/>
          </a:xfrm>
        </p:spPr>
        <p:txBody>
          <a:bodyPr/>
          <a:lstStyle/>
          <a:p>
            <a:pPr algn="ctr"/>
            <a:r>
              <a:rPr lang="it-IT" altLang="it-IT" sz="2400" b="1" dirty="0" err="1">
                <a:solidFill>
                  <a:schemeClr val="bg2"/>
                </a:solidFill>
              </a:rPr>
              <a:t>Interfacing</a:t>
            </a:r>
            <a:r>
              <a:rPr lang="it-IT" altLang="it-IT" sz="2400" b="1" dirty="0">
                <a:solidFill>
                  <a:schemeClr val="bg2"/>
                </a:solidFill>
              </a:rPr>
              <a:t> </a:t>
            </a:r>
            <a:r>
              <a:rPr lang="it-IT" altLang="it-IT" sz="2400" b="1" dirty="0" err="1">
                <a:solidFill>
                  <a:schemeClr val="bg2"/>
                </a:solidFill>
              </a:rPr>
              <a:t>between</a:t>
            </a:r>
            <a:r>
              <a:rPr lang="it-IT" altLang="it-IT" sz="2400" b="1" dirty="0">
                <a:solidFill>
                  <a:schemeClr val="bg2"/>
                </a:solidFill>
              </a:rPr>
              <a:t> ESP32 and ESP8266 </a:t>
            </a:r>
            <a:r>
              <a:rPr lang="it-IT" altLang="it-IT" sz="2400" b="1" dirty="0" err="1">
                <a:solidFill>
                  <a:schemeClr val="bg2"/>
                </a:solidFill>
              </a:rPr>
              <a:t>based</a:t>
            </a:r>
            <a:r>
              <a:rPr lang="it-IT" altLang="it-IT" sz="2400" b="1" dirty="0">
                <a:solidFill>
                  <a:schemeClr val="bg2"/>
                </a:solidFill>
              </a:rPr>
              <a:t> on client location</a:t>
            </a:r>
            <a:br>
              <a:rPr lang="it-IT" altLang="it-IT" sz="3200" b="1" dirty="0"/>
            </a:br>
            <a:br>
              <a:rPr lang="it-IT" altLang="it-IT" sz="3200" b="1" dirty="0"/>
            </a:br>
            <a:br>
              <a:rPr lang="it-IT" altLang="it-IT" sz="3200" b="1" dirty="0"/>
            </a:br>
            <a:endParaRPr lang="en-US" altLang="it-IT" b="1" dirty="0">
              <a:solidFill>
                <a:schemeClr val="bg2"/>
              </a:solidFill>
            </a:endParaRPr>
          </a:p>
        </p:txBody>
      </p:sp>
      <p:sp>
        <p:nvSpPr>
          <p:cNvPr id="277507" name="Rectangle 3">
            <a:extLst>
              <a:ext uri="{FF2B5EF4-FFF2-40B4-BE49-F238E27FC236}">
                <a16:creationId xmlns:a16="http://schemas.microsoft.com/office/drawing/2014/main" id="{4D1A4DC9-44F1-596E-5787-58AEB9FDC2A4}"/>
              </a:ext>
            </a:extLst>
          </p:cNvPr>
          <p:cNvSpPr>
            <a:spLocks noGrp="1" noChangeArrowheads="1"/>
          </p:cNvSpPr>
          <p:nvPr>
            <p:ph type="body" idx="1"/>
          </p:nvPr>
        </p:nvSpPr>
        <p:spPr>
          <a:xfrm>
            <a:off x="1908175" y="1124745"/>
            <a:ext cx="7056438" cy="2016224"/>
          </a:xfrm>
        </p:spPr>
        <p:txBody>
          <a:bodyPr/>
          <a:lstStyle/>
          <a:p>
            <a:pPr marL="0" indent="0">
              <a:buNone/>
            </a:pPr>
            <a:r>
              <a:rPr lang="en-US" altLang="it-IT" sz="1400" dirty="0">
                <a:solidFill>
                  <a:schemeClr val="bg2"/>
                </a:solidFill>
              </a:rPr>
              <a:t>In this step of the project, the system must recognize if it is connected to the main network.</a:t>
            </a:r>
          </a:p>
          <a:p>
            <a:pPr marL="0" indent="0">
              <a:buNone/>
            </a:pPr>
            <a:r>
              <a:rPr lang="en-US" altLang="it-IT" sz="1400" dirty="0">
                <a:solidFill>
                  <a:schemeClr val="bg2"/>
                </a:solidFill>
              </a:rPr>
              <a:t>If this happens, it will choose a protocol based on </a:t>
            </a:r>
            <a:r>
              <a:rPr lang="en-US" altLang="it-IT" sz="1400" dirty="0" err="1">
                <a:solidFill>
                  <a:schemeClr val="bg2"/>
                </a:solidFill>
              </a:rPr>
              <a:t>Websockets</a:t>
            </a:r>
            <a:r>
              <a:rPr lang="en-US" altLang="it-IT" sz="1400" dirty="0">
                <a:solidFill>
                  <a:schemeClr val="bg2"/>
                </a:solidFill>
              </a:rPr>
              <a:t>, otherwise it will establish a connection with an intermediate </a:t>
            </a:r>
            <a:r>
              <a:rPr lang="en-US" altLang="it-IT" sz="1400" dirty="0" err="1">
                <a:solidFill>
                  <a:schemeClr val="bg2"/>
                </a:solidFill>
              </a:rPr>
              <a:t>mqtt</a:t>
            </a:r>
            <a:r>
              <a:rPr lang="en-US" altLang="it-IT" sz="1400" dirty="0">
                <a:solidFill>
                  <a:schemeClr val="bg2"/>
                </a:solidFill>
              </a:rPr>
              <a:t> broker to send messages.</a:t>
            </a:r>
          </a:p>
          <a:p>
            <a:pPr marL="0" indent="0">
              <a:buNone/>
            </a:pPr>
            <a:r>
              <a:rPr lang="en-US" altLang="it-IT" sz="1400" dirty="0">
                <a:solidFill>
                  <a:schemeClr val="bg2"/>
                </a:solidFill>
              </a:rPr>
              <a:t>This mechanism is used to implement reliability to the system even when the subject is out of range of the main network.</a:t>
            </a:r>
          </a:p>
          <a:p>
            <a:pPr marL="0" indent="0">
              <a:buNone/>
            </a:pPr>
            <a:endParaRPr lang="en-US" altLang="it-IT" sz="1600" dirty="0">
              <a:solidFill>
                <a:schemeClr val="bg2"/>
              </a:solidFill>
            </a:endParaRPr>
          </a:p>
        </p:txBody>
      </p:sp>
      <p:pic>
        <p:nvPicPr>
          <p:cNvPr id="4" name="Immagine 3" descr="Immagine che contiene testo, schermata, Carattere&#10;&#10;Descrizione generata automaticamente">
            <a:extLst>
              <a:ext uri="{FF2B5EF4-FFF2-40B4-BE49-F238E27FC236}">
                <a16:creationId xmlns:a16="http://schemas.microsoft.com/office/drawing/2014/main" id="{9A3C22B0-DC67-E67D-1816-F34AAD6E4AAD}"/>
              </a:ext>
            </a:extLst>
          </p:cNvPr>
          <p:cNvPicPr>
            <a:picLocks noChangeAspect="1"/>
          </p:cNvPicPr>
          <p:nvPr/>
        </p:nvPicPr>
        <p:blipFill>
          <a:blip r:embed="rId4"/>
          <a:stretch>
            <a:fillRect/>
          </a:stretch>
        </p:blipFill>
        <p:spPr>
          <a:xfrm>
            <a:off x="1835696" y="3412537"/>
            <a:ext cx="4288780" cy="1320212"/>
          </a:xfrm>
          <a:prstGeom prst="rect">
            <a:avLst/>
          </a:prstGeom>
        </p:spPr>
      </p:pic>
      <p:pic>
        <p:nvPicPr>
          <p:cNvPr id="7" name="Immagine 6" descr="Immagine che contiene testo, Carattere, schermata&#10;&#10;Descrizione generata automaticamente">
            <a:extLst>
              <a:ext uri="{FF2B5EF4-FFF2-40B4-BE49-F238E27FC236}">
                <a16:creationId xmlns:a16="http://schemas.microsoft.com/office/drawing/2014/main" id="{549679AC-2C70-4A8B-646E-D7AF9BE7B932}"/>
              </a:ext>
            </a:extLst>
          </p:cNvPr>
          <p:cNvPicPr>
            <a:picLocks noChangeAspect="1"/>
          </p:cNvPicPr>
          <p:nvPr/>
        </p:nvPicPr>
        <p:blipFill>
          <a:blip r:embed="rId5"/>
          <a:stretch>
            <a:fillRect/>
          </a:stretch>
        </p:blipFill>
        <p:spPr>
          <a:xfrm>
            <a:off x="1908175" y="5112527"/>
            <a:ext cx="3890391" cy="1140228"/>
          </a:xfrm>
          <a:prstGeom prst="rect">
            <a:avLst/>
          </a:prstGeom>
        </p:spPr>
      </p:pic>
      <p:pic>
        <p:nvPicPr>
          <p:cNvPr id="10" name="Immagine 9" descr="Immagine che contiene testo, schermata, Carattere&#10;&#10;Descrizione generata automaticamente">
            <a:extLst>
              <a:ext uri="{FF2B5EF4-FFF2-40B4-BE49-F238E27FC236}">
                <a16:creationId xmlns:a16="http://schemas.microsoft.com/office/drawing/2014/main" id="{37640152-82C8-059C-08C9-A41F1E6880AD}"/>
              </a:ext>
            </a:extLst>
          </p:cNvPr>
          <p:cNvPicPr>
            <a:picLocks noChangeAspect="1"/>
          </p:cNvPicPr>
          <p:nvPr/>
        </p:nvPicPr>
        <p:blipFill>
          <a:blip r:embed="rId6"/>
          <a:stretch>
            <a:fillRect/>
          </a:stretch>
        </p:blipFill>
        <p:spPr>
          <a:xfrm>
            <a:off x="5576140" y="5133724"/>
            <a:ext cx="3488084" cy="1330454"/>
          </a:xfrm>
          <a:prstGeom prst="rect">
            <a:avLst/>
          </a:prstGeom>
        </p:spPr>
      </p:pic>
      <p:sp>
        <p:nvSpPr>
          <p:cNvPr id="11" name="Freccia destra 10">
            <a:extLst>
              <a:ext uri="{FF2B5EF4-FFF2-40B4-BE49-F238E27FC236}">
                <a16:creationId xmlns:a16="http://schemas.microsoft.com/office/drawing/2014/main" id="{87DACD4E-9C49-0D4C-002B-074030BF00B4}"/>
              </a:ext>
            </a:extLst>
          </p:cNvPr>
          <p:cNvSpPr/>
          <p:nvPr/>
        </p:nvSpPr>
        <p:spPr>
          <a:xfrm>
            <a:off x="4860032" y="3933056"/>
            <a:ext cx="616497" cy="1395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Freccia destra 11">
            <a:extLst>
              <a:ext uri="{FF2B5EF4-FFF2-40B4-BE49-F238E27FC236}">
                <a16:creationId xmlns:a16="http://schemas.microsoft.com/office/drawing/2014/main" id="{463005BD-8B59-EE10-AD27-6A77B15970E6}"/>
              </a:ext>
            </a:extLst>
          </p:cNvPr>
          <p:cNvSpPr/>
          <p:nvPr/>
        </p:nvSpPr>
        <p:spPr>
          <a:xfrm>
            <a:off x="4860032" y="5543054"/>
            <a:ext cx="616497" cy="1395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4" name="Immagine 13" descr="Immagine che contiene testo, schermata, Carattere&#10;&#10;Descrizione generata automaticamente">
            <a:extLst>
              <a:ext uri="{FF2B5EF4-FFF2-40B4-BE49-F238E27FC236}">
                <a16:creationId xmlns:a16="http://schemas.microsoft.com/office/drawing/2014/main" id="{454EAB7D-E698-FB18-164E-DEBF35ACC9C3}"/>
              </a:ext>
            </a:extLst>
          </p:cNvPr>
          <p:cNvPicPr>
            <a:picLocks noChangeAspect="1"/>
          </p:cNvPicPr>
          <p:nvPr/>
        </p:nvPicPr>
        <p:blipFill>
          <a:blip r:embed="rId7"/>
          <a:stretch>
            <a:fillRect/>
          </a:stretch>
        </p:blipFill>
        <p:spPr>
          <a:xfrm>
            <a:off x="5556635" y="3161227"/>
            <a:ext cx="3503338" cy="1761411"/>
          </a:xfrm>
          <a:prstGeom prst="rect">
            <a:avLst/>
          </a:prstGeom>
        </p:spPr>
      </p:pic>
    </p:spTree>
    <p:extLst>
      <p:ext uri="{BB962C8B-B14F-4D97-AF65-F5344CB8AC3E}">
        <p14:creationId xmlns:p14="http://schemas.microsoft.com/office/powerpoint/2010/main" val="3439136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76A72A7D-E248-3BA6-5162-8778B09495F4}"/>
              </a:ext>
            </a:extLst>
          </p:cNvPr>
          <p:cNvSpPr>
            <a:spLocks noGrp="1" noChangeArrowheads="1"/>
          </p:cNvSpPr>
          <p:nvPr>
            <p:ph type="title"/>
          </p:nvPr>
        </p:nvSpPr>
        <p:spPr>
          <a:xfrm>
            <a:off x="1907853" y="909638"/>
            <a:ext cx="7056438" cy="288032"/>
          </a:xfrm>
        </p:spPr>
        <p:txBody>
          <a:bodyPr/>
          <a:lstStyle/>
          <a:p>
            <a:pPr algn="ctr"/>
            <a:r>
              <a:rPr lang="it-IT" altLang="it-IT" sz="2400" b="1" dirty="0" err="1">
                <a:solidFill>
                  <a:schemeClr val="bg2"/>
                </a:solidFill>
              </a:rPr>
              <a:t>Interfacing</a:t>
            </a:r>
            <a:r>
              <a:rPr lang="it-IT" altLang="it-IT" sz="2400" b="1" dirty="0">
                <a:solidFill>
                  <a:schemeClr val="bg2"/>
                </a:solidFill>
              </a:rPr>
              <a:t> </a:t>
            </a:r>
            <a:r>
              <a:rPr lang="it-IT" altLang="it-IT" sz="2400" b="1" dirty="0" err="1">
                <a:solidFill>
                  <a:schemeClr val="bg2"/>
                </a:solidFill>
              </a:rPr>
              <a:t>between</a:t>
            </a:r>
            <a:r>
              <a:rPr lang="it-IT" altLang="it-IT" sz="2400" b="1" dirty="0">
                <a:solidFill>
                  <a:schemeClr val="bg2"/>
                </a:solidFill>
              </a:rPr>
              <a:t> ESP32 and ESP8266 </a:t>
            </a:r>
            <a:r>
              <a:rPr lang="it-IT" altLang="it-IT" sz="2400" b="1" dirty="0" err="1">
                <a:solidFill>
                  <a:schemeClr val="bg2"/>
                </a:solidFill>
              </a:rPr>
              <a:t>based</a:t>
            </a:r>
            <a:r>
              <a:rPr lang="it-IT" altLang="it-IT" sz="2400" b="1" dirty="0">
                <a:solidFill>
                  <a:schemeClr val="bg2"/>
                </a:solidFill>
              </a:rPr>
              <a:t> on client location</a:t>
            </a:r>
            <a:br>
              <a:rPr lang="it-IT" altLang="it-IT" sz="3200" b="1" dirty="0"/>
            </a:br>
            <a:br>
              <a:rPr lang="it-IT" altLang="it-IT" sz="2400" b="1" dirty="0">
                <a:solidFill>
                  <a:schemeClr val="bg2"/>
                </a:solidFill>
              </a:rPr>
            </a:br>
            <a:br>
              <a:rPr lang="it-IT" altLang="it-IT" sz="3200" b="1" dirty="0"/>
            </a:br>
            <a:endParaRPr lang="en-US" altLang="it-IT" b="1" dirty="0">
              <a:solidFill>
                <a:schemeClr val="bg2"/>
              </a:solidFill>
            </a:endParaRPr>
          </a:p>
        </p:txBody>
      </p:sp>
      <p:sp>
        <p:nvSpPr>
          <p:cNvPr id="277507" name="Rectangle 3">
            <a:extLst>
              <a:ext uri="{FF2B5EF4-FFF2-40B4-BE49-F238E27FC236}">
                <a16:creationId xmlns:a16="http://schemas.microsoft.com/office/drawing/2014/main" id="{4D1A4DC9-44F1-596E-5787-58AEB9FDC2A4}"/>
              </a:ext>
            </a:extLst>
          </p:cNvPr>
          <p:cNvSpPr>
            <a:spLocks noGrp="1" noChangeArrowheads="1"/>
          </p:cNvSpPr>
          <p:nvPr>
            <p:ph type="body" idx="1"/>
          </p:nvPr>
        </p:nvSpPr>
        <p:spPr>
          <a:xfrm>
            <a:off x="1908175" y="909638"/>
            <a:ext cx="7056438" cy="3284983"/>
          </a:xfrm>
        </p:spPr>
        <p:txBody>
          <a:bodyPr/>
          <a:lstStyle/>
          <a:p>
            <a:pPr marL="0" indent="0">
              <a:buNone/>
            </a:pPr>
            <a:r>
              <a:rPr lang="en-US" altLang="it-IT" sz="1400" dirty="0">
                <a:solidFill>
                  <a:schemeClr val="bg2"/>
                </a:solidFill>
              </a:rPr>
              <a:t>In case the device belongs to the first network, a connection will take place via WebSocket managed by a timer that will give the time to the master's polling message.</a:t>
            </a:r>
          </a:p>
          <a:p>
            <a:pPr marL="0" indent="0">
              <a:buNone/>
            </a:pPr>
            <a:r>
              <a:rPr lang="en-US" altLang="it-IT" sz="1400" dirty="0">
                <a:solidFill>
                  <a:schemeClr val="bg2"/>
                </a:solidFill>
              </a:rPr>
              <a:t>The timer is initially set to 5 seconds, if no alarm data is found, if an alarming data is found then this timer is halved, taking the next 10 measurements faster than before.</a:t>
            </a:r>
          </a:p>
          <a:p>
            <a:pPr marL="0" indent="0">
              <a:buNone/>
            </a:pPr>
            <a:r>
              <a:rPr lang="en-US" altLang="it-IT" sz="1400" dirty="0">
                <a:solidFill>
                  <a:schemeClr val="bg2"/>
                </a:solidFill>
              </a:rPr>
              <a:t>If, after these 10 measurements, the alarm persists, the timer is halved again (and so on until a minimum threshold), otherwise it is reset to 5 seconds.</a:t>
            </a:r>
          </a:p>
          <a:p>
            <a:pPr marL="0" indent="0">
              <a:buNone/>
            </a:pPr>
            <a:r>
              <a:rPr lang="en-US" altLang="it-IT" sz="1400" dirty="0">
                <a:solidFill>
                  <a:schemeClr val="bg2"/>
                </a:solidFill>
              </a:rPr>
              <a:t>Inside the indoor context this energy saving mechanism has been implemented in order to save energy and extend the life of the system powered by a limited energy source.</a:t>
            </a:r>
          </a:p>
          <a:p>
            <a:pPr marL="0" indent="0">
              <a:buNone/>
            </a:pPr>
            <a:r>
              <a:rPr lang="en-US" altLang="it-IT" sz="1400" dirty="0">
                <a:solidFill>
                  <a:schemeClr val="bg2"/>
                </a:solidFill>
              </a:rPr>
              <a:t>This system allows to reduce energy consumption when the project does not need to send data using Wi-Fi but keeps the microprocessor active, in this way it can continue to process the data.</a:t>
            </a:r>
          </a:p>
        </p:txBody>
      </p:sp>
      <p:pic>
        <p:nvPicPr>
          <p:cNvPr id="3" name="Immagine 2" descr="Immagine che contiene testo, Carattere, schermata, algebra&#10;&#10;Descrizione generata automaticamente">
            <a:extLst>
              <a:ext uri="{FF2B5EF4-FFF2-40B4-BE49-F238E27FC236}">
                <a16:creationId xmlns:a16="http://schemas.microsoft.com/office/drawing/2014/main" id="{09A9D77B-8383-8929-54D5-9DF882AA58A8}"/>
              </a:ext>
            </a:extLst>
          </p:cNvPr>
          <p:cNvPicPr>
            <a:picLocks noChangeAspect="1"/>
          </p:cNvPicPr>
          <p:nvPr/>
        </p:nvPicPr>
        <p:blipFill>
          <a:blip r:embed="rId4"/>
          <a:stretch>
            <a:fillRect/>
          </a:stretch>
        </p:blipFill>
        <p:spPr>
          <a:xfrm>
            <a:off x="1907853" y="3741891"/>
            <a:ext cx="4026506" cy="1512168"/>
          </a:xfrm>
          <a:prstGeom prst="rect">
            <a:avLst/>
          </a:prstGeom>
        </p:spPr>
      </p:pic>
      <p:pic>
        <p:nvPicPr>
          <p:cNvPr id="6" name="Immagine 5" descr="Immagine che contiene testo, Carattere, schermata, algebra&#10;&#10;Descrizione generata automaticamente">
            <a:extLst>
              <a:ext uri="{FF2B5EF4-FFF2-40B4-BE49-F238E27FC236}">
                <a16:creationId xmlns:a16="http://schemas.microsoft.com/office/drawing/2014/main" id="{276B9262-06F3-304D-B5E2-C1FEB223491D}"/>
              </a:ext>
            </a:extLst>
          </p:cNvPr>
          <p:cNvPicPr>
            <a:picLocks noChangeAspect="1"/>
          </p:cNvPicPr>
          <p:nvPr/>
        </p:nvPicPr>
        <p:blipFill>
          <a:blip r:embed="rId5"/>
          <a:stretch>
            <a:fillRect/>
          </a:stretch>
        </p:blipFill>
        <p:spPr>
          <a:xfrm>
            <a:off x="1934911" y="5373216"/>
            <a:ext cx="4005241" cy="1341824"/>
          </a:xfrm>
          <a:prstGeom prst="rect">
            <a:avLst/>
          </a:prstGeom>
        </p:spPr>
      </p:pic>
      <p:pic>
        <p:nvPicPr>
          <p:cNvPr id="4" name="Immagine 3">
            <a:extLst>
              <a:ext uri="{FF2B5EF4-FFF2-40B4-BE49-F238E27FC236}">
                <a16:creationId xmlns:a16="http://schemas.microsoft.com/office/drawing/2014/main" id="{A3B4E184-91D3-247D-5605-16E864B3A520}"/>
              </a:ext>
            </a:extLst>
          </p:cNvPr>
          <p:cNvPicPr>
            <a:picLocks noChangeAspect="1"/>
          </p:cNvPicPr>
          <p:nvPr/>
        </p:nvPicPr>
        <p:blipFill>
          <a:blip r:embed="rId6"/>
          <a:stretch>
            <a:fillRect/>
          </a:stretch>
        </p:blipFill>
        <p:spPr>
          <a:xfrm>
            <a:off x="5958119" y="3741891"/>
            <a:ext cx="2841828" cy="2828077"/>
          </a:xfrm>
          <a:prstGeom prst="rect">
            <a:avLst/>
          </a:prstGeom>
        </p:spPr>
      </p:pic>
    </p:spTree>
    <p:extLst>
      <p:ext uri="{BB962C8B-B14F-4D97-AF65-F5344CB8AC3E}">
        <p14:creationId xmlns:p14="http://schemas.microsoft.com/office/powerpoint/2010/main" val="237255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a:extLst>
            <a:ext uri="{FF2B5EF4-FFF2-40B4-BE49-F238E27FC236}">
              <a16:creationId xmlns:a16="http://schemas.microsoft.com/office/drawing/2014/main" id="{C445FE80-6A27-39AE-728E-6A263BE1ED78}"/>
            </a:ext>
          </a:extLst>
        </p:cNvPr>
        <p:cNvGrpSpPr/>
        <p:nvPr/>
      </p:nvGrpSpPr>
      <p:grpSpPr>
        <a:xfrm>
          <a:off x="0" y="0"/>
          <a:ext cx="0" cy="0"/>
          <a:chOff x="0" y="0"/>
          <a:chExt cx="0" cy="0"/>
        </a:xfrm>
      </p:grpSpPr>
      <p:sp>
        <p:nvSpPr>
          <p:cNvPr id="277506" name="Rectangle 2">
            <a:extLst>
              <a:ext uri="{FF2B5EF4-FFF2-40B4-BE49-F238E27FC236}">
                <a16:creationId xmlns:a16="http://schemas.microsoft.com/office/drawing/2014/main" id="{8B4F1932-B042-F894-8D23-D12C1F8F9461}"/>
              </a:ext>
            </a:extLst>
          </p:cNvPr>
          <p:cNvSpPr>
            <a:spLocks noGrp="1" noChangeArrowheads="1"/>
          </p:cNvSpPr>
          <p:nvPr>
            <p:ph type="title"/>
          </p:nvPr>
        </p:nvSpPr>
        <p:spPr>
          <a:xfrm>
            <a:off x="1907853" y="909638"/>
            <a:ext cx="7056438" cy="288032"/>
          </a:xfrm>
        </p:spPr>
        <p:txBody>
          <a:bodyPr/>
          <a:lstStyle/>
          <a:p>
            <a:pPr algn="ctr"/>
            <a:r>
              <a:rPr lang="it-IT" altLang="it-IT" sz="2400" b="1" dirty="0" err="1">
                <a:solidFill>
                  <a:schemeClr val="bg2"/>
                </a:solidFill>
              </a:rPr>
              <a:t>Interfacing</a:t>
            </a:r>
            <a:r>
              <a:rPr lang="it-IT" altLang="it-IT" sz="2400" b="1" dirty="0">
                <a:solidFill>
                  <a:schemeClr val="bg2"/>
                </a:solidFill>
              </a:rPr>
              <a:t> </a:t>
            </a:r>
            <a:r>
              <a:rPr lang="it-IT" altLang="it-IT" sz="2400" b="1" dirty="0" err="1">
                <a:solidFill>
                  <a:schemeClr val="bg2"/>
                </a:solidFill>
              </a:rPr>
              <a:t>between</a:t>
            </a:r>
            <a:r>
              <a:rPr lang="it-IT" altLang="it-IT" sz="2400" b="1" dirty="0">
                <a:solidFill>
                  <a:schemeClr val="bg2"/>
                </a:solidFill>
              </a:rPr>
              <a:t> ESP32 and ESP8266 </a:t>
            </a:r>
            <a:r>
              <a:rPr lang="it-IT" altLang="it-IT" sz="2400" b="1" dirty="0" err="1">
                <a:solidFill>
                  <a:schemeClr val="bg2"/>
                </a:solidFill>
              </a:rPr>
              <a:t>based</a:t>
            </a:r>
            <a:r>
              <a:rPr lang="it-IT" altLang="it-IT" sz="2400" b="1" dirty="0">
                <a:solidFill>
                  <a:schemeClr val="bg2"/>
                </a:solidFill>
              </a:rPr>
              <a:t> on client location</a:t>
            </a:r>
            <a:br>
              <a:rPr lang="it-IT" altLang="it-IT" sz="3200" b="1" dirty="0"/>
            </a:br>
            <a:br>
              <a:rPr lang="it-IT" altLang="it-IT" sz="2400" b="1" dirty="0">
                <a:solidFill>
                  <a:schemeClr val="bg2"/>
                </a:solidFill>
              </a:rPr>
            </a:br>
            <a:br>
              <a:rPr lang="it-IT" altLang="it-IT" sz="3200" b="1" dirty="0"/>
            </a:br>
            <a:endParaRPr lang="en-US" altLang="it-IT" b="1" dirty="0">
              <a:solidFill>
                <a:schemeClr val="bg2"/>
              </a:solidFill>
            </a:endParaRPr>
          </a:p>
        </p:txBody>
      </p:sp>
      <p:sp>
        <p:nvSpPr>
          <p:cNvPr id="277507" name="Rectangle 3">
            <a:extLst>
              <a:ext uri="{FF2B5EF4-FFF2-40B4-BE49-F238E27FC236}">
                <a16:creationId xmlns:a16="http://schemas.microsoft.com/office/drawing/2014/main" id="{D431A121-B0C3-E863-ADB8-23A8A88C5F76}"/>
              </a:ext>
            </a:extLst>
          </p:cNvPr>
          <p:cNvSpPr>
            <a:spLocks noGrp="1" noChangeArrowheads="1"/>
          </p:cNvSpPr>
          <p:nvPr>
            <p:ph idx="1"/>
          </p:nvPr>
        </p:nvSpPr>
        <p:spPr>
          <a:xfrm>
            <a:off x="1908175" y="909639"/>
            <a:ext cx="7056438" cy="2375346"/>
          </a:xfrm>
        </p:spPr>
        <p:txBody>
          <a:bodyPr/>
          <a:lstStyle/>
          <a:p>
            <a:pPr marL="0" indent="0">
              <a:buNone/>
            </a:pPr>
            <a:r>
              <a:rPr lang="en-US" altLang="it-IT" sz="1400" dirty="0">
                <a:solidFill>
                  <a:schemeClr val="bg2"/>
                </a:solidFill>
              </a:rPr>
              <a:t>Instead, if the system fails to connect to the primary network, and this would mean that the subject is outside the area of ​​the first network, a mechanism comes into play that causes the device to connect to the subject's personal hotspot and uses this connection to send data to an intermediate MQTT server, thus changing the communication protocol and establishing a data exchange at regular intervals. </a:t>
            </a:r>
          </a:p>
          <a:p>
            <a:pPr marL="0" indent="0">
              <a:buNone/>
            </a:pPr>
            <a:r>
              <a:rPr lang="en-US" altLang="it-IT" sz="1400" dirty="0">
                <a:solidFill>
                  <a:schemeClr val="bg2"/>
                </a:solidFill>
              </a:rPr>
              <a:t>The master will connect to the broker as a subscriber and will receive and process the data as in the previous case.</a:t>
            </a:r>
          </a:p>
        </p:txBody>
      </p:sp>
      <p:pic>
        <p:nvPicPr>
          <p:cNvPr id="4" name="Immagine 3" descr="Immagine che contiene testo, Carattere, schermata&#10;&#10;Descrizione generata automaticamente">
            <a:extLst>
              <a:ext uri="{FF2B5EF4-FFF2-40B4-BE49-F238E27FC236}">
                <a16:creationId xmlns:a16="http://schemas.microsoft.com/office/drawing/2014/main" id="{54F9BD30-7E32-B88F-DAA9-CEC7F81D3D6B}"/>
              </a:ext>
            </a:extLst>
          </p:cNvPr>
          <p:cNvPicPr>
            <a:picLocks noChangeAspect="1"/>
          </p:cNvPicPr>
          <p:nvPr/>
        </p:nvPicPr>
        <p:blipFill>
          <a:blip r:embed="rId5"/>
          <a:stretch>
            <a:fillRect/>
          </a:stretch>
        </p:blipFill>
        <p:spPr>
          <a:xfrm>
            <a:off x="1875441" y="3140968"/>
            <a:ext cx="3632663" cy="1206500"/>
          </a:xfrm>
          <a:prstGeom prst="rect">
            <a:avLst/>
          </a:prstGeom>
        </p:spPr>
      </p:pic>
      <p:pic>
        <p:nvPicPr>
          <p:cNvPr id="7" name="Immagine 6" descr="Immagine che contiene testo, schermata, Carattere&#10;&#10;Descrizione generata automaticamente">
            <a:extLst>
              <a:ext uri="{FF2B5EF4-FFF2-40B4-BE49-F238E27FC236}">
                <a16:creationId xmlns:a16="http://schemas.microsoft.com/office/drawing/2014/main" id="{F3BA24FF-82C4-3823-84B5-B0BEAA34D7D2}"/>
              </a:ext>
            </a:extLst>
          </p:cNvPr>
          <p:cNvPicPr>
            <a:picLocks noChangeAspect="1"/>
          </p:cNvPicPr>
          <p:nvPr/>
        </p:nvPicPr>
        <p:blipFill>
          <a:blip r:embed="rId6"/>
          <a:stretch>
            <a:fillRect/>
          </a:stretch>
        </p:blipFill>
        <p:spPr>
          <a:xfrm>
            <a:off x="1875441" y="4329977"/>
            <a:ext cx="3632663" cy="2340727"/>
          </a:xfrm>
          <a:prstGeom prst="rect">
            <a:avLst/>
          </a:prstGeom>
        </p:spPr>
      </p:pic>
      <p:pic>
        <p:nvPicPr>
          <p:cNvPr id="3" name="Immagine 2" descr="Immagine che contiene testo, diagramma, Parallelo, schermata&#10;&#10;Descrizione generata automaticamente">
            <a:extLst>
              <a:ext uri="{FF2B5EF4-FFF2-40B4-BE49-F238E27FC236}">
                <a16:creationId xmlns:a16="http://schemas.microsoft.com/office/drawing/2014/main" id="{C8615BF1-4F8C-23CD-B0A5-5C8999E4B16E}"/>
              </a:ext>
            </a:extLst>
          </p:cNvPr>
          <p:cNvPicPr>
            <a:picLocks noChangeAspect="1"/>
          </p:cNvPicPr>
          <p:nvPr/>
        </p:nvPicPr>
        <p:blipFill>
          <a:blip r:embed="rId7"/>
          <a:stretch>
            <a:fillRect/>
          </a:stretch>
        </p:blipFill>
        <p:spPr>
          <a:xfrm>
            <a:off x="5364087" y="2986917"/>
            <a:ext cx="3632663" cy="3683787"/>
          </a:xfrm>
          <a:prstGeom prst="rect">
            <a:avLst/>
          </a:prstGeom>
        </p:spPr>
      </p:pic>
    </p:spTree>
    <p:extLst>
      <p:ext uri="{BB962C8B-B14F-4D97-AF65-F5344CB8AC3E}">
        <p14:creationId xmlns:p14="http://schemas.microsoft.com/office/powerpoint/2010/main" val="410915238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76A72A7D-E248-3BA6-5162-8778B09495F4}"/>
              </a:ext>
            </a:extLst>
          </p:cNvPr>
          <p:cNvSpPr>
            <a:spLocks noGrp="1" noChangeArrowheads="1"/>
          </p:cNvSpPr>
          <p:nvPr>
            <p:ph type="title"/>
          </p:nvPr>
        </p:nvSpPr>
        <p:spPr>
          <a:xfrm>
            <a:off x="1908175" y="764704"/>
            <a:ext cx="7056438" cy="288032"/>
          </a:xfrm>
        </p:spPr>
        <p:txBody>
          <a:bodyPr/>
          <a:lstStyle/>
          <a:p>
            <a:pPr algn="ctr"/>
            <a:r>
              <a:rPr lang="it-IT" altLang="it-IT" sz="2400" b="1" dirty="0">
                <a:solidFill>
                  <a:schemeClr val="bg2"/>
                </a:solidFill>
              </a:rPr>
              <a:t>Data </a:t>
            </a:r>
            <a:r>
              <a:rPr lang="it-IT" altLang="it-IT" sz="2400" b="1" dirty="0" err="1">
                <a:solidFill>
                  <a:schemeClr val="bg2"/>
                </a:solidFill>
              </a:rPr>
              <a:t>Managing</a:t>
            </a:r>
            <a:r>
              <a:rPr lang="it-IT" altLang="it-IT" sz="2400" b="1" dirty="0">
                <a:solidFill>
                  <a:schemeClr val="bg2"/>
                </a:solidFill>
              </a:rPr>
              <a:t> on Cloud</a:t>
            </a:r>
            <a:br>
              <a:rPr lang="it-IT" altLang="it-IT" sz="2400" b="1" dirty="0">
                <a:solidFill>
                  <a:schemeClr val="bg2"/>
                </a:solidFill>
              </a:rPr>
            </a:br>
            <a:br>
              <a:rPr lang="it-IT" altLang="it-IT" sz="3200" b="1" dirty="0"/>
            </a:br>
            <a:endParaRPr lang="en-US" altLang="it-IT" b="1" dirty="0">
              <a:solidFill>
                <a:schemeClr val="bg2"/>
              </a:solidFill>
            </a:endParaRPr>
          </a:p>
        </p:txBody>
      </p:sp>
      <p:sp>
        <p:nvSpPr>
          <p:cNvPr id="277507" name="Rectangle 3">
            <a:extLst>
              <a:ext uri="{FF2B5EF4-FFF2-40B4-BE49-F238E27FC236}">
                <a16:creationId xmlns:a16="http://schemas.microsoft.com/office/drawing/2014/main" id="{4D1A4DC9-44F1-596E-5787-58AEB9FDC2A4}"/>
              </a:ext>
            </a:extLst>
          </p:cNvPr>
          <p:cNvSpPr>
            <a:spLocks noGrp="1" noChangeArrowheads="1"/>
          </p:cNvSpPr>
          <p:nvPr>
            <p:ph type="body" idx="1"/>
          </p:nvPr>
        </p:nvSpPr>
        <p:spPr>
          <a:xfrm>
            <a:off x="1908175" y="764704"/>
            <a:ext cx="7056438" cy="5977409"/>
          </a:xfrm>
        </p:spPr>
        <p:txBody>
          <a:bodyPr/>
          <a:lstStyle/>
          <a:p>
            <a:pPr marL="0" indent="0">
              <a:buNone/>
            </a:pPr>
            <a:r>
              <a:rPr lang="en-US" altLang="it-IT" sz="1400" dirty="0">
                <a:solidFill>
                  <a:schemeClr val="bg2"/>
                </a:solidFill>
              </a:rPr>
              <a:t>AWS services take care of receiving data already previously processed by the device, saving them in a database by providing a timestamp, thus obtaining a view of the data over time.</a:t>
            </a:r>
          </a:p>
          <a:p>
            <a:pPr marL="0" indent="0">
              <a:buNone/>
            </a:pPr>
            <a:r>
              <a:rPr lang="en-US" altLang="it-IT" sz="1400" dirty="0">
                <a:solidFill>
                  <a:schemeClr val="bg2"/>
                </a:solidFill>
              </a:rPr>
              <a:t>The data is extracted from the JSON file and each value is saved inside some local variables.</a:t>
            </a:r>
          </a:p>
          <a:p>
            <a:pPr marL="0" indent="0">
              <a:buNone/>
            </a:pPr>
            <a:r>
              <a:rPr lang="en-US" altLang="it-IT" sz="1400" dirty="0">
                <a:solidFill>
                  <a:schemeClr val="bg2"/>
                </a:solidFill>
              </a:rPr>
              <a:t>It then manages the if conditions that allow the data sent by the device to be compared with the optimal values. In the event that these values ​​do not respect the optimal values, an SNS service will take care of sending notifications, using different types of notifications. .</a:t>
            </a:r>
          </a:p>
          <a:p>
            <a:pPr marL="0" indent="0">
              <a:buNone/>
            </a:pPr>
            <a:r>
              <a:rPr lang="en-US" altLang="it-IT" sz="1400" dirty="0">
                <a:solidFill>
                  <a:schemeClr val="bg2"/>
                </a:solidFill>
              </a:rPr>
              <a:t>In this case, design choices were made dictated by the characteristics of the services that best suited the needs of the project.</a:t>
            </a:r>
          </a:p>
          <a:p>
            <a:pPr marL="0" indent="0">
              <a:buNone/>
            </a:pPr>
            <a:r>
              <a:rPr lang="en-US" altLang="it-IT" sz="1400" dirty="0">
                <a:solidFill>
                  <a:schemeClr val="bg2"/>
                </a:solidFill>
              </a:rPr>
              <a:t>DynamoDB was chosen as the database service as it provides high scalability and is a service completely managed by the provider.</a:t>
            </a:r>
          </a:p>
          <a:p>
            <a:pPr marL="0" indent="0">
              <a:buNone/>
            </a:pPr>
            <a:r>
              <a:rPr lang="en-US" altLang="it-IT" sz="1400" dirty="0">
                <a:solidFill>
                  <a:schemeClr val="bg2"/>
                </a:solidFill>
              </a:rPr>
              <a:t>For the notification service, notification by e-mail was chosen, sacrificing a bit of practicality compared to SMS, but gaining in terms of speed of the service, in fact the notification via e-mail arrives at its destination almost instantly, while the service SMS takes about ten seconds.</a:t>
            </a:r>
          </a:p>
        </p:txBody>
      </p:sp>
      <p:pic>
        <p:nvPicPr>
          <p:cNvPr id="3" name="Immagine 2" descr="Immagine che contiene testo, schermata, Carattere, numero&#10;&#10;Descrizione generata automaticamente">
            <a:extLst>
              <a:ext uri="{FF2B5EF4-FFF2-40B4-BE49-F238E27FC236}">
                <a16:creationId xmlns:a16="http://schemas.microsoft.com/office/drawing/2014/main" id="{520FB805-0751-E1D1-DA03-C5E14F6FC0CF}"/>
              </a:ext>
            </a:extLst>
          </p:cNvPr>
          <p:cNvPicPr>
            <a:picLocks noChangeAspect="1"/>
          </p:cNvPicPr>
          <p:nvPr/>
        </p:nvPicPr>
        <p:blipFill>
          <a:blip r:embed="rId4"/>
          <a:stretch>
            <a:fillRect/>
          </a:stretch>
        </p:blipFill>
        <p:spPr>
          <a:xfrm>
            <a:off x="1934719" y="5343327"/>
            <a:ext cx="3429369" cy="1398786"/>
          </a:xfrm>
          <a:prstGeom prst="rect">
            <a:avLst/>
          </a:prstGeom>
        </p:spPr>
      </p:pic>
      <p:pic>
        <p:nvPicPr>
          <p:cNvPr id="4" name="Immagine 3" descr="Immagine che contiene testo, schermata, diagramma, linea&#10;&#10;Descrizione generata automaticamente">
            <a:extLst>
              <a:ext uri="{FF2B5EF4-FFF2-40B4-BE49-F238E27FC236}">
                <a16:creationId xmlns:a16="http://schemas.microsoft.com/office/drawing/2014/main" id="{35B63CC9-73BF-76DE-A018-89F5F1832404}"/>
              </a:ext>
            </a:extLst>
          </p:cNvPr>
          <p:cNvPicPr>
            <a:picLocks noChangeAspect="1"/>
          </p:cNvPicPr>
          <p:nvPr/>
        </p:nvPicPr>
        <p:blipFill>
          <a:blip r:embed="rId5"/>
          <a:stretch>
            <a:fillRect/>
          </a:stretch>
        </p:blipFill>
        <p:spPr>
          <a:xfrm>
            <a:off x="5769121" y="5263033"/>
            <a:ext cx="2880320" cy="1435742"/>
          </a:xfrm>
          <a:prstGeom prst="rect">
            <a:avLst/>
          </a:prstGeom>
        </p:spPr>
      </p:pic>
    </p:spTree>
    <p:extLst>
      <p:ext uri="{BB962C8B-B14F-4D97-AF65-F5344CB8AC3E}">
        <p14:creationId xmlns:p14="http://schemas.microsoft.com/office/powerpoint/2010/main" val="3044633738"/>
      </p:ext>
    </p:extLst>
  </p:cSld>
  <p:clrMapOvr>
    <a:masterClrMapping/>
  </p:clrMapOvr>
</p:sld>
</file>

<file path=ppt/theme/theme1.xml><?xml version="1.0" encoding="utf-8"?>
<a:theme xmlns:a="http://schemas.openxmlformats.org/drawingml/2006/main" name="template">
  <a:themeElements>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3E3B55"/>
        </a:lt2>
        <a:accent1>
          <a:srgbClr val="8D8DC2"/>
        </a:accent1>
        <a:accent2>
          <a:srgbClr val="777777"/>
        </a:accent2>
        <a:accent3>
          <a:srgbClr val="FFFFFF"/>
        </a:accent3>
        <a:accent4>
          <a:srgbClr val="404040"/>
        </a:accent4>
        <a:accent5>
          <a:srgbClr val="C5C5DD"/>
        </a:accent5>
        <a:accent6>
          <a:srgbClr val="6B6B6B"/>
        </a:accent6>
        <a:hlink>
          <a:srgbClr val="C0C0C0"/>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26231E"/>
        </a:lt2>
        <a:accent1>
          <a:srgbClr val="D69F8C"/>
        </a:accent1>
        <a:accent2>
          <a:srgbClr val="AD8D82"/>
        </a:accent2>
        <a:accent3>
          <a:srgbClr val="FFFFFF"/>
        </a:accent3>
        <a:accent4>
          <a:srgbClr val="404040"/>
        </a:accent4>
        <a:accent5>
          <a:srgbClr val="E8CDC5"/>
        </a:accent5>
        <a:accent6>
          <a:srgbClr val="9C7F75"/>
        </a:accent6>
        <a:hlink>
          <a:srgbClr val="676068"/>
        </a:hlink>
        <a:folHlink>
          <a:srgbClr val="DDDDDD"/>
        </a:folHlink>
      </a:clrScheme>
      <a:clrMap bg1="lt1" tx1="dk1" bg2="lt2" tx2="dk2" accent1="accent1" accent2="accent2" accent3="accent3" accent4="accent4" accent5="accent5" accent6="accent6" hlink="hlink" folHlink="folHlink"/>
    </a:extraClrScheme>
    <a:extraClrScheme>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themeOverride>
</file>

<file path=docProps/app.xml><?xml version="1.0" encoding="utf-8"?>
<Properties xmlns="http://schemas.openxmlformats.org/officeDocument/2006/extended-properties" xmlns:vt="http://schemas.openxmlformats.org/officeDocument/2006/docPropsVTypes">
  <Template/>
  <TotalTime>288</TotalTime>
  <Words>1069</Words>
  <Application>Microsoft Macintosh PowerPoint</Application>
  <PresentationFormat>Presentazione su schermo (4:3)</PresentationFormat>
  <Paragraphs>66</Paragraphs>
  <Slides>10</Slides>
  <Notes>10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10</vt:i4>
      </vt:variant>
    </vt:vector>
  </HeadingPairs>
  <TitlesOfParts>
    <vt:vector size="13" baseType="lpstr">
      <vt:lpstr>Arial</vt:lpstr>
      <vt:lpstr>Tahoma</vt:lpstr>
      <vt:lpstr>template</vt:lpstr>
      <vt:lpstr>IoT Health Monitoring System</vt:lpstr>
      <vt:lpstr>Table of Content</vt:lpstr>
      <vt:lpstr>Introduction</vt:lpstr>
      <vt:lpstr>Interfacing between smartwatch and Esp32 via BLE </vt:lpstr>
      <vt:lpstr>Interfacing between smartwatch and Esp32 via BLE </vt:lpstr>
      <vt:lpstr>Interfacing between ESP32 and ESP8266 based on client location   </vt:lpstr>
      <vt:lpstr>Interfacing between ESP32 and ESP8266 based on client location   </vt:lpstr>
      <vt:lpstr>Interfacing between ESP32 and ESP8266 based on client location   </vt:lpstr>
      <vt:lpstr>Data Managing on Cloud  </vt:lpstr>
      <vt:lpstr>Results and 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ANDREA FRANCESCO VACCA</dc:creator>
  <cp:lastModifiedBy>ANDREA FRANCESCO VACCA</cp:lastModifiedBy>
  <cp:revision>9</cp:revision>
  <dcterms:created xsi:type="dcterms:W3CDTF">2024-07-09T09:10:16Z</dcterms:created>
  <dcterms:modified xsi:type="dcterms:W3CDTF">2024-09-03T15:43:45Z</dcterms:modified>
</cp:coreProperties>
</file>