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499F-F7F1-4E5E-BB73-C45148704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68F36-7C9B-4FE3-8BBA-19FFE0B6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5DDB-55A5-4A38-BCD5-E39D0C75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DDB8-C7BC-4FB1-A65A-E4C72F3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C3F5-A656-4736-B34A-86E9F9E0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6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2D36-0C3C-4ACA-8C17-D091E7A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1D554-13F0-44E3-8B49-CFE181ABF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A007-7558-4997-A25E-76876346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117E-384F-4E0C-AD61-64267537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89A6-2B23-4E71-BAB3-84CDA7AB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0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2A209-A4A8-4B1B-A5FD-522CA5DFF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4038F-48D1-4CC3-80A8-F8299D331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27FB-D837-43F4-8179-DB84BD9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2D99-93E8-4FA6-954C-D6C2730D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2D00-D63B-4C06-9A65-B195236D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93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64C5-E036-47D8-9558-BD972820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6A73-73A4-4EC2-A45C-6AA753A5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E1C5-A111-480E-854D-B1222027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30F1-EB76-4C7E-AC46-17F76A8E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9B92-0B75-4438-8EF5-A609AEE0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6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55A0-65F6-4049-AF5D-CDD56B0B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7A086-DB61-4558-8FE5-5D6742E2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3310-6AFC-4820-B73A-AF6F80BB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D2B1-839F-45DA-881C-841F760D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A9E0-7D2F-4B68-939E-3F12532D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00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62D0-188C-48EC-8987-43DD66B4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F023-92EC-4617-9183-BE9618DE4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3A47-B6C6-4B15-928D-592742AE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EA4C-68FD-4A47-9E99-E4DAB7C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E292-F9E2-46DA-A487-44369FD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508F-7325-47EA-AD27-2DDD82F7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30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C500-4FFB-4389-8D44-38ACFD4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3E87-5661-4D70-BE73-8108D386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DE8B-DECC-4E64-814C-5D6F3CD1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59C4F-BC0A-4E9F-A962-230D7A153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B331F-DD4A-4179-84E7-7A667B70E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8F67-5AD6-4905-BF4D-8F9DAE6D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E16EF-58E3-4014-A5BA-B124CA93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50E54-2663-4AD6-AD34-B56BA485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1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759B-5F80-4741-851E-F5DAF4AA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559B7-057A-40ED-9D89-F68B692C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E41EF-5B7F-4794-9B4A-393CA346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4DA32-921E-4A99-AF2B-8075AA3C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07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91891-9959-4BC2-8A72-7F76643D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EAF1D-9AB5-473E-B2B8-D6E5BF16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C0EB-8269-4A2A-970E-DD61A7CC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42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B0DB-3D42-4558-B6CA-E66071FF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5AF3-BD27-4933-9BF7-76A9F6B5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CE51-17C8-4685-90A5-5F456EBE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B37E-C20D-407C-82E4-CDFCAAA9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E1FA9-D109-46E9-BC32-D252C72D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6B25-6971-4DB6-8073-48102016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29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A473-A071-4DD3-98D6-1F0DE604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871B3-2358-41E2-9478-F720242F7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9C24E-C861-4BD0-A388-2BE38B52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3A04D-DAFF-441B-975F-5791668E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D2C5A-D105-49E6-A5C7-57F1E344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CDDFA-4A28-43E0-B66D-C2936AC3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8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8EDDD-FDE7-46C1-BDE0-B16FBC61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F07CF-E41A-4FC0-95E3-3BF85916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5EF6-459D-42F6-8D3B-D5B06CC8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57BF-8D52-4879-9980-4A260B7197AF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9B27-5CCC-4225-88E5-0DDDFF0C4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9DF0-C1A1-4ABB-9CBC-E87ABD693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74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D4760-2CDE-403F-B80D-F5C77AF5B6FF}"/>
              </a:ext>
            </a:extLst>
          </p:cNvPr>
          <p:cNvSpPr txBox="1"/>
          <p:nvPr/>
        </p:nvSpPr>
        <p:spPr>
          <a:xfrm>
            <a:off x="1270000" y="680904"/>
            <a:ext cx="10403840" cy="8620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Recovery Quotient: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group was interested in comparing how long sectors took to recovery from multiple different recessions.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comparison to be meaningful it wasn’t appropriate to measure recovery in days.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shallow recession would likely take fewer days to recover from than a deeper 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8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Recessions: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GFC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DOTCOM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3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measure of how long recovery takes relative to the length of the recession.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D80BF76-E8DC-487A-A509-918D6514556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964634B-C4EF-4734-B387-9BF4F12C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3979B0-47AA-408D-8D54-302878F8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604036-2DAC-44E9-BC01-66590B26C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772843F-BEBE-416A-9C5B-6B85A84A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3979B0-47AA-408D-8D54-302878F8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76EA2C-D84B-4C9E-814D-80E2989C2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280EBFF-5BB9-445D-9994-6F3CC697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Burley</dc:creator>
  <cp:lastModifiedBy>Chris Burley</cp:lastModifiedBy>
  <cp:revision>1</cp:revision>
  <dcterms:created xsi:type="dcterms:W3CDTF">2022-03-26T04:28:37Z</dcterms:created>
  <dcterms:modified xsi:type="dcterms:W3CDTF">2022-03-26T04:48:21Z</dcterms:modified>
</cp:coreProperties>
</file>