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7432000" cy="16459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1pPr>
    <a:lvl2pPr marL="0" marR="0" indent="1254007"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2pPr>
    <a:lvl3pPr marL="0" marR="0" indent="2508015"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3pPr>
    <a:lvl4pPr marL="0" marR="0" indent="3762023"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4pPr>
    <a:lvl5pPr marL="0" marR="0" indent="5016032"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5pPr>
    <a:lvl6pPr marL="0" marR="0" indent="627004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6pPr>
    <a:lvl7pPr marL="0" marR="0" indent="7524049"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7pPr>
    <a:lvl8pPr marL="0" marR="0" indent="8778057"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8pPr>
    <a:lvl9pPr marL="0" marR="0" indent="10032065"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254007" latinLnBrk="0">
      <a:defRPr sz="1200">
        <a:latin typeface="+mn-lt"/>
        <a:ea typeface="+mn-ea"/>
        <a:cs typeface="+mn-cs"/>
        <a:sym typeface="Calibri"/>
      </a:defRPr>
    </a:lvl1pPr>
    <a:lvl2pPr indent="228600" defTabSz="1254007" latinLnBrk="0">
      <a:defRPr sz="1200">
        <a:latin typeface="+mn-lt"/>
        <a:ea typeface="+mn-ea"/>
        <a:cs typeface="+mn-cs"/>
        <a:sym typeface="Calibri"/>
      </a:defRPr>
    </a:lvl2pPr>
    <a:lvl3pPr indent="457200" defTabSz="1254007" latinLnBrk="0">
      <a:defRPr sz="1200">
        <a:latin typeface="+mn-lt"/>
        <a:ea typeface="+mn-ea"/>
        <a:cs typeface="+mn-cs"/>
        <a:sym typeface="Calibri"/>
      </a:defRPr>
    </a:lvl3pPr>
    <a:lvl4pPr indent="685800" defTabSz="1254007" latinLnBrk="0">
      <a:defRPr sz="1200">
        <a:latin typeface="+mn-lt"/>
        <a:ea typeface="+mn-ea"/>
        <a:cs typeface="+mn-cs"/>
        <a:sym typeface="Calibri"/>
      </a:defRPr>
    </a:lvl4pPr>
    <a:lvl5pPr indent="914400" defTabSz="1254007" latinLnBrk="0">
      <a:defRPr sz="1200">
        <a:latin typeface="+mn-lt"/>
        <a:ea typeface="+mn-ea"/>
        <a:cs typeface="+mn-cs"/>
        <a:sym typeface="Calibri"/>
      </a:defRPr>
    </a:lvl5pPr>
    <a:lvl6pPr indent="1143000" defTabSz="1254007" latinLnBrk="0">
      <a:defRPr sz="1200">
        <a:latin typeface="+mn-lt"/>
        <a:ea typeface="+mn-ea"/>
        <a:cs typeface="+mn-cs"/>
        <a:sym typeface="Calibri"/>
      </a:defRPr>
    </a:lvl6pPr>
    <a:lvl7pPr indent="1371600" defTabSz="1254007" latinLnBrk="0">
      <a:defRPr sz="1200">
        <a:latin typeface="+mn-lt"/>
        <a:ea typeface="+mn-ea"/>
        <a:cs typeface="+mn-cs"/>
        <a:sym typeface="Calibri"/>
      </a:defRPr>
    </a:lvl7pPr>
    <a:lvl8pPr indent="1600200" defTabSz="1254007" latinLnBrk="0">
      <a:defRPr sz="1200">
        <a:latin typeface="+mn-lt"/>
        <a:ea typeface="+mn-ea"/>
        <a:cs typeface="+mn-cs"/>
        <a:sym typeface="Calibri"/>
      </a:defRPr>
    </a:lvl8pPr>
    <a:lvl9pPr indent="1828800" defTabSz="1254007"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057400" y="5113020"/>
            <a:ext cx="23317200" cy="3528061"/>
          </a:xfrm>
          <a:prstGeom prst="rect">
            <a:avLst/>
          </a:prstGeom>
        </p:spPr>
        <p:txBody>
          <a:bodyPr/>
          <a:lstStyle/>
          <a:p>
            <a:pPr/>
            <a:r>
              <a:t>Title Text</a:t>
            </a:r>
          </a:p>
        </p:txBody>
      </p:sp>
      <p:sp>
        <p:nvSpPr>
          <p:cNvPr id="12" name="Body Level One…"/>
          <p:cNvSpPr txBox="1"/>
          <p:nvPr>
            <p:ph type="body" sz="quarter" idx="1"/>
          </p:nvPr>
        </p:nvSpPr>
        <p:spPr>
          <a:xfrm>
            <a:off x="4114800" y="9326880"/>
            <a:ext cx="19202400" cy="4206241"/>
          </a:xfrm>
          <a:prstGeom prst="rect">
            <a:avLst/>
          </a:prstGeom>
        </p:spPr>
        <p:txBody>
          <a:bodyPr/>
          <a:lstStyle>
            <a:lvl1pPr marL="0" indent="0" algn="ctr">
              <a:buSzTx/>
              <a:buFontTx/>
              <a:buNone/>
              <a:defRPr>
                <a:solidFill>
                  <a:srgbClr val="888888"/>
                </a:solidFill>
              </a:defRPr>
            </a:lvl1pPr>
            <a:lvl2pPr marL="0" indent="1254007" algn="ctr">
              <a:buSzTx/>
              <a:buFontTx/>
              <a:buNone/>
              <a:defRPr>
                <a:solidFill>
                  <a:srgbClr val="888888"/>
                </a:solidFill>
              </a:defRPr>
            </a:lvl2pPr>
            <a:lvl3pPr marL="0" indent="2508015" algn="ctr">
              <a:buSzTx/>
              <a:buFontTx/>
              <a:buNone/>
              <a:defRPr>
                <a:solidFill>
                  <a:srgbClr val="888888"/>
                </a:solidFill>
              </a:defRPr>
            </a:lvl3pPr>
            <a:lvl4pPr marL="0" indent="3762023" algn="ctr">
              <a:buSzTx/>
              <a:buFontTx/>
              <a:buNone/>
              <a:defRPr>
                <a:solidFill>
                  <a:srgbClr val="888888"/>
                </a:solidFill>
              </a:defRPr>
            </a:lvl4pPr>
            <a:lvl5pPr marL="0" indent="5016032"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59664600" y="1581150"/>
            <a:ext cx="18516600" cy="33707070"/>
          </a:xfrm>
          <a:prstGeom prst="rect">
            <a:avLst/>
          </a:prstGeom>
        </p:spPr>
        <p:txBody>
          <a:bodyPr/>
          <a:lstStyle/>
          <a:p>
            <a:pPr/>
            <a:r>
              <a:t>Title Text</a:t>
            </a:r>
          </a:p>
        </p:txBody>
      </p:sp>
      <p:sp>
        <p:nvSpPr>
          <p:cNvPr id="102" name="Body Level One…"/>
          <p:cNvSpPr txBox="1"/>
          <p:nvPr>
            <p:ph type="body" idx="1"/>
          </p:nvPr>
        </p:nvSpPr>
        <p:spPr>
          <a:xfrm>
            <a:off x="4114800" y="1581150"/>
            <a:ext cx="55092600" cy="3370707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166939" y="10576560"/>
            <a:ext cx="23317201" cy="3268981"/>
          </a:xfrm>
          <a:prstGeom prst="rect">
            <a:avLst/>
          </a:prstGeom>
        </p:spPr>
        <p:txBody>
          <a:bodyPr anchor="t"/>
          <a:lstStyle>
            <a:lvl1pPr algn="l">
              <a:defRPr cap="all" sz="11000"/>
            </a:lvl1pPr>
          </a:lstStyle>
          <a:p>
            <a:pPr/>
            <a:r>
              <a:t>Title Text</a:t>
            </a:r>
          </a:p>
        </p:txBody>
      </p:sp>
      <p:sp>
        <p:nvSpPr>
          <p:cNvPr id="30" name="Body Level One…"/>
          <p:cNvSpPr txBox="1"/>
          <p:nvPr>
            <p:ph type="body" sz="quarter" idx="1"/>
          </p:nvPr>
        </p:nvSpPr>
        <p:spPr>
          <a:xfrm>
            <a:off x="2166939" y="6976112"/>
            <a:ext cx="23317201" cy="3600450"/>
          </a:xfrm>
          <a:prstGeom prst="rect">
            <a:avLst/>
          </a:prstGeom>
        </p:spPr>
        <p:txBody>
          <a:bodyPr anchor="b"/>
          <a:lstStyle>
            <a:lvl1pPr marL="0" indent="0">
              <a:spcBef>
                <a:spcPts val="1300"/>
              </a:spcBef>
              <a:buSzTx/>
              <a:buFontTx/>
              <a:buNone/>
              <a:defRPr sz="5500">
                <a:solidFill>
                  <a:srgbClr val="888888"/>
                </a:solidFill>
              </a:defRPr>
            </a:lvl1pPr>
            <a:lvl2pPr marL="0" indent="1254007">
              <a:spcBef>
                <a:spcPts val="1300"/>
              </a:spcBef>
              <a:buSzTx/>
              <a:buFontTx/>
              <a:buNone/>
              <a:defRPr sz="5500">
                <a:solidFill>
                  <a:srgbClr val="888888"/>
                </a:solidFill>
              </a:defRPr>
            </a:lvl2pPr>
            <a:lvl3pPr marL="0" indent="2508015">
              <a:spcBef>
                <a:spcPts val="1300"/>
              </a:spcBef>
              <a:buSzTx/>
              <a:buFontTx/>
              <a:buNone/>
              <a:defRPr sz="5500">
                <a:solidFill>
                  <a:srgbClr val="888888"/>
                </a:solidFill>
              </a:defRPr>
            </a:lvl3pPr>
            <a:lvl4pPr marL="0" indent="3762023">
              <a:spcBef>
                <a:spcPts val="1300"/>
              </a:spcBef>
              <a:buSzTx/>
              <a:buFontTx/>
              <a:buNone/>
              <a:defRPr sz="5500">
                <a:solidFill>
                  <a:srgbClr val="888888"/>
                </a:solidFill>
              </a:defRPr>
            </a:lvl4pPr>
            <a:lvl5pPr marL="0" indent="5016032">
              <a:spcBef>
                <a:spcPts val="1300"/>
              </a:spcBef>
              <a:buSzTx/>
              <a:buFontTx/>
              <a:buNone/>
              <a:defRPr sz="55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idx="1"/>
          </p:nvPr>
        </p:nvSpPr>
        <p:spPr>
          <a:xfrm>
            <a:off x="4114800" y="9216390"/>
            <a:ext cx="36804600" cy="26071830"/>
          </a:xfrm>
          <a:prstGeom prst="rect">
            <a:avLst/>
          </a:prstGeom>
        </p:spPr>
        <p:txBody>
          <a:bodyPr/>
          <a:lstStyle>
            <a:lvl1pPr>
              <a:spcBef>
                <a:spcPts val="1800"/>
              </a:spcBef>
              <a:defRPr sz="7700"/>
            </a:lvl1pPr>
            <a:lvl2pPr marL="2168388" indent="-914381">
              <a:spcBef>
                <a:spcPts val="1800"/>
              </a:spcBef>
              <a:defRPr sz="7700"/>
            </a:lvl2pPr>
            <a:lvl3pPr marL="3385821" indent="-877805">
              <a:spcBef>
                <a:spcPts val="1800"/>
              </a:spcBef>
              <a:defRPr sz="7700"/>
            </a:lvl3pPr>
            <a:lvl4pPr marL="4747317" indent="-985292">
              <a:spcBef>
                <a:spcPts val="1800"/>
              </a:spcBef>
              <a:defRPr sz="7700"/>
            </a:lvl4pPr>
            <a:lvl5pPr marL="6001325" indent="-985292">
              <a:spcBef>
                <a:spcPts val="1800"/>
              </a:spcBef>
              <a:defRPr sz="77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1371600" y="3684270"/>
            <a:ext cx="12120565" cy="1535430"/>
          </a:xfrm>
          <a:prstGeom prst="rect">
            <a:avLst/>
          </a:prstGeom>
        </p:spPr>
        <p:txBody>
          <a:bodyPr anchor="b"/>
          <a:lstStyle>
            <a:lvl1pPr marL="0" indent="0">
              <a:spcBef>
                <a:spcPts val="1500"/>
              </a:spcBef>
              <a:buSzTx/>
              <a:buFontTx/>
              <a:buNone/>
              <a:defRPr sz="6600"/>
            </a:lvl1pPr>
            <a:lvl2pPr marL="0" indent="1254007">
              <a:spcBef>
                <a:spcPts val="1500"/>
              </a:spcBef>
              <a:buSzTx/>
              <a:buFontTx/>
              <a:buNone/>
              <a:defRPr sz="6600"/>
            </a:lvl2pPr>
            <a:lvl3pPr marL="0" indent="2508015">
              <a:spcBef>
                <a:spcPts val="1500"/>
              </a:spcBef>
              <a:buSzTx/>
              <a:buFontTx/>
              <a:buNone/>
              <a:defRPr sz="6600"/>
            </a:lvl3pPr>
            <a:lvl4pPr marL="0" indent="3762023">
              <a:spcBef>
                <a:spcPts val="1500"/>
              </a:spcBef>
              <a:buSzTx/>
              <a:buFontTx/>
              <a:buNone/>
              <a:defRPr sz="6600"/>
            </a:lvl4pPr>
            <a:lvl5pPr marL="0" indent="5016032">
              <a:spcBef>
                <a:spcPts val="1500"/>
              </a:spcBef>
              <a:buSzTx/>
              <a:buFontTx/>
              <a:buNone/>
              <a:defRPr sz="66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13935076" y="3684270"/>
            <a:ext cx="12125326" cy="1535430"/>
          </a:xfrm>
          <a:prstGeom prst="rect">
            <a:avLst/>
          </a:prstGeom>
        </p:spPr>
        <p:txBody>
          <a:bodyPr anchor="b"/>
          <a:lstStyle/>
          <a:p>
            <a:pPr marL="0" indent="0">
              <a:spcBef>
                <a:spcPts val="1500"/>
              </a:spcBef>
              <a:buSzTx/>
              <a:buFontTx/>
              <a:buNone/>
              <a:defRPr sz="66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1371602" y="655319"/>
            <a:ext cx="9024940" cy="2788922"/>
          </a:xfrm>
          <a:prstGeom prst="rect">
            <a:avLst/>
          </a:prstGeom>
        </p:spPr>
        <p:txBody>
          <a:bodyPr anchor="b"/>
          <a:lstStyle>
            <a:lvl1pPr algn="l">
              <a:defRPr sz="5500"/>
            </a:lvl1pPr>
          </a:lstStyle>
          <a:p>
            <a:pPr/>
            <a:r>
              <a:t>Title Text</a:t>
            </a:r>
          </a:p>
        </p:txBody>
      </p:sp>
      <p:sp>
        <p:nvSpPr>
          <p:cNvPr id="73" name="Body Level One…"/>
          <p:cNvSpPr txBox="1"/>
          <p:nvPr>
            <p:ph type="body" idx="1"/>
          </p:nvPr>
        </p:nvSpPr>
        <p:spPr>
          <a:xfrm>
            <a:off x="10725150" y="655320"/>
            <a:ext cx="15335250" cy="140474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1371602" y="3444240"/>
            <a:ext cx="9024940" cy="11258553"/>
          </a:xfrm>
          <a:prstGeom prst="rect">
            <a:avLst/>
          </a:prstGeom>
        </p:spPr>
        <p:txBody>
          <a:bodyPr/>
          <a:lstStyle/>
          <a:p>
            <a:pPr marL="0" indent="0">
              <a:spcBef>
                <a:spcPts val="900"/>
              </a:spcBef>
              <a:buSzTx/>
              <a:buFontTx/>
              <a:buNone/>
              <a:defRPr sz="38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5376864" y="11521440"/>
            <a:ext cx="16459201" cy="1360172"/>
          </a:xfrm>
          <a:prstGeom prst="rect">
            <a:avLst/>
          </a:prstGeom>
        </p:spPr>
        <p:txBody>
          <a:bodyPr anchor="b"/>
          <a:lstStyle>
            <a:lvl1pPr algn="l">
              <a:defRPr sz="5500"/>
            </a:lvl1pPr>
          </a:lstStyle>
          <a:p>
            <a:pPr/>
            <a:r>
              <a:t>Title Text</a:t>
            </a:r>
          </a:p>
        </p:txBody>
      </p:sp>
      <p:sp>
        <p:nvSpPr>
          <p:cNvPr id="83" name="Picture Placeholder 2"/>
          <p:cNvSpPr/>
          <p:nvPr>
            <p:ph type="pic" sz="half" idx="13"/>
          </p:nvPr>
        </p:nvSpPr>
        <p:spPr>
          <a:xfrm>
            <a:off x="5376864" y="1470660"/>
            <a:ext cx="16459201" cy="987552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5376864" y="12881610"/>
            <a:ext cx="16459201" cy="1931670"/>
          </a:xfrm>
          <a:prstGeom prst="rect">
            <a:avLst/>
          </a:prstGeom>
        </p:spPr>
        <p:txBody>
          <a:bodyPr/>
          <a:lstStyle>
            <a:lvl1pPr marL="0" indent="0">
              <a:spcBef>
                <a:spcPts val="900"/>
              </a:spcBef>
              <a:buSzTx/>
              <a:buFontTx/>
              <a:buNone/>
              <a:defRPr sz="3800"/>
            </a:lvl1pPr>
            <a:lvl2pPr marL="0" indent="1254007">
              <a:spcBef>
                <a:spcPts val="900"/>
              </a:spcBef>
              <a:buSzTx/>
              <a:buFontTx/>
              <a:buNone/>
              <a:defRPr sz="3800"/>
            </a:lvl2pPr>
            <a:lvl3pPr marL="0" indent="2508015">
              <a:spcBef>
                <a:spcPts val="900"/>
              </a:spcBef>
              <a:buSzTx/>
              <a:buFontTx/>
              <a:buNone/>
              <a:defRPr sz="3800"/>
            </a:lvl3pPr>
            <a:lvl4pPr marL="0" indent="3762023">
              <a:spcBef>
                <a:spcPts val="900"/>
              </a:spcBef>
              <a:buSzTx/>
              <a:buFontTx/>
              <a:buNone/>
              <a:defRPr sz="3800"/>
            </a:lvl4pPr>
            <a:lvl5pPr marL="0" indent="5016032">
              <a:spcBef>
                <a:spcPts val="900"/>
              </a:spcBef>
              <a:buSzTx/>
              <a:buFontTx/>
              <a:buNone/>
              <a:defRPr sz="38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371600" y="659130"/>
            <a:ext cx="24688800" cy="2743201"/>
          </a:xfrm>
          <a:prstGeom prst="rect">
            <a:avLst/>
          </a:prstGeom>
          <a:ln w="12700">
            <a:miter lim="400000"/>
          </a:ln>
          <a:extLst>
            <a:ext uri="{C572A759-6A51-4108-AA02-DFA0A04FC94B}">
              <ma14:wrappingTextBoxFlag xmlns:ma14="http://schemas.microsoft.com/office/mac/drawingml/2011/main" val="1"/>
            </a:ext>
          </a:extLst>
        </p:spPr>
        <p:txBody>
          <a:bodyPr lIns="125401" tIns="125401" rIns="125401" bIns="125401" anchor="ctr">
            <a:normAutofit fontScale="100000" lnSpcReduction="0"/>
          </a:bodyPr>
          <a:lstStyle/>
          <a:p>
            <a:pPr/>
            <a:r>
              <a:t>Title Text</a:t>
            </a:r>
          </a:p>
        </p:txBody>
      </p:sp>
      <p:sp>
        <p:nvSpPr>
          <p:cNvPr id="3" name="Body Level One…"/>
          <p:cNvSpPr txBox="1"/>
          <p:nvPr>
            <p:ph type="body" idx="1"/>
          </p:nvPr>
        </p:nvSpPr>
        <p:spPr>
          <a:xfrm>
            <a:off x="1371600" y="3840481"/>
            <a:ext cx="24688800" cy="10862311"/>
          </a:xfrm>
          <a:prstGeom prst="rect">
            <a:avLst/>
          </a:prstGeom>
          <a:ln w="12700">
            <a:miter lim="400000"/>
          </a:ln>
          <a:extLst>
            <a:ext uri="{C572A759-6A51-4108-AA02-DFA0A04FC94B}">
              <ma14:wrappingTextBoxFlag xmlns:ma14="http://schemas.microsoft.com/office/mac/drawingml/2011/main" val="1"/>
            </a:ext>
          </a:extLst>
        </p:spPr>
        <p:txBody>
          <a:bodyPr lIns="125401" tIns="125401" rIns="125401" bIns="12540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5372068" y="15360238"/>
            <a:ext cx="688332" cy="666306"/>
          </a:xfrm>
          <a:prstGeom prst="rect">
            <a:avLst/>
          </a:prstGeom>
          <a:ln w="12700">
            <a:miter lim="400000"/>
          </a:ln>
        </p:spPr>
        <p:txBody>
          <a:bodyPr wrap="none" lIns="125401" tIns="125401" rIns="125401" bIns="125401" anchor="ctr">
            <a:spAutoFit/>
          </a:bodyPr>
          <a:lstStyle>
            <a:lvl1pPr algn="r">
              <a:defRPr sz="33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1pPr>
      <a:lvl2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2pPr>
      <a:lvl3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3pPr>
      <a:lvl4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4pPr>
      <a:lvl5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5pPr>
      <a:lvl6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6pPr>
      <a:lvl7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7pPr>
      <a:lvl8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8pPr>
      <a:lvl9pPr marL="0" marR="0" indent="0" algn="ctr" defTabSz="1254007" rtl="0" latinLnBrk="0">
        <a:lnSpc>
          <a:spcPct val="100000"/>
        </a:lnSpc>
        <a:spcBef>
          <a:spcPts val="0"/>
        </a:spcBef>
        <a:spcAft>
          <a:spcPts val="0"/>
        </a:spcAft>
        <a:buClrTx/>
        <a:buSzTx/>
        <a:buFontTx/>
        <a:buNone/>
        <a:tabLst/>
        <a:defRPr b="0" baseline="0" cap="none" i="0" spc="0" strike="noStrike" sz="12100" u="none">
          <a:ln>
            <a:noFill/>
          </a:ln>
          <a:solidFill>
            <a:srgbClr val="000000"/>
          </a:solidFill>
          <a:uFillTx/>
          <a:latin typeface="+mn-lt"/>
          <a:ea typeface="+mn-ea"/>
          <a:cs typeface="+mn-cs"/>
          <a:sym typeface="Calibri"/>
        </a:defRPr>
      </a:lvl9pPr>
    </p:titleStyle>
    <p:bodyStyle>
      <a:lvl1pPr marL="940505" marR="0" indent="-940505"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1pPr>
      <a:lvl2pPr marL="2149728" marR="0" indent="-895720"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2pPr>
      <a:lvl3pPr marL="3344021" marR="0" indent="-836005"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3pPr>
      <a:lvl4pPr marL="4765231" marR="0" indent="-1003206"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4pPr>
      <a:lvl5pPr marL="6019239" marR="0" indent="-1003206"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5pPr>
      <a:lvl6pPr marL="7273247" marR="0" indent="-1003206"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6pPr>
      <a:lvl7pPr marL="8527254" marR="0" indent="-1003205"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7pPr>
      <a:lvl8pPr marL="9781263" marR="0" indent="-1003206"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8pPr>
      <a:lvl9pPr marL="11035270" marR="0" indent="-1003205" algn="l" defTabSz="1254007" rtl="0" latinLnBrk="0">
        <a:lnSpc>
          <a:spcPct val="100000"/>
        </a:lnSpc>
        <a:spcBef>
          <a:spcPts val="2100"/>
        </a:spcBef>
        <a:spcAft>
          <a:spcPts val="0"/>
        </a:spcAft>
        <a:buClrTx/>
        <a:buSzPct val="100000"/>
        <a:buFont typeface="Arial"/>
        <a:buChar char="•"/>
        <a:tabLst/>
        <a:defRPr b="0" baseline="0" cap="none" i="0" spc="0" strike="noStrike" sz="8800" u="none">
          <a:ln>
            <a:noFill/>
          </a:ln>
          <a:solidFill>
            <a:srgbClr val="000000"/>
          </a:solidFill>
          <a:uFillTx/>
          <a:latin typeface="+mn-lt"/>
          <a:ea typeface="+mn-ea"/>
          <a:cs typeface="+mn-cs"/>
          <a:sym typeface="Calibri"/>
        </a:defRPr>
      </a:lvl9pPr>
    </p:bodyStyle>
    <p:otherStyle>
      <a:lvl1pPr marL="0" marR="0" indent="0"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1pPr>
      <a:lvl2pPr marL="0" marR="0" indent="1254007"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2pPr>
      <a:lvl3pPr marL="0" marR="0" indent="2508015"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3pPr>
      <a:lvl4pPr marL="0" marR="0" indent="3762023"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4pPr>
      <a:lvl5pPr marL="0" marR="0" indent="5016032"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5pPr>
      <a:lvl6pPr marL="0" marR="0" indent="6270040"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6pPr>
      <a:lvl7pPr marL="0" marR="0" indent="7524049"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7pPr>
      <a:lvl8pPr marL="0" marR="0" indent="8778057"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8pPr>
      <a:lvl9pPr marL="0" marR="0" indent="10032065" algn="r" defTabSz="1254007" rtl="0" latinLnBrk="0">
        <a:lnSpc>
          <a:spcPct val="100000"/>
        </a:lnSpc>
        <a:spcBef>
          <a:spcPts val="0"/>
        </a:spcBef>
        <a:spcAft>
          <a:spcPts val="0"/>
        </a:spcAft>
        <a:buClrTx/>
        <a:buSzTx/>
        <a:buFontTx/>
        <a:buNone/>
        <a:tabLst/>
        <a:defRPr b="0" baseline="0" cap="none" i="0" spc="0" strike="noStrike" sz="33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ext Box 234"/>
          <p:cNvSpPr txBox="1"/>
          <p:nvPr/>
        </p:nvSpPr>
        <p:spPr>
          <a:xfrm>
            <a:off x="828400" y="3455351"/>
            <a:ext cx="1696899" cy="4966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1EE"/>
                </a:solidFill>
                <a:latin typeface="+mj-lt"/>
                <a:ea typeface="+mj-ea"/>
                <a:cs typeface="+mj-cs"/>
                <a:sym typeface="Helvetica"/>
              </a:defRPr>
            </a:lvl1pPr>
          </a:lstStyle>
          <a:p>
            <a:pPr/>
            <a:r>
              <a:t>Introduction</a:t>
            </a:r>
          </a:p>
        </p:txBody>
      </p:sp>
      <p:sp>
        <p:nvSpPr>
          <p:cNvPr id="113" name="Text Box 235"/>
          <p:cNvSpPr txBox="1"/>
          <p:nvPr/>
        </p:nvSpPr>
        <p:spPr>
          <a:xfrm>
            <a:off x="828399" y="3991926"/>
            <a:ext cx="5877202" cy="5488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mj-lt"/>
                <a:ea typeface="+mj-ea"/>
                <a:cs typeface="+mj-cs"/>
                <a:sym typeface="Helvetica"/>
              </a:defRPr>
            </a:lvl1pPr>
          </a:lstStyle>
          <a:p>
            <a:pPr/>
            <a:r>
              <a:t>The project of Natural Language to SQL(nl2sql) focuses on extracting SQL query from natural language problem with database schema. In this project, I helped annotated databases with questions and SQL labels. I also wrote SQL parser which generates training and dev data for the project. The problem of nl2sql can be issued as semantic parsing problem. Semantic parsing aims at mapping natural language to machine interpretable meaning representations. Traditional approaches rely on high-quality lexicons, manually-built templates, and linguistic features which are either domainor representation-specific. In this project, we borrow the idea of seq2seq and seq2tree and present a general method based on an attention-enhanced encoder-decoder model. We encode input utterances into vector representations, and generate their sql by conditioning the output sequences or trees on the encoding vectors.</a:t>
            </a:r>
          </a:p>
        </p:txBody>
      </p:sp>
      <p:sp>
        <p:nvSpPr>
          <p:cNvPr id="114" name="Text Box 237"/>
          <p:cNvSpPr txBox="1"/>
          <p:nvPr/>
        </p:nvSpPr>
        <p:spPr>
          <a:xfrm>
            <a:off x="828399" y="10101263"/>
            <a:ext cx="3187563" cy="4966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1EE"/>
                </a:solidFill>
                <a:latin typeface="+mj-lt"/>
                <a:ea typeface="+mj-ea"/>
                <a:cs typeface="+mj-cs"/>
                <a:sym typeface="Helvetica"/>
              </a:defRPr>
            </a:lvl1pPr>
          </a:lstStyle>
          <a:p>
            <a:pPr/>
            <a:r>
              <a:t>Materials and Methods</a:t>
            </a:r>
          </a:p>
        </p:txBody>
      </p:sp>
      <p:sp>
        <p:nvSpPr>
          <p:cNvPr id="115" name="Text Box 238"/>
          <p:cNvSpPr txBox="1"/>
          <p:nvPr/>
        </p:nvSpPr>
        <p:spPr>
          <a:xfrm>
            <a:off x="828399" y="10663238"/>
            <a:ext cx="5877202" cy="51705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mj-lt"/>
                <a:ea typeface="+mj-ea"/>
                <a:cs typeface="+mj-cs"/>
                <a:sym typeface="Helvetica"/>
              </a:defRPr>
            </a:lvl1pPr>
          </a:lstStyle>
          <a:p>
            <a:pPr/>
            <a:r>
              <a:t>We aim to learn a model which maps natural language input to a SQL query representation. Our model consists of an encoder which encodes natural language into a vector representation and a decoder which generates SQL query based on the encoding vector. In this project, we come up with two models, sequence-to-sequence (seq2seq) model and sequence-to-tree (seq2tree) model respectively. The encoder and decoder of seq2seq are two different L-layer recurrent neural networks with long short-term memory(LSTM) until which recursively process tokens one by one. However, the seq2seq model ignores the hierarchical structure of SQL query. In order to solve this question, we come up with seq2tree model, which consists of a hierarchical tree decoder. We also adopt attention mechanism to better predict the current token.</a:t>
            </a:r>
          </a:p>
        </p:txBody>
      </p:sp>
      <p:sp>
        <p:nvSpPr>
          <p:cNvPr id="116" name="Text Box 243"/>
          <p:cNvSpPr txBox="1"/>
          <p:nvPr/>
        </p:nvSpPr>
        <p:spPr>
          <a:xfrm>
            <a:off x="20675600" y="3911600"/>
            <a:ext cx="1120488" cy="4966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1EE"/>
                </a:solidFill>
                <a:latin typeface="+mj-lt"/>
                <a:ea typeface="+mj-ea"/>
                <a:cs typeface="+mj-cs"/>
                <a:sym typeface="Helvetica"/>
              </a:defRPr>
            </a:lvl1pPr>
          </a:lstStyle>
          <a:p>
            <a:pPr/>
            <a:r>
              <a:t>Results</a:t>
            </a:r>
          </a:p>
        </p:txBody>
      </p:sp>
      <p:sp>
        <p:nvSpPr>
          <p:cNvPr id="117" name="Text Box 244"/>
          <p:cNvSpPr txBox="1"/>
          <p:nvPr/>
        </p:nvSpPr>
        <p:spPr>
          <a:xfrm>
            <a:off x="20675600" y="7071500"/>
            <a:ext cx="5842276" cy="26305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mj-lt"/>
                <a:ea typeface="+mj-ea"/>
                <a:cs typeface="+mj-cs"/>
                <a:sym typeface="Helvetica"/>
              </a:defRPr>
            </a:lvl1pPr>
          </a:lstStyle>
          <a:p>
            <a:pPr/>
            <a:r>
              <a:t>The above table shows that seq2tree model is superior to seq2seq model. This is expeced since seq2tree explicitly models compositional structure. In Geoquery(split column), seq2tree outperforms seq2seq by 30% and seq2seq+attention by 8%. In Geoquery(split question), seq2tree outperforms seq2seq by 25% and seq2seq+attention by 6%. We find that adding attention can substantially imrpoves performance.</a:t>
            </a:r>
          </a:p>
        </p:txBody>
      </p:sp>
      <p:sp>
        <p:nvSpPr>
          <p:cNvPr id="118" name="Text Box 245"/>
          <p:cNvSpPr txBox="1"/>
          <p:nvPr/>
        </p:nvSpPr>
        <p:spPr>
          <a:xfrm>
            <a:off x="20675600" y="10427288"/>
            <a:ext cx="1612067" cy="4966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1EE"/>
                </a:solidFill>
                <a:latin typeface="+mj-lt"/>
                <a:ea typeface="+mj-ea"/>
                <a:cs typeface="+mj-cs"/>
                <a:sym typeface="Helvetica"/>
              </a:defRPr>
            </a:lvl1pPr>
          </a:lstStyle>
          <a:p>
            <a:pPr/>
            <a:r>
              <a:t>Conclusion</a:t>
            </a:r>
          </a:p>
        </p:txBody>
      </p:sp>
      <p:sp>
        <p:nvSpPr>
          <p:cNvPr id="119" name="Text Box 246"/>
          <p:cNvSpPr txBox="1"/>
          <p:nvPr/>
        </p:nvSpPr>
        <p:spPr>
          <a:xfrm>
            <a:off x="20675600" y="10989263"/>
            <a:ext cx="5842276" cy="3583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mj-lt"/>
                <a:ea typeface="+mj-ea"/>
                <a:cs typeface="+mj-cs"/>
                <a:sym typeface="Helvetica"/>
              </a:defRPr>
            </a:lvl1pPr>
          </a:lstStyle>
          <a:p>
            <a:pPr/>
            <a:r>
              <a:t>In this project we presented an encoder-decoder neural netowork model for mapping natural language to SQL query. We first encode the input natural language utterances into vectors and then use decoder to generate their corresponding SQL query. Considering the drawback of basic sequence decoder, we introduce a new kind decoder which takes hiearacture into consideration. And we also use an attention mechanism to improve performance. The result shows that the approach performs competitively wihout domain or representation specific features.</a:t>
            </a:r>
          </a:p>
        </p:txBody>
      </p:sp>
      <p:sp>
        <p:nvSpPr>
          <p:cNvPr id="120" name="Text Box 247"/>
          <p:cNvSpPr txBox="1"/>
          <p:nvPr/>
        </p:nvSpPr>
        <p:spPr>
          <a:xfrm>
            <a:off x="20675600" y="14751961"/>
            <a:ext cx="1972120" cy="4080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800">
                <a:solidFill>
                  <a:srgbClr val="0071EE"/>
                </a:solidFill>
                <a:latin typeface="+mj-lt"/>
                <a:ea typeface="+mj-ea"/>
                <a:cs typeface="+mj-cs"/>
                <a:sym typeface="Helvetica"/>
              </a:defRPr>
            </a:lvl1pPr>
          </a:lstStyle>
          <a:p>
            <a:pPr/>
            <a:r>
              <a:t>Acknowledgement</a:t>
            </a:r>
          </a:p>
        </p:txBody>
      </p:sp>
      <p:sp>
        <p:nvSpPr>
          <p:cNvPr id="121" name="Text Box 249"/>
          <p:cNvSpPr txBox="1"/>
          <p:nvPr/>
        </p:nvSpPr>
        <p:spPr>
          <a:xfrm>
            <a:off x="20675600" y="15215511"/>
            <a:ext cx="5842276" cy="5733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j-lt"/>
                <a:ea typeface="+mj-ea"/>
                <a:cs typeface="+mj-cs"/>
                <a:sym typeface="Helvetica"/>
              </a:defRPr>
            </a:lvl1pPr>
          </a:lstStyle>
          <a:p>
            <a:pPr/>
            <a:r>
              <a:t>I sincerely appreciate the instruction from professor Drago and the help from Tao Yu and Rui Zhang.</a:t>
            </a:r>
          </a:p>
        </p:txBody>
      </p:sp>
      <p:sp>
        <p:nvSpPr>
          <p:cNvPr id="122" name="Text Box 250"/>
          <p:cNvSpPr txBox="1"/>
          <p:nvPr/>
        </p:nvSpPr>
        <p:spPr>
          <a:xfrm>
            <a:off x="4396154" y="1517650"/>
            <a:ext cx="20257479" cy="7119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2100"/>
              </a:spcBef>
              <a:defRPr sz="3600">
                <a:latin typeface="+mj-lt"/>
                <a:ea typeface="+mj-ea"/>
                <a:cs typeface="+mj-cs"/>
                <a:sym typeface="Helvetica"/>
              </a:defRPr>
            </a:lvl1pPr>
          </a:lstStyle>
          <a:p>
            <a:pPr/>
            <a:r>
              <a:t>Zilin Zhang</a:t>
            </a:r>
          </a:p>
        </p:txBody>
      </p:sp>
      <p:sp>
        <p:nvSpPr>
          <p:cNvPr id="123" name="Text Box 40"/>
          <p:cNvSpPr txBox="1"/>
          <p:nvPr/>
        </p:nvSpPr>
        <p:spPr>
          <a:xfrm>
            <a:off x="4396154" y="493712"/>
            <a:ext cx="20935309" cy="9905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3100"/>
              </a:spcBef>
              <a:defRPr sz="5200">
                <a:solidFill>
                  <a:srgbClr val="0071EE"/>
                </a:solidFill>
                <a:latin typeface="+mj-lt"/>
                <a:ea typeface="+mj-ea"/>
                <a:cs typeface="+mj-cs"/>
                <a:sym typeface="Helvetica"/>
              </a:defRPr>
            </a:lvl1pPr>
          </a:lstStyle>
          <a:p>
            <a:pPr/>
            <a:r>
              <a:t>Natural Language to SQL(nl2sql)</a:t>
            </a:r>
          </a:p>
        </p:txBody>
      </p:sp>
      <p:sp>
        <p:nvSpPr>
          <p:cNvPr id="124" name="Text Box 251"/>
          <p:cNvSpPr txBox="1"/>
          <p:nvPr/>
        </p:nvSpPr>
        <p:spPr>
          <a:xfrm>
            <a:off x="4404947" y="2269529"/>
            <a:ext cx="20239893" cy="5726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600"/>
              </a:spcBef>
              <a:defRPr sz="2800">
                <a:latin typeface="+mj-lt"/>
                <a:ea typeface="+mj-ea"/>
                <a:cs typeface="+mj-cs"/>
                <a:sym typeface="Helvetica"/>
              </a:defRPr>
            </a:lvl1pPr>
          </a:lstStyle>
          <a:p>
            <a:pPr>
              <a:defRPr baseline="30000"/>
            </a:pPr>
            <a:r>
              <a:rPr baseline="0"/>
              <a:t>Department of Computer Science, Yale University</a:t>
            </a:r>
          </a:p>
        </p:txBody>
      </p:sp>
      <p:sp>
        <p:nvSpPr>
          <p:cNvPr id="125" name="Straight Connector 222"/>
          <p:cNvSpPr/>
          <p:nvPr/>
        </p:nvSpPr>
        <p:spPr>
          <a:xfrm>
            <a:off x="828399" y="3111500"/>
            <a:ext cx="25689478" cy="0"/>
          </a:xfrm>
          <a:prstGeom prst="line">
            <a:avLst/>
          </a:prstGeom>
          <a:solidFill>
            <a:schemeClr val="accent1"/>
          </a:solidFill>
          <a:ln w="28575">
            <a:solidFill>
              <a:srgbClr val="A6A6A6"/>
            </a:solidFill>
          </a:ln>
        </p:spPr>
        <p:txBody>
          <a:bodyPr lIns="45719" rIns="45719"/>
          <a:lstStyle/>
          <a:p>
            <a:pPr/>
          </a:p>
        </p:txBody>
      </p:sp>
      <p:sp>
        <p:nvSpPr>
          <p:cNvPr id="126" name="Text Box 38"/>
          <p:cNvSpPr txBox="1"/>
          <p:nvPr/>
        </p:nvSpPr>
        <p:spPr>
          <a:xfrm>
            <a:off x="7386617" y="6280053"/>
            <a:ext cx="5201084" cy="8167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800"/>
              </a:spcBef>
              <a:defRPr b="1" sz="1400">
                <a:solidFill>
                  <a:srgbClr val="0071EE"/>
                </a:solidFill>
                <a:latin typeface="+mj-lt"/>
                <a:ea typeface="+mj-ea"/>
                <a:cs typeface="+mj-cs"/>
                <a:sym typeface="Helvetica"/>
              </a:defRPr>
            </a:pPr>
            <a:r>
              <a:t>Figure 1. </a:t>
            </a:r>
            <a:r>
              <a:rPr b="0"/>
              <a:t>Input utterances and their logical forms are encoded and decoded with neural networks. An attention layer is used to learn soft alignments.</a:t>
            </a:r>
          </a:p>
        </p:txBody>
      </p:sp>
      <p:sp>
        <p:nvSpPr>
          <p:cNvPr id="127" name="Text Box 38"/>
          <p:cNvSpPr txBox="1"/>
          <p:nvPr/>
        </p:nvSpPr>
        <p:spPr>
          <a:xfrm>
            <a:off x="7501891" y="15342731"/>
            <a:ext cx="4919735" cy="575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800"/>
              </a:spcBef>
              <a:defRPr b="1" sz="1400">
                <a:solidFill>
                  <a:srgbClr val="0071EE"/>
                </a:solidFill>
                <a:latin typeface="+mj-lt"/>
                <a:ea typeface="+mj-ea"/>
                <a:cs typeface="+mj-cs"/>
                <a:sym typeface="Helvetica"/>
              </a:defRPr>
            </a:pPr>
            <a:r>
              <a:t>Figure 4.</a:t>
            </a:r>
            <a:r>
              <a:rPr b="0"/>
              <a:t> A SEQ2TREE decoding example for the logical form “A B (C)”.</a:t>
            </a:r>
          </a:p>
        </p:txBody>
      </p:sp>
      <p:sp>
        <p:nvSpPr>
          <p:cNvPr id="128" name="Text Box 38"/>
          <p:cNvSpPr txBox="1"/>
          <p:nvPr/>
        </p:nvSpPr>
        <p:spPr>
          <a:xfrm>
            <a:off x="13245293" y="10001050"/>
            <a:ext cx="6503011" cy="3050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1700"/>
              </a:lnSpc>
              <a:spcBef>
                <a:spcPts val="800"/>
              </a:spcBef>
              <a:defRPr b="1" sz="1400">
                <a:solidFill>
                  <a:srgbClr val="0071EE"/>
                </a:solidFill>
                <a:latin typeface="+mj-lt"/>
                <a:ea typeface="+mj-ea"/>
                <a:cs typeface="+mj-cs"/>
                <a:sym typeface="Helvetica"/>
              </a:defRPr>
            </a:pPr>
            <a:r>
              <a:t>Figure 3. </a:t>
            </a:r>
            <a:r>
              <a:rPr b="0"/>
              <a:t>Sequence-to-tree (SEQ2TREE) model with a hierarchical tree decoder.</a:t>
            </a:r>
          </a:p>
        </p:txBody>
      </p:sp>
      <p:sp>
        <p:nvSpPr>
          <p:cNvPr id="129" name="Text Box 38"/>
          <p:cNvSpPr txBox="1"/>
          <p:nvPr/>
        </p:nvSpPr>
        <p:spPr>
          <a:xfrm>
            <a:off x="13368201" y="15092222"/>
            <a:ext cx="6282597" cy="8167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800"/>
              </a:spcBef>
              <a:defRPr b="1" sz="1400">
                <a:solidFill>
                  <a:srgbClr val="0071EE"/>
                </a:solidFill>
                <a:latin typeface="+mj-lt"/>
                <a:ea typeface="+mj-ea"/>
                <a:cs typeface="+mj-cs"/>
                <a:sym typeface="Helvetica"/>
              </a:defRPr>
            </a:pPr>
            <a:r>
              <a:t>Figure 5.  </a:t>
            </a:r>
            <a:r>
              <a:rPr b="0"/>
              <a:t>Attention scores are computed by the current hidden vector and all the hidden vectors of encoder. Then, the encoder-side context vector ct is obtained in the form of a weighted sum, which is further used to predict yt.</a:t>
            </a:r>
          </a:p>
        </p:txBody>
      </p:sp>
      <p:sp>
        <p:nvSpPr>
          <p:cNvPr id="130" name="TextBox 1"/>
          <p:cNvSpPr txBox="1"/>
          <p:nvPr/>
        </p:nvSpPr>
        <p:spPr>
          <a:xfrm>
            <a:off x="24794308" y="2141864"/>
            <a:ext cx="1846663"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atin typeface="Verdana"/>
                <a:ea typeface="Verdana"/>
                <a:cs typeface="Verdana"/>
                <a:sym typeface="Verdana"/>
              </a:defRPr>
            </a:lvl1pPr>
          </a:lstStyle>
          <a:p>
            <a:pPr/>
            <a:r>
              <a:t>LILY Lab</a:t>
            </a:r>
          </a:p>
        </p:txBody>
      </p:sp>
      <p:pic>
        <p:nvPicPr>
          <p:cNvPr id="131" name="Picture 5" descr="Picture 5"/>
          <p:cNvPicPr>
            <a:picLocks noChangeAspect="1"/>
          </p:cNvPicPr>
          <p:nvPr/>
        </p:nvPicPr>
        <p:blipFill>
          <a:blip r:embed="rId2">
            <a:extLst/>
          </a:blip>
          <a:stretch>
            <a:fillRect/>
          </a:stretch>
        </p:blipFill>
        <p:spPr>
          <a:xfrm>
            <a:off x="828400" y="1064348"/>
            <a:ext cx="2581688" cy="1115290"/>
          </a:xfrm>
          <a:prstGeom prst="rect">
            <a:avLst/>
          </a:prstGeom>
          <a:ln w="12700">
            <a:miter lim="400000"/>
          </a:ln>
        </p:spPr>
      </p:pic>
      <p:pic>
        <p:nvPicPr>
          <p:cNvPr id="132" name="Picture 2" descr="Picture 2"/>
          <p:cNvPicPr>
            <a:picLocks noChangeAspect="1"/>
          </p:cNvPicPr>
          <p:nvPr/>
        </p:nvPicPr>
        <p:blipFill>
          <a:blip r:embed="rId3">
            <a:extLst/>
          </a:blip>
          <a:stretch>
            <a:fillRect/>
          </a:stretch>
        </p:blipFill>
        <p:spPr>
          <a:xfrm>
            <a:off x="24501778" y="862527"/>
            <a:ext cx="2275841" cy="1000312"/>
          </a:xfrm>
          <a:prstGeom prst="rect">
            <a:avLst/>
          </a:prstGeom>
          <a:ln w="12700">
            <a:miter lim="400000"/>
          </a:ln>
        </p:spPr>
      </p:pic>
      <p:pic>
        <p:nvPicPr>
          <p:cNvPr id="133" name="Image" descr="Image"/>
          <p:cNvPicPr>
            <a:picLocks noChangeAspect="1"/>
          </p:cNvPicPr>
          <p:nvPr/>
        </p:nvPicPr>
        <p:blipFill>
          <a:blip r:embed="rId4">
            <a:extLst/>
          </a:blip>
          <a:stretch>
            <a:fillRect/>
          </a:stretch>
        </p:blipFill>
        <p:spPr>
          <a:xfrm>
            <a:off x="7222983" y="3905347"/>
            <a:ext cx="5576064" cy="2170067"/>
          </a:xfrm>
          <a:prstGeom prst="rect">
            <a:avLst/>
          </a:prstGeom>
          <a:ln w="12700">
            <a:miter lim="400000"/>
          </a:ln>
        </p:spPr>
      </p:pic>
      <p:pic>
        <p:nvPicPr>
          <p:cNvPr id="134" name="Image" descr="Image"/>
          <p:cNvPicPr>
            <a:picLocks noChangeAspect="1"/>
          </p:cNvPicPr>
          <p:nvPr/>
        </p:nvPicPr>
        <p:blipFill>
          <a:blip r:embed="rId5">
            <a:extLst/>
          </a:blip>
          <a:stretch>
            <a:fillRect/>
          </a:stretch>
        </p:blipFill>
        <p:spPr>
          <a:xfrm>
            <a:off x="7086961" y="7425480"/>
            <a:ext cx="5576063" cy="3706724"/>
          </a:xfrm>
          <a:prstGeom prst="rect">
            <a:avLst/>
          </a:prstGeom>
          <a:ln w="12700">
            <a:miter lim="400000"/>
          </a:ln>
        </p:spPr>
      </p:pic>
      <p:pic>
        <p:nvPicPr>
          <p:cNvPr id="135" name="Image" descr="Image"/>
          <p:cNvPicPr>
            <a:picLocks noChangeAspect="1"/>
          </p:cNvPicPr>
          <p:nvPr/>
        </p:nvPicPr>
        <p:blipFill>
          <a:blip r:embed="rId6">
            <a:extLst/>
          </a:blip>
          <a:stretch>
            <a:fillRect/>
          </a:stretch>
        </p:blipFill>
        <p:spPr>
          <a:xfrm>
            <a:off x="12943920" y="4043362"/>
            <a:ext cx="7105757" cy="5620469"/>
          </a:xfrm>
          <a:prstGeom prst="rect">
            <a:avLst/>
          </a:prstGeom>
          <a:ln w="12700">
            <a:miter lim="400000"/>
          </a:ln>
        </p:spPr>
      </p:pic>
      <p:pic>
        <p:nvPicPr>
          <p:cNvPr id="136" name="Image" descr="Image"/>
          <p:cNvPicPr>
            <a:picLocks noChangeAspect="1"/>
          </p:cNvPicPr>
          <p:nvPr/>
        </p:nvPicPr>
        <p:blipFill>
          <a:blip r:embed="rId7">
            <a:extLst/>
          </a:blip>
          <a:stretch>
            <a:fillRect/>
          </a:stretch>
        </p:blipFill>
        <p:spPr>
          <a:xfrm>
            <a:off x="7360392" y="12079851"/>
            <a:ext cx="4957607" cy="2950233"/>
          </a:xfrm>
          <a:prstGeom prst="rect">
            <a:avLst/>
          </a:prstGeom>
          <a:ln w="12700">
            <a:miter lim="400000"/>
          </a:ln>
        </p:spPr>
      </p:pic>
      <p:pic>
        <p:nvPicPr>
          <p:cNvPr id="137" name="Image" descr="Image"/>
          <p:cNvPicPr>
            <a:picLocks noChangeAspect="1"/>
          </p:cNvPicPr>
          <p:nvPr/>
        </p:nvPicPr>
        <p:blipFill>
          <a:blip r:embed="rId8">
            <a:extLst/>
          </a:blip>
          <a:stretch>
            <a:fillRect/>
          </a:stretch>
        </p:blipFill>
        <p:spPr>
          <a:xfrm>
            <a:off x="12963744" y="11278007"/>
            <a:ext cx="6827893" cy="3513559"/>
          </a:xfrm>
          <a:prstGeom prst="rect">
            <a:avLst/>
          </a:prstGeom>
          <a:ln w="12700">
            <a:miter lim="400000"/>
          </a:ln>
        </p:spPr>
      </p:pic>
      <p:sp>
        <p:nvSpPr>
          <p:cNvPr id="138" name="Text Box 38"/>
          <p:cNvSpPr txBox="1"/>
          <p:nvPr/>
        </p:nvSpPr>
        <p:spPr>
          <a:xfrm>
            <a:off x="7386617" y="11147231"/>
            <a:ext cx="5201084" cy="575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800"/>
              </a:spcBef>
              <a:defRPr b="1" sz="1400">
                <a:solidFill>
                  <a:srgbClr val="0071EE"/>
                </a:solidFill>
                <a:latin typeface="+mj-lt"/>
                <a:ea typeface="+mj-ea"/>
                <a:cs typeface="+mj-cs"/>
                <a:sym typeface="Helvetica"/>
              </a:defRPr>
            </a:pPr>
            <a:r>
              <a:t>Figure 2. </a:t>
            </a:r>
            <a:r>
              <a:rPr b="0"/>
              <a:t>Sequence-to-sequence (SEQ2SEQ) model with two-layer recurrent neural networks.</a:t>
            </a:r>
          </a:p>
        </p:txBody>
      </p:sp>
      <p:pic>
        <p:nvPicPr>
          <p:cNvPr id="139" name="Image" descr="Image"/>
          <p:cNvPicPr>
            <a:picLocks noChangeAspect="1"/>
          </p:cNvPicPr>
          <p:nvPr/>
        </p:nvPicPr>
        <p:blipFill>
          <a:blip r:embed="rId9">
            <a:extLst/>
          </a:blip>
          <a:stretch>
            <a:fillRect/>
          </a:stretch>
        </p:blipFill>
        <p:spPr>
          <a:xfrm>
            <a:off x="20009042" y="4558619"/>
            <a:ext cx="7175391" cy="1657360"/>
          </a:xfrm>
          <a:prstGeom prst="rect">
            <a:avLst/>
          </a:prstGeom>
          <a:ln w="12700">
            <a:miter lim="400000"/>
          </a:ln>
        </p:spPr>
      </p:pic>
      <p:sp>
        <p:nvSpPr>
          <p:cNvPr id="140" name="Text Box 38"/>
          <p:cNvSpPr txBox="1"/>
          <p:nvPr/>
        </p:nvSpPr>
        <p:spPr>
          <a:xfrm>
            <a:off x="20647198" y="6456908"/>
            <a:ext cx="5201084" cy="3050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1700"/>
              </a:lnSpc>
              <a:spcBef>
                <a:spcPts val="800"/>
              </a:spcBef>
              <a:defRPr b="1" sz="1400">
                <a:solidFill>
                  <a:srgbClr val="0071EE"/>
                </a:solidFill>
                <a:latin typeface="+mj-lt"/>
                <a:ea typeface="+mj-ea"/>
                <a:cs typeface="+mj-cs"/>
                <a:sym typeface="Helvetica"/>
              </a:defRPr>
            </a:pPr>
            <a:r>
              <a:t>Table 1. </a:t>
            </a:r>
            <a:r>
              <a:rPr b="0"/>
              <a:t>Results of models in Geoquery dataset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254007"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