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73C5ED-5DD3-40C2-A698-933B9A09492A}">
  <a:tblStyle styleId="{3E73C5ED-5DD3-40C2-A698-933B9A0949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823475"/>
            <a:ext cx="8520600" cy="9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Project  Natural Language to SQL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Zilin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475275"/>
            <a:ext cx="8832300" cy="3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problem of nl2sql can be formatted as semantic parsing problem. Traditional approaches rely on high-quality lexicons, manually-built templates, and linguistic features which are either domain or representation-specific. In this project, we borrow the idea of </a:t>
            </a:r>
            <a:r>
              <a:rPr lang="en" sz="2400">
                <a:solidFill>
                  <a:srgbClr val="FF0000"/>
                </a:solidFill>
              </a:rPr>
              <a:t>seq2seq and seq2tree</a:t>
            </a:r>
            <a:r>
              <a:rPr lang="en" sz="2400">
                <a:solidFill>
                  <a:srgbClr val="000000"/>
                </a:solidFill>
              </a:rPr>
              <a:t> and present a general method based on an attention-enhanced encoder-decoder model. 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my work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Implement SQL parser for the project to preprocess train/test/dev data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Annotate databases, which have questions and sql labels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Apply seq2seq &amp; seq2tree models to nl2sql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encoder-decoder model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75" y="1528975"/>
            <a:ext cx="6037750" cy="2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seq2seq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400" y="1181100"/>
            <a:ext cx="5559275" cy="36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seq2tree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5" y="1180100"/>
            <a:ext cx="483012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452500" y="1026700"/>
            <a:ext cx="29805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Aim to solve the problem of seq2seq(ignore the hierachical structure of sql).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Generate sequence level by level.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576" y="3225275"/>
            <a:ext cx="3408098" cy="17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95250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{3E73C5ED-5DD3-40C2-A698-933B9A09492A}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Geoquery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seq2seq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seq2seq - attention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seq2tree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seq2tree - attention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