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6"/>
    <p:restoredTop sz="94651"/>
  </p:normalViewPr>
  <p:slideViewPr>
    <p:cSldViewPr snapToGrid="0" snapToObjects="1">
      <p:cViewPr varScale="1">
        <p:scale>
          <a:sx n="56" d="100"/>
          <a:sy n="56" d="100"/>
        </p:scale>
        <p:origin x="21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8BA6-A1AB-8947-B69B-86182B3A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A29B6-B3FD-6142-A7DC-FDEE4ACBD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FFBE-38D8-AE4D-94B6-79A031D5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AC73-AA45-BD4B-B8C0-27FD3569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6219-BB13-3943-8F84-AFD83EFC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3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1681-6C31-3A41-9F98-D2403C3B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CEC10-5129-9843-926C-F60D617D5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F41C-D2D9-B84C-8399-25AD65D6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BB6D3-C99E-2C4C-B238-71D7E0D5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2A86-EFCB-EB44-A365-05F6F94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725C4-13C2-7242-8DC0-C1DC0D236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6D86B-4A93-4445-A32B-1D849FC1A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5A5-8513-F74B-B42C-98AB9726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5AD3-96C3-B84A-B61D-AF8BBA10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776D-1318-4444-9E37-3B2D287D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9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3B8F-9574-2540-B97D-34A94EEA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10F3-CA28-964E-9740-AF5CEA6E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41A4-8F84-C24D-91A5-EF770FDA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64B1-1D32-E14F-A2C6-CF7A9F6E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EC94-40B5-E643-A97A-717B5BD4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E76C-FCE2-A046-BD05-7CDD628A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67C2-00AA-DC48-97FC-1C3EA678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647A-D090-9C41-BC35-66284350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6DE6-5920-8247-A336-BC56EEED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D64D-C33D-4443-9854-52FF75C2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3B41-E860-B942-A591-2D9DD8E1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96E0-0C54-4942-B88F-45F0EF616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9913-4FC0-8347-BAB7-C32E244B0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9A341-F64D-0E42-9DD2-2AFEC7A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5B355-9791-464F-A665-BCB118C3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7F9E2-901C-8E43-BD96-3F23DED5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444-0C2A-184C-874F-BF1A5D3E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E1B6-72C3-9146-9423-BFF42F26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C79B-B3F8-294A-A603-90FD241E6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9AAA1-C3F0-4748-AEE7-811DEBA9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92657-DF8E-9F43-8DD7-D4C8EC739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750AD-7AFC-3C46-A9C9-C596DA4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ABA38-1A9A-0A48-868E-EE7BF83D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33FEB-11FF-6047-B8B7-B044727A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D43D-E8CE-624B-938C-29BA964C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32971-4289-DB49-9F1D-84F400DF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FF6A4-02BD-C94E-8273-545D06E3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118C-758C-C244-8FC8-F56C9187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4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DF7C0-5D8F-BD4E-A64E-2BFBCBB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18EB0-A9C2-1445-962C-3FF193AC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51D27-C253-3C40-B49C-D2FE17BB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F5E3-6FE2-DC48-9C5D-3CE56212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7B58-11B7-B047-BCE0-109B0B9F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DC524-AFBC-4F47-9F56-F0146619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E3A94-9C5F-2C43-8649-68906FA5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5B339-1117-4145-A896-0BD1C9C9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19615-C628-8449-A371-1852809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C969-E1F4-0943-BA65-3EB0E728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66BE6-762B-6543-95A2-7DC6A22EB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674DE-82A4-1546-BE48-E76F796E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1E6C6-8141-FF48-9887-7DD897CB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2CA1E-04E6-2D4F-9DC3-2F12A707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D0C7-FE20-2440-A937-D34649CC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CDD02-F206-7F4A-83DA-17AEB5DB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CB2B0-C0BA-864E-B504-D0B25F78A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79ACB-D13F-4245-8070-ABF03DE62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4B2E-CF97-5044-8709-EDC4B506A6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F250-38C2-1549-A5B8-45DD3985F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AA39-D8C4-5D46-8129-827285903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E1AC-2573-6244-BFDE-39BF38D9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6AF8-79B3-3A4E-843E-EA6AE9733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Tree-to-Tree Neural Semantic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3321-DEB1-A84B-8A85-DCEF287E8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Koch</a:t>
            </a:r>
          </a:p>
        </p:txBody>
      </p:sp>
    </p:spTree>
    <p:extLst>
      <p:ext uri="{BB962C8B-B14F-4D97-AF65-F5344CB8AC3E}">
        <p14:creationId xmlns:p14="http://schemas.microsoft.com/office/powerpoint/2010/main" val="417152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2EEA-C37C-7042-9DD1-0D904914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Encoder (Child-Sum Tree LSTM)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60907-80A2-3D4D-99F4-915DDFEA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836"/>
            <a:ext cx="10515600" cy="3860915"/>
          </a:xfrm>
        </p:spPr>
      </p:pic>
    </p:spTree>
    <p:extLst>
      <p:ext uri="{BB962C8B-B14F-4D97-AF65-F5344CB8AC3E}">
        <p14:creationId xmlns:p14="http://schemas.microsoft.com/office/powerpoint/2010/main" val="203167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400-55C8-0241-97A5-EC707F78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4E20C-06DC-AA4C-B2D3-7796C8842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429" y="1825625"/>
            <a:ext cx="5207141" cy="4351338"/>
          </a:xfrm>
        </p:spPr>
      </p:pic>
    </p:spTree>
    <p:extLst>
      <p:ext uri="{BB962C8B-B14F-4D97-AF65-F5344CB8AC3E}">
        <p14:creationId xmlns:p14="http://schemas.microsoft.com/office/powerpoint/2010/main" val="366729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9BEB-0E99-BA44-AAC9-3DC3A063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31A96-8E6C-2C47-8F2B-7FE96D3CD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062" y="1825625"/>
            <a:ext cx="10387876" cy="4351338"/>
          </a:xfrm>
        </p:spPr>
      </p:pic>
    </p:spTree>
    <p:extLst>
      <p:ext uri="{BB962C8B-B14F-4D97-AF65-F5344CB8AC3E}">
        <p14:creationId xmlns:p14="http://schemas.microsoft.com/office/powerpoint/2010/main" val="155149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9F07-2BC7-A44D-8FA8-0F30080E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50E92-E34D-C84F-B3B1-F1647BCCA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210" y="3060224"/>
            <a:ext cx="3594100" cy="1790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38549-7048-884E-9BBA-C63A9EAB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70" y="2895124"/>
            <a:ext cx="5016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102E-4A4A-594F-AD0E-FA3600D0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7610-A0BB-004B-8F5D-1E677B1D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metric</a:t>
            </a:r>
          </a:p>
          <a:p>
            <a:r>
              <a:rPr lang="en-US" dirty="0"/>
              <a:t>GRU vs LSTM</a:t>
            </a:r>
          </a:p>
          <a:p>
            <a:r>
              <a:rPr lang="en-US" dirty="0"/>
              <a:t>Beam search</a:t>
            </a:r>
          </a:p>
          <a:p>
            <a:r>
              <a:rPr lang="en-US" dirty="0"/>
              <a:t>Bidirectional encoder</a:t>
            </a:r>
          </a:p>
          <a:p>
            <a:r>
              <a:rPr lang="en-US" dirty="0"/>
              <a:t>Batch sizing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DA81-BF42-814E-9FC5-E4E75A02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38DC-2C09-1242-9DCA-6EF7F96D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for EMNLP submission in may will feature more encoders, more extensive hyperparameter tuning, and results on more datasets</a:t>
            </a:r>
          </a:p>
        </p:txBody>
      </p:sp>
    </p:spTree>
    <p:extLst>
      <p:ext uri="{BB962C8B-B14F-4D97-AF65-F5344CB8AC3E}">
        <p14:creationId xmlns:p14="http://schemas.microsoft.com/office/powerpoint/2010/main" val="277081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Tree-to-Tree Neural Semantic Parsing</vt:lpstr>
      <vt:lpstr>Tree Encoder (Child-Sum Tree LSTM)</vt:lpstr>
      <vt:lpstr>Tree Decoder</vt:lpstr>
      <vt:lpstr>Tree Decoder</vt:lpstr>
      <vt:lpstr>Results</vt:lpstr>
      <vt:lpstr>Analysis</vt:lpstr>
      <vt:lpstr>Continued Work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Tree-to-Tree Neural Semantic Parsing</dc:title>
  <dc:creator>Microsoft Office User</dc:creator>
  <cp:lastModifiedBy>Microsoft Office User</cp:lastModifiedBy>
  <cp:revision>3</cp:revision>
  <dcterms:created xsi:type="dcterms:W3CDTF">2018-04-27T13:44:38Z</dcterms:created>
  <dcterms:modified xsi:type="dcterms:W3CDTF">2018-04-27T13:52:48Z</dcterms:modified>
</cp:coreProperties>
</file>