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4139-3EAB-D346-B4EF-4543F4E5CB64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30E5-E406-5F4D-98DF-18DC6EAFE1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4139-3EAB-D346-B4EF-4543F4E5CB64}" type="datetimeFigureOut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30E5-E406-5F4D-98DF-18DC6EAFE15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A94139-3EAB-D346-B4EF-4543F4E5CB64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30E5-E406-5F4D-98DF-18DC6EAFE1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A94139-3EAB-D346-B4EF-4543F4E5CB64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30E5-E406-5F4D-98DF-18DC6EAFE1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A94139-3EAB-D346-B4EF-4543F4E5CB64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30E5-E406-5F4D-98DF-18DC6EAFE1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4139-3EAB-D346-B4EF-4543F4E5CB64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30E5-E406-5F4D-98DF-18DC6EAFE1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4139-3EAB-D346-B4EF-4543F4E5CB64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30E5-E406-5F4D-98DF-18DC6EAFE1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4139-3EAB-D346-B4EF-4543F4E5CB64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30E5-E406-5F4D-98DF-18DC6EAFE15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4139-3EAB-D346-B4EF-4543F4E5CB64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30E5-E406-5F4D-98DF-18DC6EAFE1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A94139-3EAB-D346-B4EF-4543F4E5CB64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4630E5-E406-5F4D-98DF-18DC6EAFE1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4139-3EAB-D346-B4EF-4543F4E5CB64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30E5-E406-5F4D-98DF-18DC6EAFE1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4139-3EAB-D346-B4EF-4543F4E5CB64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30E5-E406-5F4D-98DF-18DC6EAFE1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4139-3EAB-D346-B4EF-4543F4E5CB64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30E5-E406-5F4D-98DF-18DC6EAFE1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4139-3EAB-D346-B4EF-4543F4E5CB64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30E5-E406-5F4D-98DF-18DC6EAFE1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4139-3EAB-D346-B4EF-4543F4E5CB64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30E5-E406-5F4D-98DF-18DC6EAFE1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4139-3EAB-D346-B4EF-4543F4E5CB64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30E5-E406-5F4D-98DF-18DC6EAFE1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DA94139-3EAB-D346-B4EF-4543F4E5CB64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F4630E5-E406-5F4D-98DF-18DC6EAFE1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Generating SQL from Complex Natural Language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Ma, Tao Yu, Prof. </a:t>
            </a:r>
            <a:r>
              <a:rPr lang="en-US" dirty="0" err="1" smtClean="0"/>
              <a:t>Dragomir</a:t>
            </a:r>
            <a:r>
              <a:rPr lang="en-US" dirty="0" smtClean="0"/>
              <a:t> </a:t>
            </a:r>
            <a:r>
              <a:rPr lang="en-US" dirty="0" err="1" smtClean="0"/>
              <a:t>Radev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4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NL2SQL is a current research topic of interest</a:t>
            </a:r>
          </a:p>
          <a:p>
            <a:pPr lvl="1"/>
            <a:r>
              <a:rPr lang="en-US" dirty="0" err="1" smtClean="0"/>
              <a:t>WikiSQL</a:t>
            </a:r>
            <a:endParaRPr lang="en-US" dirty="0" smtClean="0"/>
          </a:p>
          <a:p>
            <a:pPr lvl="2"/>
            <a:r>
              <a:rPr lang="en-US" dirty="0" smtClean="0"/>
              <a:t>Seq2SQL</a:t>
            </a:r>
          </a:p>
          <a:p>
            <a:pPr lvl="2"/>
            <a:r>
              <a:rPr lang="en-US" dirty="0" err="1" smtClean="0"/>
              <a:t>SQLNet</a:t>
            </a:r>
            <a:endParaRPr lang="en-US" dirty="0" smtClean="0"/>
          </a:p>
          <a:p>
            <a:r>
              <a:rPr lang="en-US" dirty="0" smtClean="0"/>
              <a:t>This project focuses on two things:</a:t>
            </a:r>
          </a:p>
          <a:p>
            <a:pPr lvl="1"/>
            <a:r>
              <a:rPr lang="en-US" dirty="0" smtClean="0"/>
              <a:t>A new dataset in the domain of NL2SQL </a:t>
            </a:r>
          </a:p>
          <a:p>
            <a:pPr lvl="1"/>
            <a:r>
              <a:rPr lang="en-US" dirty="0" smtClean="0"/>
              <a:t>Baseline performance metrics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02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6" name="Picture 5" descr="Screen Shot 2018-04-26 at 1.08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75" y="2635249"/>
            <a:ext cx="4483100" cy="2400300"/>
          </a:xfrm>
          <a:prstGeom prst="rect">
            <a:avLst/>
          </a:prstGeom>
        </p:spPr>
      </p:pic>
      <p:pic>
        <p:nvPicPr>
          <p:cNvPr id="5" name="Content Placeholder 4" descr="Screen Shot 2018-04-26 at 1.08.50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466" r="-48466"/>
          <a:stretch>
            <a:fillRect/>
          </a:stretch>
        </p:blipFill>
        <p:spPr>
          <a:xfrm>
            <a:off x="1864981" y="2635249"/>
            <a:ext cx="9467913" cy="4037013"/>
          </a:xfrm>
        </p:spPr>
      </p:pic>
    </p:spTree>
    <p:extLst>
      <p:ext uri="{BB962C8B-B14F-4D97-AF65-F5344CB8AC3E}">
        <p14:creationId xmlns:p14="http://schemas.microsoft.com/office/powerpoint/2010/main" val="881657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4" name="Picture 3" descr="s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4" y="3310297"/>
            <a:ext cx="4670425" cy="3290527"/>
          </a:xfrm>
          <a:prstGeom prst="rect">
            <a:avLst/>
          </a:prstGeom>
        </p:spPr>
      </p:pic>
      <p:pic>
        <p:nvPicPr>
          <p:cNvPr id="5" name="Picture 4" descr="Screen Shot 2018-04-26 at 3.08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2565400"/>
            <a:ext cx="68707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79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 descr="Screen Shot 2018-04-25 at 11.08.0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894" r="-58894"/>
          <a:stretch>
            <a:fillRect/>
          </a:stretch>
        </p:blipFill>
        <p:spPr>
          <a:xfrm>
            <a:off x="-1165225" y="2770094"/>
            <a:ext cx="7662864" cy="3267169"/>
          </a:xfrm>
        </p:spPr>
      </p:pic>
      <p:pic>
        <p:nvPicPr>
          <p:cNvPr id="5" name="Picture 4" descr="Screen Shot 2018-04-26 at 12.08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00" y="3422650"/>
            <a:ext cx="41148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0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establishes baseline performance metrics for this new NL2SQL task</a:t>
            </a:r>
          </a:p>
          <a:p>
            <a:r>
              <a:rPr lang="en-US" dirty="0" smtClean="0"/>
              <a:t>It is clear that there is progress to be made</a:t>
            </a:r>
          </a:p>
          <a:p>
            <a:pPr lvl="1"/>
            <a:r>
              <a:rPr lang="en-US" dirty="0" smtClean="0"/>
              <a:t>Future research direction:</a:t>
            </a:r>
          </a:p>
          <a:p>
            <a:pPr lvl="2"/>
            <a:r>
              <a:rPr lang="en-US" dirty="0" err="1" smtClean="0"/>
              <a:t>Subquery</a:t>
            </a:r>
            <a:r>
              <a:rPr lang="en-US" dirty="0" smtClean="0"/>
              <a:t> prediction</a:t>
            </a:r>
          </a:p>
          <a:p>
            <a:pPr lvl="2"/>
            <a:r>
              <a:rPr lang="en-US" dirty="0" smtClean="0"/>
              <a:t>Exploring alternatives to </a:t>
            </a:r>
            <a:r>
              <a:rPr lang="en-US" dirty="0" err="1" smtClean="0"/>
              <a:t>SQLNet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83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901</TotalTime>
  <Words>83</Words>
  <Application>Microsoft Macintosh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Genesis</vt:lpstr>
      <vt:lpstr>Generating SQL from Complex Natural Language Questions</vt:lpstr>
      <vt:lpstr>Introduction</vt:lpstr>
      <vt:lpstr>Data</vt:lpstr>
      <vt:lpstr>Approach</vt:lpstr>
      <vt:lpstr>Results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SQL from Complex Natural Language Questions</dc:title>
  <dc:creator>James Ma</dc:creator>
  <cp:lastModifiedBy>James Ma</cp:lastModifiedBy>
  <cp:revision>8</cp:revision>
  <dcterms:created xsi:type="dcterms:W3CDTF">2018-04-26T04:40:44Z</dcterms:created>
  <dcterms:modified xsi:type="dcterms:W3CDTF">2018-04-26T19:41:55Z</dcterms:modified>
</cp:coreProperties>
</file>