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7"/>
    <p:restoredTop sz="94671"/>
  </p:normalViewPr>
  <p:slideViewPr>
    <p:cSldViewPr snapToGrid="0" snapToObjects="1">
      <p:cViewPr varScale="1">
        <p:scale>
          <a:sx n="70" d="100"/>
          <a:sy n="70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10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76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8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8A73-A01C-AD4A-AFC7-8D40D2324F36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E01FED-5A92-E144-8F6E-4342A9D2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for the Soft Cutoff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Miles Saffran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features</a:t>
            </a:r>
          </a:p>
          <a:p>
            <a:r>
              <a:rPr lang="en-US" dirty="0" smtClean="0"/>
              <a:t>Use more training data</a:t>
            </a:r>
          </a:p>
          <a:p>
            <a:r>
              <a:rPr lang="en-US" dirty="0" smtClean="0"/>
              <a:t>Include dropout </a:t>
            </a:r>
            <a:r>
              <a:rPr lang="en-US" smtClean="0"/>
              <a:t>and regularization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 project</a:t>
            </a:r>
          </a:p>
          <a:p>
            <a:r>
              <a:rPr lang="en-US" dirty="0" smtClean="0"/>
              <a:t>The soft cutoff problem</a:t>
            </a:r>
          </a:p>
          <a:p>
            <a:pPr lvl="1"/>
            <a:r>
              <a:rPr lang="en-US" dirty="0" smtClean="0"/>
              <a:t>Metric of evaluation</a:t>
            </a:r>
            <a:endParaRPr lang="en-US" dirty="0"/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13964170" y="7526835"/>
            <a:ext cx="6397527" cy="29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71EE"/>
                </a:solidFill>
                <a:latin typeface="Helvetica" charset="0"/>
                <a:cs typeface="+mn-cs"/>
              </a:rPr>
              <a:t>Figure 3. </a:t>
            </a:r>
            <a:r>
              <a:rPr lang="en-US" sz="1400" dirty="0" smtClean="0">
                <a:solidFill>
                  <a:srgbClr val="0071EE"/>
                </a:solidFill>
                <a:latin typeface="Helvetica" charset="0"/>
                <a:cs typeface="+mn-cs"/>
              </a:rPr>
              <a:t>French loss in the simple model</a:t>
            </a:r>
            <a:endParaRPr lang="en-US" sz="1400" dirty="0">
              <a:solidFill>
                <a:srgbClr val="0071EE"/>
              </a:solidFill>
              <a:latin typeface="Helvetica" charset="0"/>
              <a:cs typeface="+mn-cs"/>
            </a:endParaRPr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14116570" y="7679235"/>
            <a:ext cx="6397527" cy="29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71EE"/>
                </a:solidFill>
                <a:latin typeface="Helvetica" charset="0"/>
                <a:cs typeface="+mn-cs"/>
              </a:rPr>
              <a:t>Figure 3. </a:t>
            </a:r>
            <a:r>
              <a:rPr lang="en-US" sz="1400" dirty="0" smtClean="0">
                <a:solidFill>
                  <a:srgbClr val="0071EE"/>
                </a:solidFill>
                <a:latin typeface="Helvetica" charset="0"/>
                <a:cs typeface="+mn-cs"/>
              </a:rPr>
              <a:t>French loss in the simple model</a:t>
            </a:r>
            <a:endParaRPr lang="en-US" sz="1400" dirty="0">
              <a:solidFill>
                <a:srgbClr val="0071EE"/>
              </a:solidFill>
              <a:latin typeface="Helvetica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57" y="3415424"/>
            <a:ext cx="4979871" cy="589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29" y="4449811"/>
            <a:ext cx="3953925" cy="8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8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Input features</a:t>
            </a:r>
          </a:p>
          <a:p>
            <a:pPr lvl="1"/>
            <a:r>
              <a:rPr lang="en-US" dirty="0" smtClean="0"/>
              <a:t>Query embedding</a:t>
            </a:r>
          </a:p>
          <a:p>
            <a:pPr lvl="1"/>
            <a:r>
              <a:rPr lang="en-US" dirty="0" smtClean="0"/>
              <a:t>Document length</a:t>
            </a:r>
          </a:p>
          <a:p>
            <a:pPr lvl="1"/>
            <a:r>
              <a:rPr lang="en-US" dirty="0" smtClean="0"/>
              <a:t>Indri document score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40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02" y="1413273"/>
            <a:ext cx="6038732" cy="4567200"/>
          </a:xfrm>
          <a:prstGeom prst="rect">
            <a:avLst/>
          </a:prstGeom>
        </p:spPr>
      </p:pic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3706210" y="5980473"/>
            <a:ext cx="4673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71EE"/>
                </a:solidFill>
                <a:latin typeface="Helvetica" charset="0"/>
                <a:cs typeface="+mn-cs"/>
              </a:rPr>
              <a:t>Figure 1. </a:t>
            </a:r>
            <a:r>
              <a:rPr lang="en-US" sz="1400" dirty="0" smtClean="0">
                <a:solidFill>
                  <a:srgbClr val="0071EE"/>
                </a:solidFill>
                <a:latin typeface="Helvetica" charset="0"/>
                <a:cs typeface="+mn-cs"/>
              </a:rPr>
              <a:t>Training loss over epochs</a:t>
            </a:r>
            <a:endParaRPr lang="en-US" sz="1400" dirty="0">
              <a:solidFill>
                <a:srgbClr val="0071EE"/>
              </a:solidFill>
              <a:latin typeface="Helvetic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5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45" y="2275074"/>
            <a:ext cx="5186446" cy="3908358"/>
          </a:xfrm>
          <a:prstGeom prst="rect">
            <a:avLst/>
          </a:prstGeom>
        </p:spPr>
      </p:pic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3295618" y="6220329"/>
            <a:ext cx="42732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71EE"/>
                </a:solidFill>
                <a:latin typeface="Helvetica" charset="0"/>
                <a:cs typeface="+mn-cs"/>
              </a:rPr>
              <a:t>Figure 2. </a:t>
            </a:r>
            <a:r>
              <a:rPr lang="en-US" sz="1400" dirty="0" smtClean="0">
                <a:solidFill>
                  <a:srgbClr val="0071EE"/>
                </a:solidFill>
                <a:latin typeface="Helvetica" charset="0"/>
                <a:cs typeface="+mn-cs"/>
              </a:rPr>
              <a:t>English loss with different learning rates</a:t>
            </a:r>
            <a:endParaRPr lang="en-US" sz="1400" dirty="0">
              <a:solidFill>
                <a:srgbClr val="0071EE"/>
              </a:solidFill>
              <a:latin typeface="Helvetic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23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242" y="3865124"/>
            <a:ext cx="4994143" cy="3736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642" y="4017524"/>
            <a:ext cx="4994143" cy="3736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42" y="4169924"/>
            <a:ext cx="4994143" cy="3736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442" y="4322324"/>
            <a:ext cx="4994143" cy="3736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48" y="1244853"/>
            <a:ext cx="6403340" cy="4794379"/>
          </a:xfrm>
          <a:prstGeom prst="rect">
            <a:avLst/>
          </a:prstGeom>
        </p:spPr>
      </p:pic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13964170" y="7526835"/>
            <a:ext cx="6397527" cy="29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71EE"/>
                </a:solidFill>
                <a:latin typeface="Helvetica" charset="0"/>
                <a:cs typeface="+mn-cs"/>
              </a:rPr>
              <a:t>Figure 3. </a:t>
            </a:r>
            <a:r>
              <a:rPr lang="en-US" sz="1400" dirty="0" smtClean="0">
                <a:solidFill>
                  <a:srgbClr val="0071EE"/>
                </a:solidFill>
                <a:latin typeface="Helvetica" charset="0"/>
                <a:cs typeface="+mn-cs"/>
              </a:rPr>
              <a:t>French loss in the simple model</a:t>
            </a:r>
            <a:endParaRPr lang="en-US" sz="1400" dirty="0">
              <a:solidFill>
                <a:srgbClr val="0071EE"/>
              </a:solidFill>
              <a:latin typeface="Helvetica" charset="0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566" y="6038268"/>
            <a:ext cx="6388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4" y="1437522"/>
            <a:ext cx="6329308" cy="482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28" y="6261482"/>
            <a:ext cx="6400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43" y="12865571"/>
            <a:ext cx="12196257" cy="2042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" y="2132330"/>
            <a:ext cx="9284208" cy="1598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26" y="4024122"/>
            <a:ext cx="5118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in performance</a:t>
            </a:r>
          </a:p>
          <a:p>
            <a:pPr lvl="1"/>
            <a:r>
              <a:rPr lang="en-US" dirty="0" smtClean="0"/>
              <a:t>.1 on English to English (optimal .14)</a:t>
            </a:r>
          </a:p>
          <a:p>
            <a:pPr lvl="1"/>
            <a:r>
              <a:rPr lang="en-US" dirty="0" smtClean="0"/>
              <a:t>.15 on Tagalog to Swahili (optimal .35)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6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122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</vt:lpstr>
      <vt:lpstr>Trebuchet MS</vt:lpstr>
      <vt:lpstr>Wingdings 3</vt:lpstr>
      <vt:lpstr>Arial</vt:lpstr>
      <vt:lpstr>Facet</vt:lpstr>
      <vt:lpstr>Deep Learning for the Soft Cutoff Problem</vt:lpstr>
      <vt:lpstr>Introduction</vt:lpstr>
      <vt:lpstr>Materials and Methods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the Soft Cutoff Problem</dc:title>
  <dc:creator>Miles Saffran</dc:creator>
  <cp:lastModifiedBy>Miles Saffran</cp:lastModifiedBy>
  <cp:revision>3</cp:revision>
  <dcterms:created xsi:type="dcterms:W3CDTF">2018-04-26T21:28:05Z</dcterms:created>
  <dcterms:modified xsi:type="dcterms:W3CDTF">2018-04-26T21:44:54Z</dcterms:modified>
</cp:coreProperties>
</file>