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9144000" cx="9144000"/>
  <p:notesSz cx="6858000" cy="9144000"/>
  <p:embeddedFontLst>
    <p:embeddedFont>
      <p:font typeface="Pinyon Script"/>
      <p:regular r:id="rId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inyonScrip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714796" y="685800"/>
            <a:ext cx="3429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714796" y="685800"/>
            <a:ext cx="3429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1323688"/>
            <a:ext cx="8520300" cy="3649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5038444"/>
            <a:ext cx="8520300" cy="1409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966444"/>
            <a:ext cx="8520300" cy="3490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03955"/>
            <a:ext cx="8520300" cy="231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3823733"/>
            <a:ext cx="8520300" cy="1496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791155"/>
            <a:ext cx="8520300" cy="101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2048844"/>
            <a:ext cx="8520300" cy="607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791155"/>
            <a:ext cx="8520300" cy="101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2048844"/>
            <a:ext cx="3999900" cy="607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2048844"/>
            <a:ext cx="3999900" cy="607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791155"/>
            <a:ext cx="8520300" cy="101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987733"/>
            <a:ext cx="2808000" cy="134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2470400"/>
            <a:ext cx="2808000" cy="56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800266"/>
            <a:ext cx="6367500" cy="7272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22"/>
            <a:ext cx="4572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2192311"/>
            <a:ext cx="4045200" cy="2635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4983244"/>
            <a:ext cx="4045200" cy="219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1287244"/>
            <a:ext cx="3836700" cy="6569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7521022"/>
            <a:ext cx="5998800" cy="1075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791155"/>
            <a:ext cx="85203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2048844"/>
            <a:ext cx="85203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8290163"/>
            <a:ext cx="54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rgbClr val="FFFFFF">
              <a:alpha val="9101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6225" y="154900"/>
            <a:ext cx="819200" cy="8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/>
        </p:nvSpPr>
        <p:spPr>
          <a:xfrm>
            <a:off x="841600" y="3021075"/>
            <a:ext cx="44946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A64D79"/>
                </a:solidFill>
                <a:latin typeface="Pinyon Script"/>
                <a:ea typeface="Pinyon Script"/>
                <a:cs typeface="Pinyon Script"/>
                <a:sym typeface="Pinyon Script"/>
              </a:rPr>
              <a:t>Integrantes: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2745675" y="4394550"/>
            <a:ext cx="49815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Ignacio Rodríguez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Agustina Martínez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Tamara Lemes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>
              <a:spcBef>
                <a:spcPts val="0"/>
              </a:spcBef>
              <a:buSzPct val="100000"/>
              <a:buFont typeface="Times New Roman"/>
              <a:buChar char="●"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Mariana Bentancor</a:t>
            </a:r>
          </a:p>
        </p:txBody>
      </p:sp>
      <p:cxnSp>
        <p:nvCxnSpPr>
          <p:cNvPr id="58" name="Shape 58"/>
          <p:cNvCxnSpPr/>
          <p:nvPr/>
        </p:nvCxnSpPr>
        <p:spPr>
          <a:xfrm flipH="1" rot="10800000">
            <a:off x="250" y="1355100"/>
            <a:ext cx="9188400" cy="22200"/>
          </a:xfrm>
          <a:prstGeom prst="straightConnector1">
            <a:avLst/>
          </a:prstGeom>
          <a:noFill/>
          <a:ln cap="flat" cmpd="sng" w="9525">
            <a:solidFill>
              <a:srgbClr val="C5C5C5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 txBox="1"/>
          <p:nvPr/>
        </p:nvSpPr>
        <p:spPr>
          <a:xfrm>
            <a:off x="250" y="821625"/>
            <a:ext cx="127530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Atenea - Parcial de programación III 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6130600" y="821625"/>
            <a:ext cx="1275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08/06/2016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