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73" d="100"/>
          <a:sy n="73" d="100"/>
        </p:scale>
        <p:origin x="2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9166-A2B9-CF54-C66A-72B66777457B}"/>
              </a:ext>
            </a:extLst>
          </p:cNvPr>
          <p:cNvSpPr>
            <a:spLocks noGrp="1"/>
          </p:cNvSpPr>
          <p:nvPr>
            <p:ph type="ctrTitle"/>
          </p:nvPr>
        </p:nvSpPr>
        <p:spPr/>
        <p:txBody>
          <a:bodyPr/>
          <a:lstStyle/>
          <a:p>
            <a:r>
              <a:rPr lang="ar-SA" dirty="0"/>
              <a:t>نظام الصيانة التنبؤي للمعدات </a:t>
            </a:r>
            <a:r>
              <a:rPr lang="ar-SA" dirty="0" err="1"/>
              <a:t>الكهربائيه</a:t>
            </a:r>
            <a:endParaRPr lang="ar-SA" dirty="0"/>
          </a:p>
        </p:txBody>
      </p:sp>
      <p:sp>
        <p:nvSpPr>
          <p:cNvPr id="3" name="Subtitle 2">
            <a:extLst>
              <a:ext uri="{FF2B5EF4-FFF2-40B4-BE49-F238E27FC236}">
                <a16:creationId xmlns:a16="http://schemas.microsoft.com/office/drawing/2014/main" id="{5257858D-4BFC-F425-8294-BE746477F51F}"/>
              </a:ext>
            </a:extLst>
          </p:cNvPr>
          <p:cNvSpPr>
            <a:spLocks noGrp="1"/>
          </p:cNvSpPr>
          <p:nvPr>
            <p:ph type="subTitle" idx="1"/>
          </p:nvPr>
        </p:nvSpPr>
        <p:spPr/>
        <p:txBody>
          <a:bodyPr/>
          <a:lstStyle/>
          <a:p>
            <a:endParaRPr lang="ar-SA" dirty="0"/>
          </a:p>
        </p:txBody>
      </p:sp>
    </p:spTree>
    <p:extLst>
      <p:ext uri="{BB962C8B-B14F-4D97-AF65-F5344CB8AC3E}">
        <p14:creationId xmlns:p14="http://schemas.microsoft.com/office/powerpoint/2010/main" val="359066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8343-8238-790D-08F6-D15CB1AAF5D6}"/>
              </a:ext>
            </a:extLst>
          </p:cNvPr>
          <p:cNvSpPr>
            <a:spLocks noGrp="1"/>
          </p:cNvSpPr>
          <p:nvPr>
            <p:ph type="title"/>
          </p:nvPr>
        </p:nvSpPr>
        <p:spPr/>
        <p:txBody>
          <a:bodyPr>
            <a:normAutofit/>
          </a:bodyPr>
          <a:lstStyle/>
          <a:p>
            <a:pPr algn="r"/>
            <a:r>
              <a:rPr lang="ar-SA" sz="4000" dirty="0"/>
              <a:t>المقدمة</a:t>
            </a:r>
          </a:p>
        </p:txBody>
      </p:sp>
      <p:sp>
        <p:nvSpPr>
          <p:cNvPr id="3" name="Content Placeholder 2">
            <a:extLst>
              <a:ext uri="{FF2B5EF4-FFF2-40B4-BE49-F238E27FC236}">
                <a16:creationId xmlns:a16="http://schemas.microsoft.com/office/drawing/2014/main" id="{8BD708C3-93E0-1961-0DF2-E56B062ADC27}"/>
              </a:ext>
            </a:extLst>
          </p:cNvPr>
          <p:cNvSpPr>
            <a:spLocks noGrp="1"/>
          </p:cNvSpPr>
          <p:nvPr>
            <p:ph idx="1"/>
          </p:nvPr>
        </p:nvSpPr>
        <p:spPr/>
        <p:txBody>
          <a:bodyPr/>
          <a:lstStyle/>
          <a:p>
            <a:pPr marL="0" indent="0">
              <a:buNone/>
            </a:pPr>
            <a:r>
              <a:rPr lang="ar-SA" dirty="0"/>
              <a:t>نظام الصيانة التنبؤية لمعدات الكهرباء تعتبر الصيانة التنبؤية نهجًا متقدمًا لإدارة الصيانة، يهدف إلى توقع الأعطال قبل حدوثها، مما يسهم في زيادة كفاءة المعدات وتقليل التكاليف. من خلال استخدام الذكاء الاصطناعي و البيانات والتحليلات، يمكن للمؤسسات تحسين استراتيجيات الصيانة.</a:t>
            </a:r>
          </a:p>
        </p:txBody>
      </p:sp>
    </p:spTree>
    <p:extLst>
      <p:ext uri="{BB962C8B-B14F-4D97-AF65-F5344CB8AC3E}">
        <p14:creationId xmlns:p14="http://schemas.microsoft.com/office/powerpoint/2010/main" val="327586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7A69-BE3D-77A2-A0EA-B443E3357F26}"/>
              </a:ext>
            </a:extLst>
          </p:cNvPr>
          <p:cNvSpPr>
            <a:spLocks noGrp="1"/>
          </p:cNvSpPr>
          <p:nvPr>
            <p:ph type="title"/>
          </p:nvPr>
        </p:nvSpPr>
        <p:spPr/>
        <p:txBody>
          <a:bodyPr/>
          <a:lstStyle/>
          <a:p>
            <a:pPr algn="r"/>
            <a:r>
              <a:rPr lang="ar-SA" dirty="0"/>
              <a:t>أهداف البحث</a:t>
            </a:r>
            <a:br>
              <a:rPr lang="ar-SA" dirty="0"/>
            </a:br>
            <a:endParaRPr lang="ar-SA" dirty="0"/>
          </a:p>
        </p:txBody>
      </p:sp>
      <p:sp>
        <p:nvSpPr>
          <p:cNvPr id="3" name="Content Placeholder 2">
            <a:extLst>
              <a:ext uri="{FF2B5EF4-FFF2-40B4-BE49-F238E27FC236}">
                <a16:creationId xmlns:a16="http://schemas.microsoft.com/office/drawing/2014/main" id="{9C07A48B-3D8F-63A9-AF25-6343B5F79378}"/>
              </a:ext>
            </a:extLst>
          </p:cNvPr>
          <p:cNvSpPr>
            <a:spLocks noGrp="1"/>
          </p:cNvSpPr>
          <p:nvPr>
            <p:ph idx="1"/>
          </p:nvPr>
        </p:nvSpPr>
        <p:spPr/>
        <p:txBody>
          <a:bodyPr/>
          <a:lstStyle/>
          <a:p>
            <a:pPr marL="0" indent="0">
              <a:buNone/>
            </a:pPr>
            <a:endParaRPr lang="ar-SA" dirty="0"/>
          </a:p>
          <a:p>
            <a:r>
              <a:rPr lang="ar-SA" dirty="0"/>
              <a:t>فهم مبادئ الصيانة التنبؤية: استكشاف كيفية عمل النظام.</a:t>
            </a:r>
          </a:p>
          <a:p>
            <a:r>
              <a:rPr lang="ar-SA" dirty="0"/>
              <a:t>تحليل الفوائد: مقارنة الصيانة التنبؤية بالصيانة التقليدية من حيث التكلفة والوقت.</a:t>
            </a:r>
          </a:p>
          <a:p>
            <a:r>
              <a:rPr lang="ar-SA" dirty="0"/>
              <a:t>استكشاف التطبيقات العملية: تحديد كيف يمكن تنفيذ النظام في قطاع الكهرباء.</a:t>
            </a:r>
          </a:p>
        </p:txBody>
      </p:sp>
    </p:spTree>
    <p:extLst>
      <p:ext uri="{BB962C8B-B14F-4D97-AF65-F5344CB8AC3E}">
        <p14:creationId xmlns:p14="http://schemas.microsoft.com/office/powerpoint/2010/main" val="427783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734D-BCC1-BDC5-2F2D-AF83CFFB6A33}"/>
              </a:ext>
            </a:extLst>
          </p:cNvPr>
          <p:cNvSpPr>
            <a:spLocks noGrp="1"/>
          </p:cNvSpPr>
          <p:nvPr>
            <p:ph type="title"/>
          </p:nvPr>
        </p:nvSpPr>
        <p:spPr/>
        <p:txBody>
          <a:bodyPr/>
          <a:lstStyle/>
          <a:p>
            <a:pPr algn="r"/>
            <a:r>
              <a:rPr lang="ar-SA" dirty="0"/>
              <a:t>المنهجية</a:t>
            </a:r>
          </a:p>
        </p:txBody>
      </p:sp>
      <p:sp>
        <p:nvSpPr>
          <p:cNvPr id="3" name="Content Placeholder 2">
            <a:extLst>
              <a:ext uri="{FF2B5EF4-FFF2-40B4-BE49-F238E27FC236}">
                <a16:creationId xmlns:a16="http://schemas.microsoft.com/office/drawing/2014/main" id="{76B4F02A-B363-D666-C839-3E42AC4F9A84}"/>
              </a:ext>
            </a:extLst>
          </p:cNvPr>
          <p:cNvSpPr>
            <a:spLocks noGrp="1"/>
          </p:cNvSpPr>
          <p:nvPr>
            <p:ph idx="1"/>
          </p:nvPr>
        </p:nvSpPr>
        <p:spPr/>
        <p:txBody>
          <a:bodyPr/>
          <a:lstStyle/>
          <a:p>
            <a:pPr marL="0" indent="0">
              <a:buNone/>
            </a:pPr>
            <a:r>
              <a:rPr lang="ar-SA" dirty="0"/>
              <a:t>تحليل البيانات: جمع بيانات التشغيل والأداء من المعدات.</a:t>
            </a:r>
          </a:p>
          <a:p>
            <a:pPr>
              <a:buFontTx/>
              <a:buChar char="-"/>
            </a:pPr>
            <a:r>
              <a:rPr lang="ar-SA" dirty="0"/>
              <a:t>تقنيات التنبؤ: استخدام الذكاء الاصطناعي والتعلم الآلي لتحليل البيانات وتوقع الأعطال.</a:t>
            </a:r>
          </a:p>
          <a:p>
            <a:pPr>
              <a:buFontTx/>
              <a:buChar char="-"/>
            </a:pPr>
            <a:r>
              <a:rPr lang="ar-SA" dirty="0"/>
              <a:t>تطبيق النتائج: تطوير جداول صيانة تعتمد على التحليل للتقليل من التوقفات غير المخطط لها.</a:t>
            </a:r>
          </a:p>
        </p:txBody>
      </p:sp>
    </p:spTree>
    <p:extLst>
      <p:ext uri="{BB962C8B-B14F-4D97-AF65-F5344CB8AC3E}">
        <p14:creationId xmlns:p14="http://schemas.microsoft.com/office/powerpoint/2010/main" val="334204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5DE7-6D32-02B6-03E5-61A3A15F6F2D}"/>
              </a:ext>
            </a:extLst>
          </p:cNvPr>
          <p:cNvSpPr>
            <a:spLocks noGrp="1"/>
          </p:cNvSpPr>
          <p:nvPr>
            <p:ph type="title"/>
          </p:nvPr>
        </p:nvSpPr>
        <p:spPr/>
        <p:txBody>
          <a:bodyPr/>
          <a:lstStyle/>
          <a:p>
            <a:pPr algn="r"/>
            <a:r>
              <a:rPr lang="ar-SA" dirty="0"/>
              <a:t>الاستنتاجات</a:t>
            </a:r>
          </a:p>
        </p:txBody>
      </p:sp>
      <p:sp>
        <p:nvSpPr>
          <p:cNvPr id="3" name="Content Placeholder 2">
            <a:extLst>
              <a:ext uri="{FF2B5EF4-FFF2-40B4-BE49-F238E27FC236}">
                <a16:creationId xmlns:a16="http://schemas.microsoft.com/office/drawing/2014/main" id="{6B8017F9-7D77-904D-F83A-624AC7B095C4}"/>
              </a:ext>
            </a:extLst>
          </p:cNvPr>
          <p:cNvSpPr>
            <a:spLocks noGrp="1"/>
          </p:cNvSpPr>
          <p:nvPr>
            <p:ph idx="1"/>
          </p:nvPr>
        </p:nvSpPr>
        <p:spPr/>
        <p:txBody>
          <a:bodyPr/>
          <a:lstStyle/>
          <a:p>
            <a:pPr marL="0" indent="0">
              <a:buNone/>
            </a:pPr>
            <a:r>
              <a:rPr lang="ar-SA" dirty="0"/>
              <a:t>تعزيز الكفاءة: زيادة فعالية المعدات وتقليل فترات التوقف.</a:t>
            </a:r>
          </a:p>
          <a:p>
            <a:r>
              <a:rPr lang="ar-SA" dirty="0"/>
              <a:t>زيادة الموثوقية: تحسين استجابة النظام </a:t>
            </a:r>
            <a:r>
              <a:rPr lang="ar-SA"/>
              <a:t>الكهربائي للأعطال.</a:t>
            </a:r>
            <a:endParaRPr lang="ar-SA" dirty="0"/>
          </a:p>
        </p:txBody>
      </p:sp>
    </p:spTree>
    <p:extLst>
      <p:ext uri="{BB962C8B-B14F-4D97-AF65-F5344CB8AC3E}">
        <p14:creationId xmlns:p14="http://schemas.microsoft.com/office/powerpoint/2010/main" val="4092991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TotalTime>
  <Words>149</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نظام الصيانة التنبؤي للمعدات الكهربائيه</vt:lpstr>
      <vt:lpstr>المقدمة</vt:lpstr>
      <vt:lpstr>أهداف البحث </vt:lpstr>
      <vt:lpstr>المنهجية</vt:lpstr>
      <vt:lpstr>الاستنتاجات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432105522</dc:creator>
  <cp:lastModifiedBy>432105522</cp:lastModifiedBy>
  <cp:revision>1</cp:revision>
  <dcterms:created xsi:type="dcterms:W3CDTF">2024-09-30T18:20:28Z</dcterms:created>
  <dcterms:modified xsi:type="dcterms:W3CDTF">2024-09-30T18:28:08Z</dcterms:modified>
</cp:coreProperties>
</file>