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3932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2096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036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33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827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893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0407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30205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914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1860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3520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7387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0522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5174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730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3916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2907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9681-2722-4ECC-893E-A58E3F471264}" type="datetimeFigureOut">
              <a:rPr lang="ar-SA" smtClean="0"/>
              <a:t>02/03/1445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63770-84D0-4DD0-BDAE-BE982805951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1164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arab.net/?p=9877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xhere.com/en/photo/1622138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dimpapp.gr/%CE%B7%CE%BB%CE%B5%CE%BA%CF%84%CF%81%CE%BF%CE%BD%CE%B9%CE%BA%CF%8C%CF%82-%CF%85%CF%80%CE%BF%CE%BB%CE%BF%CE%B3%CE%B9%CF%83%CF%84%CE%AE%CF%82/%CF%84%CE%B9-%CE%B5%CE%AF%CE%BD%CE%B1%CE%B9-%CE%BF-%CE%B7%CE%BB%CE%B5%CE%BA%CF%84%CF%81%CE%BF%CE%BD%CE%B9%CE%BA%CF%8C%CF%82-%CF%85%CF%80%CE%BF%CE%BB%CE%BF%CE%B3%CE%B9%CF%83%CF%84%CE%AE%CF%82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dimpapp.gr/%CE%B7%CE%BB%CE%B5%CE%BA%CF%84%CF%81%CE%BF%CE%BD%CE%B9%CE%BA%CF%8C%CF%82-%CF%85%CF%80%CE%BF%CE%BB%CE%BF%CE%B3%CE%B9%CF%83%CF%84%CE%AE%CF%82/%CF%84%CE%B9-%CE%B5%CE%AF%CE%BD%CE%B1%CE%B9-%CE%BF-%CE%B7%CE%BB%CE%B5%CE%BA%CF%84%CF%81%CE%BF%CE%BD%CE%B9%CE%BA%CF%8C%CF%82-%CF%85%CF%80%CE%BF%CE%BB%CE%BF%CE%B3%CE%B9%CF%83%CF%84%CE%AE%CF%8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xhere.com/en/photo/1622138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xhere.com/en/photo/1622138" TargetMode="Externa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penarab.net/?p=9877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penarab.net/?p=9877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xhere.com/en/photo/1622138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F79954-0C20-01A6-C41A-581CDEDAE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dirty="0"/>
              <a:t>Majed </a:t>
            </a:r>
            <a:r>
              <a:rPr lang="en-US" dirty="0" err="1"/>
              <a:t>hameed</a:t>
            </a:r>
            <a:r>
              <a:rPr lang="en-US" dirty="0"/>
              <a:t> </a:t>
            </a:r>
            <a:r>
              <a:rPr lang="en-US" dirty="0" err="1"/>
              <a:t>almutairi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F6EA9-50FA-0A65-3CB7-CCB06B8C5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r>
              <a:rPr lang="en-US"/>
              <a:t>Id:432105522</a:t>
            </a:r>
          </a:p>
          <a:p>
            <a:r>
              <a:rPr lang="ar-SA" b="0" i="0">
                <a:effectLst/>
                <a:latin typeface="helvetica-nal"/>
              </a:rPr>
              <a:t>2004,2005</a:t>
            </a:r>
            <a:r>
              <a:rPr lang="ar-SA">
                <a:latin typeface="helvetica-nal"/>
              </a:rPr>
              <a:t> </a:t>
            </a:r>
            <a:r>
              <a:rPr lang="en-US"/>
              <a:t>Group:</a:t>
            </a:r>
          </a:p>
          <a:p>
            <a:r>
              <a:rPr lang="en-US" err="1"/>
              <a:t>Topic:computer</a:t>
            </a:r>
            <a:r>
              <a:rPr lang="en-US"/>
              <a:t> users</a:t>
            </a:r>
          </a:p>
        </p:txBody>
      </p:sp>
      <p:pic>
        <p:nvPicPr>
          <p:cNvPr id="5" name="Picture 4" descr="A computer with a screen on&#10;&#10;Description automatically generated">
            <a:extLst>
              <a:ext uri="{FF2B5EF4-FFF2-40B4-BE49-F238E27FC236}">
                <a16:creationId xmlns:a16="http://schemas.microsoft.com/office/drawing/2014/main" id="{87102DB2-D495-8F62-30E1-AA582FF129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640" r="3225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0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75767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97E578-2C15-2A35-B1A1-260ABD6D4480}"/>
              </a:ext>
            </a:extLst>
          </p:cNvPr>
          <p:cNvSpPr txBox="1"/>
          <p:nvPr/>
        </p:nvSpPr>
        <p:spPr>
          <a:xfrm>
            <a:off x="5270066" y="1122363"/>
            <a:ext cx="53979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cap="all">
                <a:latin typeface="+mj-lt"/>
                <a:ea typeface="+mj-ea"/>
                <a:cs typeface="+mj-cs"/>
              </a:rPr>
              <a:t> Addiction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cap="all">
                <a:latin typeface="+mj-lt"/>
                <a:ea typeface="+mj-ea"/>
                <a:cs typeface="+mj-cs"/>
              </a:rPr>
              <a:t>Social isolation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cap="all">
                <a:latin typeface="+mj-lt"/>
                <a:ea typeface="+mj-ea"/>
                <a:cs typeface="+mj-cs"/>
              </a:rPr>
              <a:t> Health effects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cap="all">
                <a:latin typeface="+mj-lt"/>
                <a:ea typeface="+mj-ea"/>
                <a:cs typeface="+mj-cs"/>
              </a:rPr>
              <a:t>Violation of privacy</a:t>
            </a:r>
          </a:p>
        </p:txBody>
      </p:sp>
      <p:pic>
        <p:nvPicPr>
          <p:cNvPr id="4" name="Picture 3" descr="A computer and a cell phone on a table">
            <a:extLst>
              <a:ext uri="{FF2B5EF4-FFF2-40B4-BE49-F238E27FC236}">
                <a16:creationId xmlns:a16="http://schemas.microsoft.com/office/drawing/2014/main" id="{FFE5AFB8-1114-5F42-B7AA-4B274F57C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263" r="44617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276800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102C-7264-0AD8-9CBA-697B5482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76908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index</a:t>
            </a:r>
            <a:endParaRPr lang="ar-SA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5B61-2B89-D6BF-AEEF-3709C37B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/>
              <a:t> </a:t>
            </a:r>
            <a:r>
              <a:rPr lang="en-US" dirty="0"/>
              <a:t>What is a computer</a:t>
            </a:r>
            <a:endParaRPr lang="ar-SA" dirty="0"/>
          </a:p>
          <a:p>
            <a:r>
              <a:rPr lang="ar-SA" dirty="0"/>
              <a:t> </a:t>
            </a:r>
            <a:r>
              <a:rPr lang="en-US" dirty="0"/>
              <a:t>What are the uses of computers</a:t>
            </a:r>
            <a:endParaRPr lang="ar-SA" dirty="0"/>
          </a:p>
          <a:p>
            <a:r>
              <a:rPr lang="ar-SA" dirty="0"/>
              <a:t> </a:t>
            </a:r>
            <a:r>
              <a:rPr lang="en-US" dirty="0"/>
              <a:t>What are the benefits of using a computer</a:t>
            </a:r>
            <a:endParaRPr lang="ar-SA" dirty="0"/>
          </a:p>
          <a:p>
            <a:r>
              <a:rPr lang="ar-SA" dirty="0"/>
              <a:t> </a:t>
            </a:r>
            <a:r>
              <a:rPr lang="en-US" dirty="0"/>
              <a:t>What are the harms of using a computer</a:t>
            </a:r>
            <a:endParaRPr lang="ar-S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3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4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5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6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7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8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9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1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3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4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5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6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7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9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0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1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2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3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4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5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6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7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2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3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4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5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6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7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8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9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0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</p:grpSp>
      <p:pic>
        <p:nvPicPr>
          <p:cNvPr id="90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2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monitor and keyboard&#10;&#10;Description automatically generated">
            <a:extLst>
              <a:ext uri="{FF2B5EF4-FFF2-40B4-BE49-F238E27FC236}">
                <a16:creationId xmlns:a16="http://schemas.microsoft.com/office/drawing/2014/main" id="{35C5D4DE-9C2F-23BD-7700-88947FBBF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8988" y="1246187"/>
            <a:ext cx="6112382" cy="4360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21AA-FD56-1EA8-3889-B9C46A7CA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433" y="2056578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What is a computer?</a:t>
            </a:r>
            <a:endParaRPr lang="ar-SA" sz="2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ar-SA" sz="18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CFA90-EF92-732C-8EA3-7B1BCD4AC6A3}"/>
              </a:ext>
            </a:extLst>
          </p:cNvPr>
          <p:cNvSpPr txBox="1"/>
          <p:nvPr/>
        </p:nvSpPr>
        <p:spPr>
          <a:xfrm>
            <a:off x="4967609" y="5406297"/>
            <a:ext cx="226376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1">
            <a:spAutoFit/>
          </a:bodyPr>
          <a:lstStyle/>
          <a:p>
            <a:pPr algn="r">
              <a:spcAft>
                <a:spcPts val="600"/>
              </a:spcAft>
            </a:pPr>
            <a:r>
              <a:rPr lang="ar-SA" sz="700">
                <a:solidFill>
                  <a:srgbClr val="FFFFFF"/>
                </a:solidFill>
                <a:hlinkClick r:id="rId4" tooltip="https://dimpapp.gr/%CE%B7%CE%BB%CE%B5%CE%BA%CF%84%CF%81%CE%BF%CE%BD%CE%B9%CE%BA%CF%8C%CF%82-%CF%85%CF%80%CE%BF%CE%BB%CE%BF%CE%B3%CE%B9%CF%83%CF%84%CE%AE%CF%82/%CF%84%CE%B9-%CE%B5%CE%AF%CE%BD%CE%B1%CE%B9-%CE%BF-%CE%B7%CE%BB%CE%B5%CE%BA%CF%84%CF%81%CE%BF%CE%BD%CE%B9%CE%BA%CF%8C%CF%82-%CF%85%CF%80%CE%BF%CE%BB%CE%BF%CE%B3%CE%B9%CF%83%CF%84%CE%AE%CF%8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ar-SA" sz="700">
                <a:solidFill>
                  <a:srgbClr val="FFFFFF"/>
                </a:solidFill>
              </a:rPr>
              <a:t> by Unknown Author is licensed under </a:t>
            </a:r>
            <a:r>
              <a:rPr lang="ar-SA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ar-S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B1E3C-6DDF-251F-0C7E-893AFFF88FE4}"/>
              </a:ext>
            </a:extLst>
          </p:cNvPr>
          <p:cNvSpPr txBox="1"/>
          <p:nvPr/>
        </p:nvSpPr>
        <p:spPr>
          <a:xfrm>
            <a:off x="844620" y="2249487"/>
            <a:ext cx="2862444" cy="395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 computer is an electronic device for processing information or data. It has the ability to store, retrieve and process data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ar-SA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pic>
        <p:nvPicPr>
          <p:cNvPr id="2" name="Picture 1" descr="A computer monitor and keyboard">
            <a:extLst>
              <a:ext uri="{FF2B5EF4-FFF2-40B4-BE49-F238E27FC236}">
                <a16:creationId xmlns:a16="http://schemas.microsoft.com/office/drawing/2014/main" id="{2F15F30C-91B9-6B48-1AC1-C0100F885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11778" y="985705"/>
            <a:ext cx="6844045" cy="4882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3FB67B-E1FA-605F-F757-8FB7565A7912}"/>
              </a:ext>
            </a:extLst>
          </p:cNvPr>
          <p:cNvSpPr txBox="1"/>
          <p:nvPr/>
        </p:nvSpPr>
        <p:spPr>
          <a:xfrm>
            <a:off x="9292062" y="5667735"/>
            <a:ext cx="226376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1">
            <a:spAutoFit/>
          </a:bodyPr>
          <a:lstStyle/>
          <a:p>
            <a:pPr algn="r">
              <a:spcAft>
                <a:spcPts val="600"/>
              </a:spcAft>
            </a:pPr>
            <a:r>
              <a:rPr lang="ar-SA" sz="700">
                <a:solidFill>
                  <a:srgbClr val="FFFFFF"/>
                </a:solidFill>
                <a:hlinkClick r:id="rId4" tooltip="https://dimpapp.gr/%CE%B7%CE%BB%CE%B5%CE%BA%CF%84%CF%81%CE%BF%CE%BD%CE%B9%CE%BA%CF%8C%CF%82-%CF%85%CF%80%CE%BF%CE%BB%CE%BF%CE%B3%CE%B9%CF%83%CF%84%CE%AE%CF%82/%CF%84%CE%B9-%CE%B5%CE%AF%CE%BD%CE%B1%CE%B9-%CE%BF-%CE%B7%CE%BB%CE%B5%CE%BA%CF%84%CF%81%CE%BF%CE%BD%CE%B9%CE%BA%CF%8C%CF%82-%CF%85%CF%80%CE%BF%CE%BB%CE%BF%CE%B3%CE%B9%CF%83%CF%84%CE%AE%CF%82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ar-SA" sz="700">
                <a:solidFill>
                  <a:srgbClr val="FFFFFF"/>
                </a:solidFill>
              </a:rPr>
              <a:t> by Unknown Author is licensed under </a:t>
            </a:r>
            <a:r>
              <a:rPr lang="ar-SA" sz="70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ar-S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55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46A5C6-0D44-31DC-630D-40A5B2F9C48D}"/>
              </a:ext>
            </a:extLst>
          </p:cNvPr>
          <p:cNvSpPr txBox="1"/>
          <p:nvPr/>
        </p:nvSpPr>
        <p:spPr>
          <a:xfrm>
            <a:off x="7914894" y="1122363"/>
            <a:ext cx="315622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>
                <a:latin typeface="+mj-lt"/>
                <a:ea typeface="+mj-ea"/>
                <a:cs typeface="+mj-cs"/>
              </a:rPr>
              <a:t>What are the uses of computers?</a:t>
            </a:r>
          </a:p>
        </p:txBody>
      </p:sp>
      <p:pic>
        <p:nvPicPr>
          <p:cNvPr id="5" name="Picture 4" descr="A computer and a cell phone on a table&#10;&#10;Description automatically generated">
            <a:extLst>
              <a:ext uri="{FF2B5EF4-FFF2-40B4-BE49-F238E27FC236}">
                <a16:creationId xmlns:a16="http://schemas.microsoft.com/office/drawing/2014/main" id="{51B174A5-DFF0-82D4-2C90-068958AC4B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</p:spTree>
    <p:extLst>
      <p:ext uri="{BB962C8B-B14F-4D97-AF65-F5344CB8AC3E}">
        <p14:creationId xmlns:p14="http://schemas.microsoft.com/office/powerpoint/2010/main" val="351986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3" name="Rectangle 52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computer and a cell phone on a table&#10;&#10;Description automatically generated">
            <a:extLst>
              <a:ext uri="{FF2B5EF4-FFF2-40B4-BE49-F238E27FC236}">
                <a16:creationId xmlns:a16="http://schemas.microsoft.com/office/drawing/2014/main" id="{4F0E9FA2-1E8B-9263-D381-93558B7FC2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26430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6D895F-29A0-4D30-E660-9A6F88C01612}"/>
              </a:ext>
            </a:extLst>
          </p:cNvPr>
          <p:cNvSpPr txBox="1"/>
          <p:nvPr/>
        </p:nvSpPr>
        <p:spPr>
          <a:xfrm>
            <a:off x="7962519" y="2249487"/>
            <a:ext cx="308489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 Use a computer to write documents, send e-mail, play games, and browse the web. You can also use it to edit or create spreadsheets, presentations, and even video files.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5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A computer with a screen on">
            <a:extLst>
              <a:ext uri="{FF2B5EF4-FFF2-40B4-BE49-F238E27FC236}">
                <a16:creationId xmlns:a16="http://schemas.microsoft.com/office/drawing/2014/main" id="{4B47A90E-0F36-9C6A-7EF3-991D0CE1F8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11137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4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9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6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7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8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9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0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1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2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3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5E2F55E-65E9-E3A3-C669-5A51B439A192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>
                <a:latin typeface="+mj-lt"/>
                <a:ea typeface="+mj-ea"/>
                <a:cs typeface="+mj-cs"/>
              </a:rPr>
              <a:t>What are the benefits of using a computer?</a:t>
            </a:r>
          </a:p>
        </p:txBody>
      </p:sp>
    </p:spTree>
    <p:extLst>
      <p:ext uri="{BB962C8B-B14F-4D97-AF65-F5344CB8AC3E}">
        <p14:creationId xmlns:p14="http://schemas.microsoft.com/office/powerpoint/2010/main" val="254865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" name="Group 10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1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3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4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5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6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7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8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49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150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ar-SA"/>
              </a:p>
            </p:txBody>
          </p:sp>
        </p:grpSp>
      </p:grpSp>
      <p:grpSp>
        <p:nvGrpSpPr>
          <p:cNvPr id="151" name="Group 51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2" name="Rectangle 52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computer with a screen on">
            <a:extLst>
              <a:ext uri="{FF2B5EF4-FFF2-40B4-BE49-F238E27FC236}">
                <a16:creationId xmlns:a16="http://schemas.microsoft.com/office/drawing/2014/main" id="{10B46CA1-9359-57F6-691E-74364328DA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3295" r="42908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53" name="Group 55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4" name="Rectangle 56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7" name="Rectangle 59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2" name="Rectangle 84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4" name="Rectangle 96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A82D06-49E5-7CE0-4F2F-7D2748B6B167}"/>
              </a:ext>
            </a:extLst>
          </p:cNvPr>
          <p:cNvSpPr txBox="1"/>
          <p:nvPr/>
        </p:nvSpPr>
        <p:spPr>
          <a:xfrm>
            <a:off x="4968958" y="2249487"/>
            <a:ext cx="60784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Facilitating ways to communicate with others through editing and writing messages, and preparing reports and documents. An effective element in achieving success in work as well as education. A major tool in distance education, this type of education cannot be completed without the presence of a computer</a:t>
            </a:r>
          </a:p>
        </p:txBody>
      </p:sp>
    </p:spTree>
    <p:extLst>
      <p:ext uri="{BB962C8B-B14F-4D97-AF65-F5344CB8AC3E}">
        <p14:creationId xmlns:p14="http://schemas.microsoft.com/office/powerpoint/2010/main" val="71556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ar-SA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A computer and a cell phone on a table">
            <a:extLst>
              <a:ext uri="{FF2B5EF4-FFF2-40B4-BE49-F238E27FC236}">
                <a16:creationId xmlns:a16="http://schemas.microsoft.com/office/drawing/2014/main" id="{3B9953FD-B003-8BF0-76DF-A80435F092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5705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74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79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6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7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8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89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0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1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2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3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ar-SA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C90539-8A44-E081-38A5-D9B6169D9666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>
                <a:latin typeface="+mj-lt"/>
                <a:ea typeface="+mj-ea"/>
                <a:cs typeface="+mj-cs"/>
              </a:rPr>
              <a:t>What are the harms of using a computer?</a:t>
            </a:r>
          </a:p>
        </p:txBody>
      </p:sp>
    </p:spTree>
    <p:extLst>
      <p:ext uri="{BB962C8B-B14F-4D97-AF65-F5344CB8AC3E}">
        <p14:creationId xmlns:p14="http://schemas.microsoft.com/office/powerpoint/2010/main" val="315594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2441</TotalTime>
  <Words>215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helvetica-nal</vt:lpstr>
      <vt:lpstr>Tw Cen MT</vt:lpstr>
      <vt:lpstr>Circuit</vt:lpstr>
      <vt:lpstr>Majed hameed almutairi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Majed hameed almutairi</dc:title>
  <dc:creator>432105522</dc:creator>
  <cp:lastModifiedBy>432105522</cp:lastModifiedBy>
  <cp:revision>1</cp:revision>
  <dcterms:created xsi:type="dcterms:W3CDTF">2023-09-16T20:30:44Z</dcterms:created>
  <dcterms:modified xsi:type="dcterms:W3CDTF">2023-09-18T13:12:19Z</dcterms:modified>
</cp:coreProperties>
</file>