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75" d="100"/>
          <a:sy n="7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432105522" userId="e4743afe-6cd4-4e19-b4ec-fb8275a8b57c" providerId="ADAL" clId="{65F9BBE3-2FDE-4C88-8A38-C35E64D653E5}"/>
    <pc:docChg chg="modSld">
      <pc:chgData name="432105522" userId="e4743afe-6cd4-4e19-b4ec-fb8275a8b57c" providerId="ADAL" clId="{65F9BBE3-2FDE-4C88-8A38-C35E64D653E5}" dt="2024-10-02T20:04:09.859" v="3" actId="1076"/>
      <pc:docMkLst>
        <pc:docMk/>
      </pc:docMkLst>
      <pc:sldChg chg="modSp mod">
        <pc:chgData name="432105522" userId="e4743afe-6cd4-4e19-b4ec-fb8275a8b57c" providerId="ADAL" clId="{65F9BBE3-2FDE-4C88-8A38-C35E64D653E5}" dt="2024-10-02T20:04:09.859" v="3" actId="1076"/>
        <pc:sldMkLst>
          <pc:docMk/>
          <pc:sldMk cId="2707584503" sldId="267"/>
        </pc:sldMkLst>
        <pc:picChg chg="mod">
          <ac:chgData name="432105522" userId="e4743afe-6cd4-4e19-b4ec-fb8275a8b57c" providerId="ADAL" clId="{65F9BBE3-2FDE-4C88-8A38-C35E64D653E5}" dt="2024-10-02T20:04:09.859" v="3" actId="1076"/>
          <ac:picMkLst>
            <pc:docMk/>
            <pc:sldMk cId="2707584503" sldId="267"/>
            <ac:picMk id="6" creationId="{CA1D4159-05C1-97E5-A980-2F7146C571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DD128A8-3C59-4E67-9ED2-4F5E60487266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52762887-1F56-4EC1-B53B-1ACD562ABBCF}" type="datetime1">
              <a:rPr lang="ar-SA" smtClean="0"/>
              <a:t>29/03/46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47B7B-3188-4F41-8D66-5BE530BE7BF3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D680E07-53FC-4D2E-AE11-4D7F34756B45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عنصر نائب للتاريخ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A0FA188-CE57-4D97-BAE5-2E631D15F64E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12" name="عنصر نائب للتذييل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عنصر نائب لرقم الشريحة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50980A-909F-49DB-940D-21BB934B5D9E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160DF70-5482-4561-83A2-E28D4D2A753A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marL="0" marR="0" lvl="0" indent="0" algn="l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7A5815-E5FF-4C43-97CC-CCB0DAB6628F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F68ACD1-A33F-4754-9D18-0BA6A2135189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DFAE72E-2C7C-4659-AF0A-C7947E59EA80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D5AE42-AA00-4C72-B757-C16D951A5A9A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10" name="عنصر نائب للتذييل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عنصر نائب لرقم الشريحة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92A4027-A07A-42F6-9965-69864F3D27AD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AFD87A-C4B6-4921-8C53-6B1A3B5698AF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مستطيل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مستطيل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مستطيل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</p:spPr>
        <p:txBody>
          <a:bodyPr rtlCol="1">
            <a:normAutofit/>
          </a:bodyPr>
          <a:lstStyle/>
          <a:p>
            <a:pPr algn="r" rtl="1"/>
            <a:r>
              <a:rPr lang="ar-SA" sz="3200" b="1" dirty="0"/>
              <a:t>نظام تحويل الصورة إلى نص باستخدام الذكاء الاصطناعي</a:t>
            </a:r>
            <a:endParaRPr lang="a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16635" y="3515875"/>
            <a:ext cx="10530904" cy="157848"/>
          </a:xfrm>
        </p:spPr>
        <p:txBody>
          <a:bodyPr rtlCol="1">
            <a:normAutofit fontScale="25000" lnSpcReduction="20000"/>
          </a:bodyPr>
          <a:lstStyle/>
          <a:p>
            <a:pPr algn="r" rtl="1"/>
            <a:r>
              <a:rPr lang="ar-SA" dirty="0"/>
              <a:t>ل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A6EF8-912D-82A2-055D-F961C6D3DD8A}"/>
              </a:ext>
            </a:extLst>
          </p:cNvPr>
          <p:cNvSpPr txBox="1"/>
          <p:nvPr/>
        </p:nvSpPr>
        <p:spPr>
          <a:xfrm>
            <a:off x="1344461" y="3018773"/>
            <a:ext cx="1014190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b="1" dirty="0"/>
              <a:t>الاسم: ماجد حميد المطيري</a:t>
            </a:r>
          </a:p>
          <a:p>
            <a:r>
              <a:rPr lang="ar-SA" sz="4000" b="1" dirty="0"/>
              <a:t>اسم الدورة: علم البيانات وتعلم الآلة</a:t>
            </a:r>
          </a:p>
          <a:p>
            <a:r>
              <a:rPr lang="ar-SA" sz="4000" b="1" dirty="0"/>
              <a:t>التاريخ:3/10/2024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A97F-DD11-E695-9D36-D9E8375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GitHub Repository</a:t>
            </a:r>
            <a:endParaRPr lang="ar-S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F74C-7231-8B11-F735-87169AD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https://github.com/MAJED94760/MAJED94760-Image_Captioning_System_Using_AI</a:t>
            </a:r>
            <a:endParaRPr lang="ar-S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C6E-B1A6-AC83-6E12-82345AA0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A97F-DD11-E695-9D36-D9E8375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Hugging Face Space</a:t>
            </a:r>
            <a:endParaRPr lang="ar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F74C-7231-8B11-F735-87169AD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https://huggingface.co/spaces/MAJED94760/Image_Captioning_System_Using_AI</a:t>
            </a:r>
            <a:endParaRPr lang="ar-SA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C6E-B1A6-AC83-6E12-82345AA0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A97F-DD11-E695-9D36-D9E8375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6000" b="1" dirty="0"/>
              <a:t>الخاتمة</a:t>
            </a:r>
            <a:endParaRPr lang="ar-SA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C6E-B1A6-AC83-6E12-82345AA0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B367721-E1A7-D742-B56D-42B4B338C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180378" y="2185595"/>
            <a:ext cx="1201162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هذا النظام يقدم تطبيقات عملية واسعة في مجالات مثل </a:t>
            </a:r>
            <a:r>
              <a:rPr kumimoji="0" lang="ar-SA" altLang="ar-S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رقمنة</a:t>
            </a: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المستندات، الترجمة الفورية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وتعزيز الوصول إلى المحتوى النصي، مما يساهم في تسهيل الحياة اليومية وتطوير الأدوات المستقبلية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يمكن تحسين النظام مستقبلًا بدعمه للغات إضافية وتحسين دقة الترجمة والتوصيفات.</a:t>
            </a:r>
            <a:endParaRPr kumimoji="0" lang="ar-SA" altLang="ar-SA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>
            <a:normAutofit/>
          </a:bodyPr>
          <a:lstStyle/>
          <a:p>
            <a:pPr algn="r" rtl="1"/>
            <a:r>
              <a:rPr lang="ar-SA" sz="4000" dirty="0"/>
              <a:t>الأهداف </a:t>
            </a:r>
            <a:endParaRPr lang="a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DF1C5-14D3-705F-51C4-FB0F4627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ar-SA" sz="2800" dirty="0"/>
              <a:t>تطوير نظام يعتمد على الذكاء الاصطناعي لتحويل النصوص من الصور إلى نصوص قابلة للتعديل.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2800" dirty="0"/>
              <a:t>استخدام نماذج</a:t>
            </a:r>
            <a:r>
              <a:rPr lang="en-US" sz="2800" dirty="0"/>
              <a:t>Hugging Face </a:t>
            </a:r>
            <a:r>
              <a:rPr lang="ar-SA" sz="2800" dirty="0"/>
              <a:t>لمعالجة الصور.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2800" dirty="0"/>
              <a:t>دعم تحويل النصوص من اللغة الإنجليزية إلى اللغة العربية والعكس صحيح.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>
            <a:normAutofit/>
          </a:bodyPr>
          <a:lstStyle/>
          <a:p>
            <a:pPr algn="r" rtl="1"/>
            <a:r>
              <a:rPr lang="ar-SA" sz="4000" dirty="0"/>
              <a:t>فكرة المشروع</a:t>
            </a:r>
            <a:endParaRPr lang="a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DF1C5-14D3-705F-51C4-FB0F4627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ar-SA" sz="2800" dirty="0"/>
              <a:t>يهدف المشروع إلى استخراج النصوص من الصور باستخدام نماذج الذكاء الاصطناعي المتقدمة.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SA" sz="2800" dirty="0"/>
              <a:t>يقوم النظام بتحليل الصورة والتعرف على النصوص المكتوبة فيها ثم تحويلها إلى نص قابل للتحرير والبحث.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SA" sz="2800" dirty="0"/>
              <a:t>يدعم النظام أيضًا ترجمة النصوص المستخرجة إلى اللغة العربية باستخدام نموذج ترجمة مُدرب مسبقًا.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535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>
            <a:normAutofit/>
          </a:bodyPr>
          <a:lstStyle/>
          <a:p>
            <a:pPr algn="r" rtl="1"/>
            <a:r>
              <a:rPr lang="ar-SA" sz="4000" b="1" dirty="0"/>
              <a:t>التقنيات والنماذج المستخدمة</a:t>
            </a:r>
            <a:endParaRPr lang="a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DF1C5-14D3-705F-51C4-FB0F46273E0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93510" y="2521358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ar-SA" sz="2400" b="1" dirty="0"/>
              <a:t>لغة البرمجة</a:t>
            </a:r>
            <a:r>
              <a:rPr lang="ar-SA" sz="2400" dirty="0"/>
              <a:t>:</a:t>
            </a:r>
            <a:r>
              <a:rPr lang="en-US" sz="2400" dirty="0"/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ar-SA" sz="2400" b="1" dirty="0"/>
              <a:t>إطار العمل</a:t>
            </a:r>
            <a:r>
              <a:rPr lang="ar-SA" sz="2400" dirty="0"/>
              <a:t>:</a:t>
            </a:r>
            <a:r>
              <a:rPr lang="en-US" sz="2400" dirty="0" err="1"/>
              <a:t>PyTorch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ar-SA" sz="2400" b="1" dirty="0"/>
              <a:t>المكتبات الأساسية</a:t>
            </a:r>
            <a:r>
              <a:rPr lang="ar-SA" sz="2400" dirty="0"/>
              <a:t>: </a:t>
            </a:r>
            <a:r>
              <a:rPr lang="en-US" sz="2400" dirty="0"/>
              <a:t>Hugging Face Transformers، </a:t>
            </a:r>
            <a:r>
              <a:rPr lang="en-US" sz="2400" dirty="0" err="1"/>
              <a:t>Gradio</a:t>
            </a:r>
            <a:r>
              <a:rPr lang="en-US" sz="2400" dirty="0"/>
              <a:t>، PIL</a:t>
            </a:r>
            <a:endParaRPr lang="ar-S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ar-SA" sz="2400" b="1" dirty="0"/>
              <a:t>النماذج المستخدمة</a:t>
            </a:r>
            <a:r>
              <a:rPr lang="ar-SA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:BLIP</a:t>
            </a:r>
            <a:r>
              <a:rPr lang="en-US" sz="2400" dirty="0"/>
              <a:t>  </a:t>
            </a:r>
            <a:r>
              <a:rPr lang="ar-SA" sz="2400" dirty="0"/>
              <a:t>لتحويل الصور إلى نصوص.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/>
              <a:t>MarianMT</a:t>
            </a:r>
            <a:r>
              <a:rPr lang="ar-SA" sz="2400" b="1" dirty="0"/>
              <a:t>: </a:t>
            </a:r>
            <a:r>
              <a:rPr lang="ar-SA" sz="2400" dirty="0"/>
              <a:t>لترجمة النصوص من الإنجليزية إلى العربية.</a:t>
            </a: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332242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2C0-FDA5-EFF9-DC90-8B7E68BD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مشروع توليد النصوص المشروع السابق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02B4-76DF-A4EB-42C8-CDCEF2CE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000" b="1" dirty="0"/>
              <a:t>في الأسبوع الخامس، قمت بتطوير مشروع لتوليد النصوص باستخدام نموذج </a:t>
            </a:r>
            <a:r>
              <a:rPr lang="en-US" sz="2000" b="1" dirty="0"/>
              <a:t>GPT-2.</a:t>
            </a:r>
            <a:endParaRPr lang="ar-SA" sz="2000" b="1" dirty="0"/>
          </a:p>
          <a:p>
            <a:r>
              <a:rPr lang="ar-SA" sz="2000" b="1" dirty="0"/>
              <a:t>كان النظام يسمح للمستخدم بإدخال جملة بدء، ويقوم النموذج بتوليد نص مكمل استنادًا إلى المدخل.</a:t>
            </a:r>
          </a:p>
          <a:p>
            <a:r>
              <a:rPr lang="ar-SA" sz="2000" b="1" dirty="0"/>
              <a:t>المميزات الرئيسية:</a:t>
            </a:r>
          </a:p>
          <a:p>
            <a:r>
              <a:rPr lang="ar-SA" sz="2000" b="1" dirty="0"/>
              <a:t>يمكن للمستخدم إدخال نص عبر واجهة </a:t>
            </a:r>
            <a:r>
              <a:rPr lang="en-US" sz="2000" b="1" dirty="0" err="1"/>
              <a:t>Gradio</a:t>
            </a:r>
            <a:endParaRPr lang="ar-SA" sz="2000" b="1" dirty="0"/>
          </a:p>
          <a:p>
            <a:r>
              <a:rPr lang="ar-SA" sz="2000" b="1" dirty="0"/>
              <a:t>يمكن للمستخدم التحكم في طول النص المُولد باستخدام شريط تمرير </a:t>
            </a:r>
            <a:r>
              <a:rPr lang="en-US" sz="2000" b="1" dirty="0"/>
              <a:t>(Slider).</a:t>
            </a:r>
            <a:endParaRPr lang="ar-SA" sz="2000" b="1" dirty="0"/>
          </a:p>
          <a:p>
            <a:r>
              <a:rPr lang="ar-SA" sz="2000" b="1" dirty="0"/>
              <a:t>حقق المشروع نتائج جيدة في توليد نصوص متناسقة.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B477-1E10-BB23-D876-E54CAD8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2C0-FDA5-EFF9-DC90-8B7E68BD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مشروع توليد النصوص المشروع السابق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A1D4159-05C1-97E5-A980-2F7146C5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66202"/>
            <a:ext cx="9177867" cy="49228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B477-1E10-BB23-D876-E54CAD8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2C0-FDA5-EFF9-DC90-8B7E68BD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اكواد مشروع نظام توصيف الصور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B477-1E10-BB23-D876-E54CAD8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6FE29-E0B3-C440-AFB0-96F33BA2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ar-SA" sz="2500" b="1" dirty="0"/>
              <a:t>في مشروع تحويل الصورة إلى نص، استخدمنا مجموعة من الأدوات والنماذج لتحليل الصور واستخراج النصوص. إليك شرح مختصر لما قمنا باستخدامه في الكود:</a:t>
            </a:r>
          </a:p>
          <a:p>
            <a:r>
              <a:rPr lang="ar-SA" sz="2500" b="1" dirty="0"/>
              <a:t>1. مكتبة </a:t>
            </a:r>
            <a:r>
              <a:rPr lang="en-US" sz="2500" b="1" dirty="0"/>
              <a:t>Hugging Face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2500" b="1" dirty="0"/>
              <a:t>لماذا استخدمناها؟</a:t>
            </a:r>
            <a:br>
              <a:rPr lang="ar-SA" sz="2500" b="1" dirty="0"/>
            </a:br>
            <a:r>
              <a:rPr lang="ar-SA" sz="2500" b="1" dirty="0"/>
              <a:t>استخدمناها لتحميل نماذج مدربة مسبقًا مثل </a:t>
            </a:r>
            <a:r>
              <a:rPr lang="en-US" sz="2500" b="1" dirty="0"/>
              <a:t>BLIP </a:t>
            </a:r>
            <a:r>
              <a:rPr lang="ar-SA" sz="2500" b="1" dirty="0"/>
              <a:t>لتوليد التوصيفات من الصور و</a:t>
            </a:r>
            <a:r>
              <a:rPr lang="en-US" sz="2500" b="1" dirty="0" err="1"/>
              <a:t>MarianMT</a:t>
            </a:r>
            <a:r>
              <a:rPr lang="en-US" sz="2500" b="1" dirty="0"/>
              <a:t> </a:t>
            </a:r>
            <a:r>
              <a:rPr lang="ar-SA" sz="2500" b="1" dirty="0"/>
              <a:t>لترجمة النصوص.</a:t>
            </a:r>
          </a:p>
          <a:p>
            <a:r>
              <a:rPr lang="ar-SA" sz="2500" b="1" dirty="0"/>
              <a:t>2. </a:t>
            </a:r>
            <a:r>
              <a:rPr lang="en-US" sz="2500" b="1" dirty="0"/>
              <a:t>BLIP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2500" b="1" dirty="0"/>
              <a:t>مهمته: هذا النموذج يتم تدريبه على تحليل الصور وتوليد نصوص </a:t>
            </a:r>
            <a:r>
              <a:rPr lang="ar-SA" sz="2500" b="1" dirty="0" err="1"/>
              <a:t>توصيفية</a:t>
            </a:r>
            <a:r>
              <a:rPr lang="ar-SA" sz="2500" b="1" dirty="0"/>
              <a:t> لما يوجد في الصورة. بمعنى آخر، هو المسؤول عن "قراءة" الصورة واستخراج النصوص منها.</a:t>
            </a:r>
          </a:p>
          <a:p>
            <a:r>
              <a:rPr lang="ar-SA" sz="2500" b="1" dirty="0"/>
              <a:t>3. </a:t>
            </a:r>
            <a:r>
              <a:rPr lang="en-US" sz="2500" b="1" dirty="0" err="1"/>
              <a:t>MarianMT</a:t>
            </a:r>
            <a:r>
              <a:rPr lang="en-US" sz="2500" b="1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2500" b="1" dirty="0"/>
              <a:t>مهمته: هذا النموذج هو المسؤول عن ترجمة النصوص من اللغة الإنجليزية إلى اللغة العربية. استخدمناه عندما يريد المستخدم تحويل النصوص المستخرجة إلى العربية.</a:t>
            </a:r>
          </a:p>
          <a:p>
            <a:r>
              <a:rPr lang="en-US" sz="2500" b="1" dirty="0"/>
              <a:t>4. </a:t>
            </a:r>
            <a:r>
              <a:rPr lang="en-US" sz="2500" b="1" dirty="0" err="1"/>
              <a:t>Gradio</a:t>
            </a:r>
            <a:endParaRPr lang="en-US" sz="2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ar-SA" sz="2500" b="1" dirty="0"/>
              <a:t>لماذا استخدمناها؟</a:t>
            </a:r>
            <a:br>
              <a:rPr lang="ar-SA" sz="2500" b="1" dirty="0"/>
            </a:br>
            <a:r>
              <a:rPr lang="ar-SA" sz="2500" b="1" dirty="0"/>
              <a:t>استخدمنا </a:t>
            </a:r>
            <a:r>
              <a:rPr lang="en-US" sz="2500" b="1" dirty="0" err="1"/>
              <a:t>Gradio</a:t>
            </a:r>
            <a:r>
              <a:rPr lang="en-US" sz="2500" b="1" dirty="0"/>
              <a:t> </a:t>
            </a:r>
            <a:r>
              <a:rPr lang="ar-SA" sz="2500" b="1" dirty="0"/>
              <a:t>لإنشاء واجهة مستخدم تفاعلية. هذا يسمح للمستخدم برفع صورة واختيار اللغة (إنجليزية أو عربية) ثم عرض النص المستخرج أو ترجمته في نافذة المتصفح.</a:t>
            </a:r>
          </a:p>
          <a:p>
            <a:pPr>
              <a:buFont typeface="Arial" panose="020B0604020202020204" pitchFamily="34" charset="0"/>
              <a:buChar char="•"/>
            </a:pP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742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2C0-FDA5-EFF9-DC90-8B7E68BD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مخطط العمل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02B4-76DF-A4EB-42C8-CDCEF2CE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000" b="1" dirty="0"/>
              <a:t>الخطوة 1: يقوم المستخدم برفع صورة من خلال واجهة </a:t>
            </a:r>
            <a:r>
              <a:rPr lang="en-US" sz="2000" b="1" dirty="0" err="1"/>
              <a:t>Gradio</a:t>
            </a:r>
            <a:r>
              <a:rPr lang="ar-SA" sz="2000" b="1" dirty="0"/>
              <a:t>.</a:t>
            </a:r>
          </a:p>
          <a:p>
            <a:r>
              <a:rPr lang="ar-SA" sz="2000" b="1" dirty="0"/>
              <a:t>الخطوة 2: النظام يقوم بتحليل الصورة باستخدام نموذج </a:t>
            </a:r>
            <a:r>
              <a:rPr lang="en-US" sz="2000" b="1" dirty="0"/>
              <a:t>BLIP</a:t>
            </a:r>
            <a:r>
              <a:rPr lang="ar-SA" sz="2000" b="1" dirty="0"/>
              <a:t> لاستخراج النصوص.</a:t>
            </a:r>
          </a:p>
          <a:p>
            <a:r>
              <a:rPr lang="ar-SA" sz="2000" b="1" dirty="0"/>
              <a:t>الخطوة 3: يتم عرض النص المستخرج في واجهة المستخدم.</a:t>
            </a:r>
          </a:p>
          <a:p>
            <a:r>
              <a:rPr lang="ar-SA" sz="2000" b="1" dirty="0"/>
              <a:t>الخطوة الاختيارية: يمكن للمستخدم اختيار اللغة العربية، ويقوم النظام بترجمة النص المستخرج باستخدام </a:t>
            </a:r>
            <a:r>
              <a:rPr lang="en-US" sz="2000" b="1" dirty="0" err="1"/>
              <a:t>MarianMT</a:t>
            </a:r>
            <a:r>
              <a:rPr lang="en-US" sz="2000" b="1" dirty="0"/>
              <a:t>.</a:t>
            </a:r>
            <a:endParaRPr lang="ar-SA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B477-1E10-BB23-D876-E54CAD8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9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A97F-DD11-E695-9D36-D9E8375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النتائج</a:t>
            </a:r>
            <a:endParaRPr lang="ar-S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F74C-7231-8B11-F735-87169AD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2400" b="1" dirty="0"/>
              <a:t>استخراج النصوص:</a:t>
            </a:r>
          </a:p>
          <a:p>
            <a:r>
              <a:rPr lang="ar-SA" sz="2400" b="1" dirty="0"/>
              <a:t>تم استخراج النصوص بنجاح من الصور المطبوعة والمكتوبة بخط اليد.</a:t>
            </a:r>
          </a:p>
          <a:p>
            <a:r>
              <a:rPr lang="ar-SA" sz="2400" b="1" dirty="0"/>
              <a:t>النظام يتعامل مع نصوص ذات خطوط مختلفة وأنماط متنوعة من الصور.</a:t>
            </a:r>
          </a:p>
          <a:p>
            <a:r>
              <a:rPr lang="ar-SA" sz="2400" b="1" dirty="0"/>
              <a:t>الترجمة:</a:t>
            </a:r>
          </a:p>
          <a:p>
            <a:r>
              <a:rPr lang="ar-SA" sz="2400" b="1" dirty="0"/>
              <a:t>تمت ترجمة النصوص المستخرجة من الإنجليزية إلى العربية بدقة وكفاءة باستخدام نموذج </a:t>
            </a:r>
            <a:r>
              <a:rPr lang="en-US" sz="2400" b="1" dirty="0" err="1"/>
              <a:t>MarianMT</a:t>
            </a:r>
            <a:endParaRPr lang="ar-SA" sz="2400" b="1" dirty="0"/>
          </a:p>
          <a:p>
            <a:pPr marL="0" indent="0">
              <a:buNone/>
            </a:pPr>
            <a:endParaRPr lang="ar-S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C6E-B1A6-AC83-6E12-82345AA0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29/03/46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0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08_TF33552983" id="{5D019FD7-266C-46E5-A176-8826DFF26409}" vid="{E5F14D2D-F732-4BB8-89B4-99851EAD789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{E97E6219-E69B-42C9-9800-5DD25BD9365F}tf33552983_win32</Template>
  <TotalTime>264</TotalTime>
  <Words>567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Wingdings 2</vt:lpstr>
      <vt:lpstr>DividendVTI</vt:lpstr>
      <vt:lpstr>نظام تحويل الصورة إلى نص باستخدام الذكاء الاصطناعي</vt:lpstr>
      <vt:lpstr>الأهداف </vt:lpstr>
      <vt:lpstr>فكرة المشروع</vt:lpstr>
      <vt:lpstr>التقنيات والنماذج المستخدمة</vt:lpstr>
      <vt:lpstr>مشروع توليد النصوص المشروع السابق</vt:lpstr>
      <vt:lpstr>مشروع توليد النصوص المشروع السابق</vt:lpstr>
      <vt:lpstr>اكواد مشروع نظام توصيف الصور </vt:lpstr>
      <vt:lpstr>مخطط العمل</vt:lpstr>
      <vt:lpstr>النتائج</vt:lpstr>
      <vt:lpstr>GitHub Repository</vt:lpstr>
      <vt:lpstr>Hugging Face Space</vt:lpstr>
      <vt:lpstr>الخاتمة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432105522</dc:creator>
  <cp:lastModifiedBy>432105522</cp:lastModifiedBy>
  <cp:revision>2</cp:revision>
  <dcterms:created xsi:type="dcterms:W3CDTF">2024-10-01T11:58:12Z</dcterms:created>
  <dcterms:modified xsi:type="dcterms:W3CDTF">2024-10-02T20:04:17Z</dcterms:modified>
</cp:coreProperties>
</file>