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3" r:id="rId1"/>
  </p:sldMasterIdLst>
  <p:notesMasterIdLst>
    <p:notesMasterId r:id="rId17"/>
  </p:notesMasterIdLst>
  <p:sldIdLst>
    <p:sldId id="256" r:id="rId2"/>
    <p:sldId id="1693" r:id="rId3"/>
    <p:sldId id="258" r:id="rId4"/>
    <p:sldId id="1725" r:id="rId5"/>
    <p:sldId id="1726" r:id="rId6"/>
    <p:sldId id="1709" r:id="rId7"/>
    <p:sldId id="1698" r:id="rId8"/>
    <p:sldId id="1729" r:id="rId9"/>
    <p:sldId id="1736" r:id="rId10"/>
    <p:sldId id="1710" r:id="rId11"/>
    <p:sldId id="1728" r:id="rId12"/>
    <p:sldId id="1734" r:id="rId13"/>
    <p:sldId id="1712" r:id="rId14"/>
    <p:sldId id="1733" r:id="rId15"/>
    <p:sldId id="261" r:id="rId16"/>
  </p:sldIdLst>
  <p:sldSz cx="12192000" cy="6858000"/>
  <p:notesSz cx="6858000" cy="9144000"/>
  <p:custDataLst>
    <p:tags r:id="rId1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68" autoAdjust="0"/>
    <p:restoredTop sz="97371"/>
  </p:normalViewPr>
  <p:slideViewPr>
    <p:cSldViewPr snapToGrid="0">
      <p:cViewPr>
        <p:scale>
          <a:sx n="145" d="100"/>
          <a:sy n="145" d="100"/>
        </p:scale>
        <p:origin x="224" y="8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tags" Target="tags/tag1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3B26155-2163-43EF-A6C7-46212C8973D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95C25A1-E3FF-401C-9FE3-68F735D8CD29}">
      <dgm:prSet/>
      <dgm:spPr/>
      <dgm:t>
        <a:bodyPr/>
        <a:lstStyle/>
        <a:p>
          <a:pPr rtl="0"/>
          <a:r>
            <a:rPr lang="en-US" dirty="0"/>
            <a:t>8    8    3</a:t>
          </a:r>
          <a:endParaRPr lang="zh-CN" dirty="0"/>
        </a:p>
      </dgm:t>
    </dgm:pt>
    <dgm:pt modelId="{6E874104-1FC4-4B2C-9D68-C2397A143A2F}" type="parTrans" cxnId="{0D784768-E1CD-4787-8F4A-FF919AB94F32}">
      <dgm:prSet/>
      <dgm:spPr/>
      <dgm:t>
        <a:bodyPr/>
        <a:lstStyle/>
        <a:p>
          <a:endParaRPr lang="zh-CN" altLang="en-US"/>
        </a:p>
      </dgm:t>
    </dgm:pt>
    <dgm:pt modelId="{2CFA0DCB-8A8F-4502-9688-A96B53DF2AE2}" type="sibTrans" cxnId="{0D784768-E1CD-4787-8F4A-FF919AB94F32}">
      <dgm:prSet/>
      <dgm:spPr/>
      <dgm:t>
        <a:bodyPr/>
        <a:lstStyle/>
        <a:p>
          <a:endParaRPr lang="zh-CN" altLang="en-US"/>
        </a:p>
      </dgm:t>
    </dgm:pt>
    <dgm:pt modelId="{636824EB-EA0C-4478-999C-82338B990B22}">
      <dgm:prSet/>
      <dgm:spPr/>
      <dgm:t>
        <a:bodyPr/>
        <a:lstStyle/>
        <a:p>
          <a:pPr rtl="0"/>
          <a:r>
            <a:rPr lang="en-US" dirty="0"/>
            <a:t>1    6    3    6 </a:t>
          </a:r>
          <a:endParaRPr lang="zh-CN" dirty="0"/>
        </a:p>
      </dgm:t>
    </dgm:pt>
    <dgm:pt modelId="{AE8F2F73-2838-487E-81DA-864477EB534F}" type="parTrans" cxnId="{D9BB907E-4181-429D-9C8A-ADD886D277EC}">
      <dgm:prSet/>
      <dgm:spPr/>
      <dgm:t>
        <a:bodyPr/>
        <a:lstStyle/>
        <a:p>
          <a:endParaRPr lang="zh-CN" altLang="en-US"/>
        </a:p>
      </dgm:t>
    </dgm:pt>
    <dgm:pt modelId="{A45B55B3-3985-4CCE-9253-F9DB377E7A6B}" type="sibTrans" cxnId="{D9BB907E-4181-429D-9C8A-ADD886D277EC}">
      <dgm:prSet/>
      <dgm:spPr/>
      <dgm:t>
        <a:bodyPr/>
        <a:lstStyle/>
        <a:p>
          <a:endParaRPr lang="zh-CN" altLang="en-US"/>
        </a:p>
      </dgm:t>
    </dgm:pt>
    <dgm:pt modelId="{80D0884D-E188-4D34-805F-707A6DEBAA9B}">
      <dgm:prSet/>
      <dgm:spPr/>
      <dgm:t>
        <a:bodyPr/>
        <a:lstStyle/>
        <a:p>
          <a:pPr rtl="0"/>
          <a:r>
            <a:rPr lang="en-US" dirty="0"/>
            <a:t>2    4    2    4</a:t>
          </a:r>
          <a:endParaRPr lang="zh-CN" dirty="0"/>
        </a:p>
      </dgm:t>
    </dgm:pt>
    <dgm:pt modelId="{062672F5-F78A-48CB-9C44-DF51F969937B}" type="parTrans" cxnId="{E6C57525-EE59-4BF4-8B9A-6EE9B9414C9B}">
      <dgm:prSet/>
      <dgm:spPr/>
      <dgm:t>
        <a:bodyPr/>
        <a:lstStyle/>
        <a:p>
          <a:endParaRPr lang="zh-CN" altLang="en-US"/>
        </a:p>
      </dgm:t>
    </dgm:pt>
    <dgm:pt modelId="{CC6658A1-64F6-4608-A069-8875827FCD16}" type="sibTrans" cxnId="{E6C57525-EE59-4BF4-8B9A-6EE9B9414C9B}">
      <dgm:prSet/>
      <dgm:spPr/>
      <dgm:t>
        <a:bodyPr/>
        <a:lstStyle/>
        <a:p>
          <a:endParaRPr lang="zh-CN" altLang="en-US"/>
        </a:p>
      </dgm:t>
    </dgm:pt>
    <dgm:pt modelId="{A90B3B55-0503-4842-95C1-CECFFD297FA9}">
      <dgm:prSet/>
      <dgm:spPr/>
      <dgm:t>
        <a:bodyPr/>
        <a:lstStyle/>
        <a:p>
          <a:pPr rtl="0"/>
          <a:r>
            <a:rPr lang="en-US" dirty="0"/>
            <a:t>4    2    7    2</a:t>
          </a:r>
          <a:endParaRPr lang="zh-CN" dirty="0"/>
        </a:p>
      </dgm:t>
    </dgm:pt>
    <dgm:pt modelId="{6305365B-CD7A-44BB-9627-1BDF8FE50C5A}" type="parTrans" cxnId="{E33F7349-81F8-4A92-9448-09EB6B49625B}">
      <dgm:prSet/>
      <dgm:spPr/>
      <dgm:t>
        <a:bodyPr/>
        <a:lstStyle/>
        <a:p>
          <a:endParaRPr lang="zh-CN" altLang="en-US"/>
        </a:p>
      </dgm:t>
    </dgm:pt>
    <dgm:pt modelId="{85900D7E-F698-46CB-8251-AC1552D36790}" type="sibTrans" cxnId="{E33F7349-81F8-4A92-9448-09EB6B49625B}">
      <dgm:prSet/>
      <dgm:spPr/>
      <dgm:t>
        <a:bodyPr/>
        <a:lstStyle/>
        <a:p>
          <a:endParaRPr lang="zh-CN" altLang="en-US"/>
        </a:p>
      </dgm:t>
    </dgm:pt>
    <dgm:pt modelId="{8488AB45-2368-4595-8FCF-CC410B344572}">
      <dgm:prSet/>
      <dgm:spPr/>
      <dgm:t>
        <a:bodyPr/>
        <a:lstStyle/>
        <a:p>
          <a:pPr rtl="0"/>
          <a:r>
            <a:rPr lang="en-US"/>
            <a:t>0    0    0       </a:t>
          </a:r>
          <a:endParaRPr lang="zh-CN"/>
        </a:p>
      </dgm:t>
    </dgm:pt>
    <dgm:pt modelId="{86B6411C-C298-47EE-BB42-0A92A9D7828B}" type="parTrans" cxnId="{3F74CFF8-FBF8-4CD6-A613-A3C7B45FA07A}">
      <dgm:prSet/>
      <dgm:spPr/>
      <dgm:t>
        <a:bodyPr/>
        <a:lstStyle/>
        <a:p>
          <a:endParaRPr lang="zh-CN" altLang="en-US"/>
        </a:p>
      </dgm:t>
    </dgm:pt>
    <dgm:pt modelId="{8D8A384B-DA28-434A-B038-81B25C9EEA5F}" type="sibTrans" cxnId="{3F74CFF8-FBF8-4CD6-A613-A3C7B45FA07A}">
      <dgm:prSet/>
      <dgm:spPr/>
      <dgm:t>
        <a:bodyPr/>
        <a:lstStyle/>
        <a:p>
          <a:endParaRPr lang="zh-CN" altLang="en-US"/>
        </a:p>
      </dgm:t>
    </dgm:pt>
    <dgm:pt modelId="{E14149C2-88D5-4352-837D-A49F405817BA}" type="pres">
      <dgm:prSet presAssocID="{83B26155-2163-43EF-A6C7-46212C8973D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58D8F333-ECF3-43E3-A3E0-29A3ACB5014B}" type="pres">
      <dgm:prSet presAssocID="{B95C25A1-E3FF-401C-9FE3-68F735D8CD29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EC3EA4D-F020-44EB-8B3E-403A4D0AD823}" type="pres">
      <dgm:prSet presAssocID="{2CFA0DCB-8A8F-4502-9688-A96B53DF2AE2}" presName="spacer" presStyleCnt="0"/>
      <dgm:spPr/>
    </dgm:pt>
    <dgm:pt modelId="{2C959DFA-F207-4B43-8306-CBD40C3B4BD6}" type="pres">
      <dgm:prSet presAssocID="{636824EB-EA0C-4478-999C-82338B990B22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59A3305-1058-4C5E-8B67-36339D63E0F3}" type="pres">
      <dgm:prSet presAssocID="{A45B55B3-3985-4CCE-9253-F9DB377E7A6B}" presName="spacer" presStyleCnt="0"/>
      <dgm:spPr/>
    </dgm:pt>
    <dgm:pt modelId="{199043FE-DE20-4E8F-959C-AFAA4B69D4D5}" type="pres">
      <dgm:prSet presAssocID="{80D0884D-E188-4D34-805F-707A6DEBAA9B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A9A1DD4-54C3-41BB-865E-669547D678FD}" type="pres">
      <dgm:prSet presAssocID="{CC6658A1-64F6-4608-A069-8875827FCD16}" presName="spacer" presStyleCnt="0"/>
      <dgm:spPr/>
    </dgm:pt>
    <dgm:pt modelId="{E337697F-615D-4706-B339-73451BECFD8F}" type="pres">
      <dgm:prSet presAssocID="{A90B3B55-0503-4842-95C1-CECFFD297FA9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F425338-F2AD-429F-8686-F1B91A9C420F}" type="pres">
      <dgm:prSet presAssocID="{85900D7E-F698-46CB-8251-AC1552D36790}" presName="spacer" presStyleCnt="0"/>
      <dgm:spPr/>
    </dgm:pt>
    <dgm:pt modelId="{939C7220-A880-429A-8B50-037F8D95A06B}" type="pres">
      <dgm:prSet presAssocID="{8488AB45-2368-4595-8FCF-CC410B344572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9DB5CFAC-40AF-4A45-8D45-E940E522BAC7}" type="presOf" srcId="{A90B3B55-0503-4842-95C1-CECFFD297FA9}" destId="{E337697F-615D-4706-B339-73451BECFD8F}" srcOrd="0" destOrd="0" presId="urn:microsoft.com/office/officeart/2005/8/layout/vList2"/>
    <dgm:cxn modelId="{3F74CFF8-FBF8-4CD6-A613-A3C7B45FA07A}" srcId="{83B26155-2163-43EF-A6C7-46212C8973D1}" destId="{8488AB45-2368-4595-8FCF-CC410B344572}" srcOrd="4" destOrd="0" parTransId="{86B6411C-C298-47EE-BB42-0A92A9D7828B}" sibTransId="{8D8A384B-DA28-434A-B038-81B25C9EEA5F}"/>
    <dgm:cxn modelId="{CC8F7667-1ED3-4DCC-A387-3102A33D00F5}" type="presOf" srcId="{83B26155-2163-43EF-A6C7-46212C8973D1}" destId="{E14149C2-88D5-4352-837D-A49F405817BA}" srcOrd="0" destOrd="0" presId="urn:microsoft.com/office/officeart/2005/8/layout/vList2"/>
    <dgm:cxn modelId="{D9BB907E-4181-429D-9C8A-ADD886D277EC}" srcId="{83B26155-2163-43EF-A6C7-46212C8973D1}" destId="{636824EB-EA0C-4478-999C-82338B990B22}" srcOrd="1" destOrd="0" parTransId="{AE8F2F73-2838-487E-81DA-864477EB534F}" sibTransId="{A45B55B3-3985-4CCE-9253-F9DB377E7A6B}"/>
    <dgm:cxn modelId="{7D634C7C-F08A-4403-93AE-B9F540920AEB}" type="presOf" srcId="{636824EB-EA0C-4478-999C-82338B990B22}" destId="{2C959DFA-F207-4B43-8306-CBD40C3B4BD6}" srcOrd="0" destOrd="0" presId="urn:microsoft.com/office/officeart/2005/8/layout/vList2"/>
    <dgm:cxn modelId="{56971817-70B1-419B-BEFE-46B28B6D623E}" type="presOf" srcId="{B95C25A1-E3FF-401C-9FE3-68F735D8CD29}" destId="{58D8F333-ECF3-43E3-A3E0-29A3ACB5014B}" srcOrd="0" destOrd="0" presId="urn:microsoft.com/office/officeart/2005/8/layout/vList2"/>
    <dgm:cxn modelId="{B5A9C829-2503-4BAA-8D7F-6FD4F994C672}" type="presOf" srcId="{8488AB45-2368-4595-8FCF-CC410B344572}" destId="{939C7220-A880-429A-8B50-037F8D95A06B}" srcOrd="0" destOrd="0" presId="urn:microsoft.com/office/officeart/2005/8/layout/vList2"/>
    <dgm:cxn modelId="{C03534D5-3959-468F-B1EB-9F7356930DCD}" type="presOf" srcId="{80D0884D-E188-4D34-805F-707A6DEBAA9B}" destId="{199043FE-DE20-4E8F-959C-AFAA4B69D4D5}" srcOrd="0" destOrd="0" presId="urn:microsoft.com/office/officeart/2005/8/layout/vList2"/>
    <dgm:cxn modelId="{0D784768-E1CD-4787-8F4A-FF919AB94F32}" srcId="{83B26155-2163-43EF-A6C7-46212C8973D1}" destId="{B95C25A1-E3FF-401C-9FE3-68F735D8CD29}" srcOrd="0" destOrd="0" parTransId="{6E874104-1FC4-4B2C-9D68-C2397A143A2F}" sibTransId="{2CFA0DCB-8A8F-4502-9688-A96B53DF2AE2}"/>
    <dgm:cxn modelId="{E6C57525-EE59-4BF4-8B9A-6EE9B9414C9B}" srcId="{83B26155-2163-43EF-A6C7-46212C8973D1}" destId="{80D0884D-E188-4D34-805F-707A6DEBAA9B}" srcOrd="2" destOrd="0" parTransId="{062672F5-F78A-48CB-9C44-DF51F969937B}" sibTransId="{CC6658A1-64F6-4608-A069-8875827FCD16}"/>
    <dgm:cxn modelId="{E33F7349-81F8-4A92-9448-09EB6B49625B}" srcId="{83B26155-2163-43EF-A6C7-46212C8973D1}" destId="{A90B3B55-0503-4842-95C1-CECFFD297FA9}" srcOrd="3" destOrd="0" parTransId="{6305365B-CD7A-44BB-9627-1BDF8FE50C5A}" sibTransId="{85900D7E-F698-46CB-8251-AC1552D36790}"/>
    <dgm:cxn modelId="{AC798D3C-CE95-4EAD-A430-043D936527A7}" type="presParOf" srcId="{E14149C2-88D5-4352-837D-A49F405817BA}" destId="{58D8F333-ECF3-43E3-A3E0-29A3ACB5014B}" srcOrd="0" destOrd="0" presId="urn:microsoft.com/office/officeart/2005/8/layout/vList2"/>
    <dgm:cxn modelId="{B5D12AE9-10A5-46CC-B1E3-B14E1F103A70}" type="presParOf" srcId="{E14149C2-88D5-4352-837D-A49F405817BA}" destId="{DEC3EA4D-F020-44EB-8B3E-403A4D0AD823}" srcOrd="1" destOrd="0" presId="urn:microsoft.com/office/officeart/2005/8/layout/vList2"/>
    <dgm:cxn modelId="{EE21B299-8DD9-4889-8146-5DEA79E3E09E}" type="presParOf" srcId="{E14149C2-88D5-4352-837D-A49F405817BA}" destId="{2C959DFA-F207-4B43-8306-CBD40C3B4BD6}" srcOrd="2" destOrd="0" presId="urn:microsoft.com/office/officeart/2005/8/layout/vList2"/>
    <dgm:cxn modelId="{8428BF13-58F2-486F-BF0D-63B6FB828284}" type="presParOf" srcId="{E14149C2-88D5-4352-837D-A49F405817BA}" destId="{459A3305-1058-4C5E-8B67-36339D63E0F3}" srcOrd="3" destOrd="0" presId="urn:microsoft.com/office/officeart/2005/8/layout/vList2"/>
    <dgm:cxn modelId="{400E1245-2170-46F8-9063-28DFAD869C0D}" type="presParOf" srcId="{E14149C2-88D5-4352-837D-A49F405817BA}" destId="{199043FE-DE20-4E8F-959C-AFAA4B69D4D5}" srcOrd="4" destOrd="0" presId="urn:microsoft.com/office/officeart/2005/8/layout/vList2"/>
    <dgm:cxn modelId="{1AA2EEF7-96D0-409C-9FCD-9F2BD110AEC2}" type="presParOf" srcId="{E14149C2-88D5-4352-837D-A49F405817BA}" destId="{EA9A1DD4-54C3-41BB-865E-669547D678FD}" srcOrd="5" destOrd="0" presId="urn:microsoft.com/office/officeart/2005/8/layout/vList2"/>
    <dgm:cxn modelId="{E72C2284-186F-44C6-AB10-AEAEFDE3C87D}" type="presParOf" srcId="{E14149C2-88D5-4352-837D-A49F405817BA}" destId="{E337697F-615D-4706-B339-73451BECFD8F}" srcOrd="6" destOrd="0" presId="urn:microsoft.com/office/officeart/2005/8/layout/vList2"/>
    <dgm:cxn modelId="{44E728A3-3F70-4D5A-A9FA-61F60DDB8707}" type="presParOf" srcId="{E14149C2-88D5-4352-837D-A49F405817BA}" destId="{CF425338-F2AD-429F-8686-F1B91A9C420F}" srcOrd="7" destOrd="0" presId="urn:microsoft.com/office/officeart/2005/8/layout/vList2"/>
    <dgm:cxn modelId="{C998D82D-BF10-423A-AB31-81935742E081}" type="presParOf" srcId="{E14149C2-88D5-4352-837D-A49F405817BA}" destId="{939C7220-A880-429A-8B50-037F8D95A06B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E03390B-D80C-45B9-BB2B-260E805FA96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0B08A6DB-6BD4-4DB2-924A-D2231AE9B382}">
      <dgm:prSet/>
      <dgm:spPr/>
      <dgm:t>
        <a:bodyPr/>
        <a:lstStyle/>
        <a:p>
          <a:pPr rtl="0"/>
          <a:r>
            <a:rPr lang="en-US" dirty="0"/>
            <a:t>Case 1: 8    </a:t>
          </a:r>
          <a:endParaRPr lang="zh-CN" dirty="0"/>
        </a:p>
      </dgm:t>
    </dgm:pt>
    <dgm:pt modelId="{3C431A4B-BA1D-445A-B165-A5F935D7A48E}" type="parTrans" cxnId="{83545E2A-006D-4557-8D4E-139475FC4EE3}">
      <dgm:prSet/>
      <dgm:spPr/>
      <dgm:t>
        <a:bodyPr/>
        <a:lstStyle/>
        <a:p>
          <a:endParaRPr lang="zh-CN" altLang="en-US"/>
        </a:p>
      </dgm:t>
    </dgm:pt>
    <dgm:pt modelId="{F2CD2831-6776-4135-9A64-01DA956C6DC1}" type="sibTrans" cxnId="{83545E2A-006D-4557-8D4E-139475FC4EE3}">
      <dgm:prSet/>
      <dgm:spPr/>
      <dgm:t>
        <a:bodyPr/>
        <a:lstStyle/>
        <a:p>
          <a:endParaRPr lang="zh-CN" altLang="en-US"/>
        </a:p>
      </dgm:t>
    </dgm:pt>
    <dgm:pt modelId="{D23E52D7-A61C-4A40-BDD2-B688DD9B2BE0}" type="pres">
      <dgm:prSet presAssocID="{DE03390B-D80C-45B9-BB2B-260E805FA967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4964A7DA-9196-4056-A531-592F84476999}" type="pres">
      <dgm:prSet presAssocID="{0B08A6DB-6BD4-4DB2-924A-D2231AE9B382}" presName="parentText" presStyleLbl="node1" presStyleIdx="0" presStyleCnt="1" custLinFactNeighborX="-7882" custLinFactNeighborY="-1848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E3DB5846-7183-4707-ACBC-80AE374DC578}" type="presOf" srcId="{DE03390B-D80C-45B9-BB2B-260E805FA967}" destId="{D23E52D7-A61C-4A40-BDD2-B688DD9B2BE0}" srcOrd="0" destOrd="0" presId="urn:microsoft.com/office/officeart/2005/8/layout/vList2"/>
    <dgm:cxn modelId="{83545E2A-006D-4557-8D4E-139475FC4EE3}" srcId="{DE03390B-D80C-45B9-BB2B-260E805FA967}" destId="{0B08A6DB-6BD4-4DB2-924A-D2231AE9B382}" srcOrd="0" destOrd="0" parTransId="{3C431A4B-BA1D-445A-B165-A5F935D7A48E}" sibTransId="{F2CD2831-6776-4135-9A64-01DA956C6DC1}"/>
    <dgm:cxn modelId="{B35082E1-5BB6-43C0-B6ED-611AA2E87EE9}" type="presOf" srcId="{0B08A6DB-6BD4-4DB2-924A-D2231AE9B382}" destId="{4964A7DA-9196-4056-A531-592F84476999}" srcOrd="0" destOrd="0" presId="urn:microsoft.com/office/officeart/2005/8/layout/vList2"/>
    <dgm:cxn modelId="{B1E89FBC-E26A-4419-BA8F-22AC06000C81}" type="presParOf" srcId="{D23E52D7-A61C-4A40-BDD2-B688DD9B2BE0}" destId="{4964A7DA-9196-4056-A531-592F8447699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E03390B-D80C-45B9-BB2B-260E805FA96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B08A6DB-6BD4-4DB2-924A-D2231AE9B382}">
      <dgm:prSet/>
      <dgm:spPr/>
      <dgm:t>
        <a:bodyPr/>
        <a:lstStyle/>
        <a:p>
          <a:pPr rtl="0"/>
          <a:r>
            <a:rPr lang="en-US" dirty="0"/>
            <a:t>Case 1: </a:t>
          </a:r>
          <a:r>
            <a:rPr lang="en-US" altLang="zh-CN" dirty="0"/>
            <a:t>9</a:t>
          </a:r>
          <a:r>
            <a:rPr lang="en-US" dirty="0"/>
            <a:t>    </a:t>
          </a:r>
          <a:endParaRPr lang="zh-CN" dirty="0"/>
        </a:p>
      </dgm:t>
    </dgm:pt>
    <dgm:pt modelId="{3C431A4B-BA1D-445A-B165-A5F935D7A48E}" type="parTrans" cxnId="{83545E2A-006D-4557-8D4E-139475FC4EE3}">
      <dgm:prSet/>
      <dgm:spPr/>
      <dgm:t>
        <a:bodyPr/>
        <a:lstStyle/>
        <a:p>
          <a:endParaRPr lang="zh-CN" altLang="en-US"/>
        </a:p>
      </dgm:t>
    </dgm:pt>
    <dgm:pt modelId="{F2CD2831-6776-4135-9A64-01DA956C6DC1}" type="sibTrans" cxnId="{83545E2A-006D-4557-8D4E-139475FC4EE3}">
      <dgm:prSet/>
      <dgm:spPr/>
      <dgm:t>
        <a:bodyPr/>
        <a:lstStyle/>
        <a:p>
          <a:endParaRPr lang="zh-CN" altLang="en-US"/>
        </a:p>
      </dgm:t>
    </dgm:pt>
    <dgm:pt modelId="{D23E52D7-A61C-4A40-BDD2-B688DD9B2BE0}" type="pres">
      <dgm:prSet presAssocID="{DE03390B-D80C-45B9-BB2B-260E805FA967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4964A7DA-9196-4056-A531-592F84476999}" type="pres">
      <dgm:prSet presAssocID="{0B08A6DB-6BD4-4DB2-924A-D2231AE9B382}" presName="parentText" presStyleLbl="node1" presStyleIdx="0" presStyleCnt="1" custLinFactNeighborX="-7882" custLinFactNeighborY="-1848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E3DB5846-7183-4707-ACBC-80AE374DC578}" type="presOf" srcId="{DE03390B-D80C-45B9-BB2B-260E805FA967}" destId="{D23E52D7-A61C-4A40-BDD2-B688DD9B2BE0}" srcOrd="0" destOrd="0" presId="urn:microsoft.com/office/officeart/2005/8/layout/vList2"/>
    <dgm:cxn modelId="{83545E2A-006D-4557-8D4E-139475FC4EE3}" srcId="{DE03390B-D80C-45B9-BB2B-260E805FA967}" destId="{0B08A6DB-6BD4-4DB2-924A-D2231AE9B382}" srcOrd="0" destOrd="0" parTransId="{3C431A4B-BA1D-445A-B165-A5F935D7A48E}" sibTransId="{F2CD2831-6776-4135-9A64-01DA956C6DC1}"/>
    <dgm:cxn modelId="{B35082E1-5BB6-43C0-B6ED-611AA2E87EE9}" type="presOf" srcId="{0B08A6DB-6BD4-4DB2-924A-D2231AE9B382}" destId="{4964A7DA-9196-4056-A531-592F84476999}" srcOrd="0" destOrd="0" presId="urn:microsoft.com/office/officeart/2005/8/layout/vList2"/>
    <dgm:cxn modelId="{B1E89FBC-E26A-4419-BA8F-22AC06000C81}" type="presParOf" srcId="{D23E52D7-A61C-4A40-BDD2-B688DD9B2BE0}" destId="{4964A7DA-9196-4056-A531-592F8447699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D8F333-ECF3-43E3-A3E0-29A3ACB5014B}">
      <dsp:nvSpPr>
        <dsp:cNvPr id="0" name=""/>
        <dsp:cNvSpPr/>
      </dsp:nvSpPr>
      <dsp:spPr>
        <a:xfrm>
          <a:off x="0" y="19243"/>
          <a:ext cx="1767840" cy="28781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/>
            <a:t>8    8    3</a:t>
          </a:r>
          <a:endParaRPr lang="zh-CN" sz="1200" kern="1200" dirty="0"/>
        </a:p>
      </dsp:txBody>
      <dsp:txXfrm>
        <a:off x="14050" y="33293"/>
        <a:ext cx="1739740" cy="259719"/>
      </dsp:txXfrm>
    </dsp:sp>
    <dsp:sp modelId="{2C959DFA-F207-4B43-8306-CBD40C3B4BD6}">
      <dsp:nvSpPr>
        <dsp:cNvPr id="0" name=""/>
        <dsp:cNvSpPr/>
      </dsp:nvSpPr>
      <dsp:spPr>
        <a:xfrm>
          <a:off x="0" y="341623"/>
          <a:ext cx="1767840" cy="28781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/>
            <a:t>1    6    3    6 </a:t>
          </a:r>
          <a:endParaRPr lang="zh-CN" sz="1200" kern="1200" dirty="0"/>
        </a:p>
      </dsp:txBody>
      <dsp:txXfrm>
        <a:off x="14050" y="355673"/>
        <a:ext cx="1739740" cy="259719"/>
      </dsp:txXfrm>
    </dsp:sp>
    <dsp:sp modelId="{199043FE-DE20-4E8F-959C-AFAA4B69D4D5}">
      <dsp:nvSpPr>
        <dsp:cNvPr id="0" name=""/>
        <dsp:cNvSpPr/>
      </dsp:nvSpPr>
      <dsp:spPr>
        <a:xfrm>
          <a:off x="0" y="664003"/>
          <a:ext cx="1767840" cy="28781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/>
            <a:t>2    4    2    4</a:t>
          </a:r>
          <a:endParaRPr lang="zh-CN" sz="1200" kern="1200" dirty="0"/>
        </a:p>
      </dsp:txBody>
      <dsp:txXfrm>
        <a:off x="14050" y="678053"/>
        <a:ext cx="1739740" cy="259719"/>
      </dsp:txXfrm>
    </dsp:sp>
    <dsp:sp modelId="{E337697F-615D-4706-B339-73451BECFD8F}">
      <dsp:nvSpPr>
        <dsp:cNvPr id="0" name=""/>
        <dsp:cNvSpPr/>
      </dsp:nvSpPr>
      <dsp:spPr>
        <a:xfrm>
          <a:off x="0" y="986383"/>
          <a:ext cx="1767840" cy="28781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/>
            <a:t>4    2    7    2</a:t>
          </a:r>
          <a:endParaRPr lang="zh-CN" sz="1200" kern="1200" dirty="0"/>
        </a:p>
      </dsp:txBody>
      <dsp:txXfrm>
        <a:off x="14050" y="1000433"/>
        <a:ext cx="1739740" cy="259719"/>
      </dsp:txXfrm>
    </dsp:sp>
    <dsp:sp modelId="{939C7220-A880-429A-8B50-037F8D95A06B}">
      <dsp:nvSpPr>
        <dsp:cNvPr id="0" name=""/>
        <dsp:cNvSpPr/>
      </dsp:nvSpPr>
      <dsp:spPr>
        <a:xfrm>
          <a:off x="0" y="1308763"/>
          <a:ext cx="1767840" cy="28781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/>
            <a:t>0    0    0       </a:t>
          </a:r>
          <a:endParaRPr lang="zh-CN" sz="1200" kern="1200"/>
        </a:p>
      </dsp:txBody>
      <dsp:txXfrm>
        <a:off x="14050" y="1322813"/>
        <a:ext cx="1739740" cy="25971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64A7DA-9196-4056-A531-592F84476999}">
      <dsp:nvSpPr>
        <dsp:cNvPr id="0" name=""/>
        <dsp:cNvSpPr/>
      </dsp:nvSpPr>
      <dsp:spPr>
        <a:xfrm>
          <a:off x="0" y="0"/>
          <a:ext cx="1546860" cy="3597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/>
            <a:t>Case 1: 8    </a:t>
          </a:r>
          <a:endParaRPr lang="zh-CN" sz="1500" kern="1200" dirty="0"/>
        </a:p>
      </dsp:txBody>
      <dsp:txXfrm>
        <a:off x="17563" y="17563"/>
        <a:ext cx="1511734" cy="32464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64A7DA-9196-4056-A531-592F84476999}">
      <dsp:nvSpPr>
        <dsp:cNvPr id="0" name=""/>
        <dsp:cNvSpPr/>
      </dsp:nvSpPr>
      <dsp:spPr>
        <a:xfrm>
          <a:off x="0" y="0"/>
          <a:ext cx="1546860" cy="3597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/>
            <a:t>Case 1: </a:t>
          </a:r>
          <a:r>
            <a:rPr lang="en-US" altLang="zh-CN" sz="1500" kern="1200" dirty="0"/>
            <a:t>9</a:t>
          </a:r>
          <a:r>
            <a:rPr lang="en-US" sz="1500" kern="1200" dirty="0"/>
            <a:t>    </a:t>
          </a:r>
          <a:endParaRPr lang="zh-CN" sz="1500" kern="1200" dirty="0"/>
        </a:p>
      </dsp:txBody>
      <dsp:txXfrm>
        <a:off x="17563" y="17563"/>
        <a:ext cx="1511734" cy="3246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E1EF0A-3511-4774-A2A4-A9A8ACEB34AC}" type="datetimeFigureOut">
              <a:rPr lang="zh-CN" altLang="en-US" smtClean="0"/>
              <a:t>2018/12/8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BE6E04-223B-4C76-9AFE-D98B30AE56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01570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fficeplus.cn/Template/Home.shtml" TargetMode="External"/><Relationship Id="rId4" Type="http://schemas.openxmlformats.org/officeDocument/2006/relationships/image" Target="../media/image7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microsoft.com/office/2007/relationships/hdphoto" Target="../media/hdphoto1.wdp"/><Relationship Id="rId5" Type="http://schemas.openxmlformats.org/officeDocument/2006/relationships/image" Target="../media/image8.jpeg"/><Relationship Id="rId6" Type="http://schemas.openxmlformats.org/officeDocument/2006/relationships/image" Target="../media/image9.jpeg"/><Relationship Id="rId7" Type="http://schemas.openxmlformats.org/officeDocument/2006/relationships/image" Target="../media/image10.jpeg"/><Relationship Id="rId1" Type="http://schemas.openxmlformats.org/officeDocument/2006/relationships/slideMaster" Target="../slideMasters/slideMaster1.xml"/><Relationship Id="rId2" Type="http://schemas.openxmlformats.org/officeDocument/2006/relationships/hyperlink" Target="http://www.officeplus.cn/Template/Home.shtml" TargetMode="Externa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使用技巧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713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模板使用技巧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 1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="" xmlns:a16="http://schemas.microsoft.com/office/drawing/2014/main" id="{67B43CCB-1998-4484-B269-9ACB654ACB71}"/>
              </a:ext>
            </a:extLst>
          </p:cNvPr>
          <p:cNvSpPr txBox="1"/>
          <p:nvPr userDrawn="1"/>
        </p:nvSpPr>
        <p:spPr>
          <a:xfrm>
            <a:off x="431800" y="117423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一键调整模板颜色</a:t>
            </a:r>
            <a:endParaRPr lang="en-US" sz="32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="" xmlns:a16="http://schemas.microsoft.com/office/drawing/2014/main" id="{CF1532F4-AF97-400D-84E6-F00D2B3D35D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800" y="2138895"/>
            <a:ext cx="5295899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11" name="图片 10">
            <a:extLst>
              <a:ext uri="{FF2B5EF4-FFF2-40B4-BE49-F238E27FC236}">
                <a16:creationId xmlns="" xmlns:a16="http://schemas.microsoft.com/office/drawing/2014/main" id="{CA7E11C8-4335-45B0-A270-313A25ABC63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64300" y="2138895"/>
            <a:ext cx="5295900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12" name="文本框 11">
            <a:extLst>
              <a:ext uri="{FF2B5EF4-FFF2-40B4-BE49-F238E27FC236}">
                <a16:creationId xmlns="" xmlns:a16="http://schemas.microsoft.com/office/drawing/2014/main" id="{45615889-3ACE-4C91-970F-789D759EAC1E}"/>
              </a:ext>
            </a:extLst>
          </p:cNvPr>
          <p:cNvSpPr txBox="1"/>
          <p:nvPr userDrawn="1"/>
        </p:nvSpPr>
        <p:spPr>
          <a:xfrm>
            <a:off x="333477" y="6061002"/>
            <a:ext cx="31838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选择“设计”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“变体”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“颜色”；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="" xmlns:a16="http://schemas.microsoft.com/office/drawing/2014/main" id="{CD19D40D-978A-4E04-8450-F6DC61B85399}"/>
              </a:ext>
            </a:extLst>
          </p:cNvPr>
          <p:cNvSpPr txBox="1"/>
          <p:nvPr userDrawn="1"/>
        </p:nvSpPr>
        <p:spPr>
          <a:xfrm>
            <a:off x="6360651" y="6061002"/>
            <a:ext cx="45624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选择你喜欢的颜色搭配，模板一秒调整为你选颜色。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="" xmlns:a16="http://schemas.microsoft.com/office/drawing/2014/main" id="{299860AF-0C43-4649-A586-85D19517B6F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005928" y="2609333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图片 14">
            <a:extLst>
              <a:ext uri="{FF2B5EF4-FFF2-40B4-BE49-F238E27FC236}">
                <a16:creationId xmlns="" xmlns:a16="http://schemas.microsoft.com/office/drawing/2014/main" id="{A6130A4D-8EC7-4AC1-B434-55DC6910286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787853" y="4257158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907017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2">
            <a:extLst>
              <a:ext uri="{FF2B5EF4-FFF2-40B4-BE49-F238E27FC236}">
                <a16:creationId xmlns="" xmlns:a16="http://schemas.microsoft.com/office/drawing/2014/main" id="{E537C96B-59E9-4DDC-B3F7-911DADA8B70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/>
          <a:lstStyle/>
          <a:p>
            <a:fld id="{6489D9C7-5DC6-4263-87FF-7C99F6FB63C3}" type="datetime1">
              <a:rPr lang="zh-CN" altLang="en-US" smtClean="0"/>
              <a:pPr/>
              <a:t>2018/12/8</a:t>
            </a:fld>
            <a:endParaRPr lang="zh-CN" altLang="en-US"/>
          </a:p>
        </p:txBody>
      </p:sp>
      <p:sp>
        <p:nvSpPr>
          <p:cNvPr id="8" name="页脚占位符 3">
            <a:extLst>
              <a:ext uri="{FF2B5EF4-FFF2-40B4-BE49-F238E27FC236}">
                <a16:creationId xmlns="" xmlns:a16="http://schemas.microsoft.com/office/drawing/2014/main" id="{9E129C07-AB34-45D6-BEF4-A6B489AA7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www.islide.cc</a:t>
            </a:r>
            <a:endParaRPr lang="zh-CN" altLang="en-US" dirty="0"/>
          </a:p>
        </p:txBody>
      </p:sp>
      <p:sp>
        <p:nvSpPr>
          <p:cNvPr id="9" name="灯片编号占位符 4">
            <a:extLst>
              <a:ext uri="{FF2B5EF4-FFF2-40B4-BE49-F238E27FC236}">
                <a16:creationId xmlns="" xmlns:a16="http://schemas.microsoft.com/office/drawing/2014/main" id="{CC1B382E-D8A0-4FF4-8BAB-840A00FB1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0" name="标题 5">
            <a:extLst>
              <a:ext uri="{FF2B5EF4-FFF2-40B4-BE49-F238E27FC236}">
                <a16:creationId xmlns="" xmlns:a16="http://schemas.microsoft.com/office/drawing/2014/main" id="{BAF46C08-6582-43FA-88F4-F965414BBB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11" name="内容占位符 7">
            <a:extLst>
              <a:ext uri="{FF2B5EF4-FFF2-40B4-BE49-F238E27FC236}">
                <a16:creationId xmlns="" xmlns:a16="http://schemas.microsoft.com/office/drawing/2014/main" id="{942E795F-4FD5-4CBB-892C-AE5A0959FF70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69925" y="1130299"/>
            <a:ext cx="10850563" cy="5006975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68967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8" name="AutoShape 9690"/>
          <p:cNvSpPr>
            <a:spLocks noChangeAspect="1" noChangeArrowheads="1" noTextEdit="1"/>
          </p:cNvSpPr>
          <p:nvPr/>
        </p:nvSpPr>
        <p:spPr bwMode="auto">
          <a:xfrm>
            <a:off x="0" y="0"/>
            <a:ext cx="1218565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891" name="Rectangle 9692"/>
          <p:cNvSpPr>
            <a:spLocks noChangeArrowheads="1"/>
          </p:cNvSpPr>
          <p:nvPr/>
        </p:nvSpPr>
        <p:spPr bwMode="auto">
          <a:xfrm>
            <a:off x="-1589" y="1"/>
            <a:ext cx="12187331" cy="6858023"/>
          </a:xfrm>
          <a:prstGeom prst="rect">
            <a:avLst/>
          </a:prstGeom>
          <a:solidFill>
            <a:srgbClr val="11364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9892" name="Rectangle 9693"/>
          <p:cNvSpPr>
            <a:spLocks noChangeArrowheads="1"/>
          </p:cNvSpPr>
          <p:nvPr/>
        </p:nvSpPr>
        <p:spPr bwMode="auto">
          <a:xfrm>
            <a:off x="-1589" y="1"/>
            <a:ext cx="12187331" cy="6858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893" name="Freeform 9694"/>
          <p:cNvSpPr>
            <a:spLocks/>
          </p:cNvSpPr>
          <p:nvPr/>
        </p:nvSpPr>
        <p:spPr bwMode="auto">
          <a:xfrm>
            <a:off x="3849716" y="4765693"/>
            <a:ext cx="4483134" cy="509589"/>
          </a:xfrm>
          <a:custGeom>
            <a:avLst/>
            <a:gdLst>
              <a:gd name="T0" fmla="*/ 2221 w 2354"/>
              <a:gd name="T1" fmla="*/ 0 h 268"/>
              <a:gd name="T2" fmla="*/ 133 w 2354"/>
              <a:gd name="T3" fmla="*/ 0 h 268"/>
              <a:gd name="T4" fmla="*/ 0 w 2354"/>
              <a:gd name="T5" fmla="*/ 134 h 268"/>
              <a:gd name="T6" fmla="*/ 133 w 2354"/>
              <a:gd name="T7" fmla="*/ 268 h 268"/>
              <a:gd name="T8" fmla="*/ 2221 w 2354"/>
              <a:gd name="T9" fmla="*/ 268 h 268"/>
              <a:gd name="T10" fmla="*/ 2354 w 2354"/>
              <a:gd name="T11" fmla="*/ 134 h 268"/>
              <a:gd name="T12" fmla="*/ 2221 w 2354"/>
              <a:gd name="T13" fmla="*/ 0 h 2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354" h="268">
                <a:moveTo>
                  <a:pt x="2221" y="0"/>
                </a:moveTo>
                <a:cubicBezTo>
                  <a:pt x="133" y="0"/>
                  <a:pt x="133" y="0"/>
                  <a:pt x="133" y="0"/>
                </a:cubicBezTo>
                <a:cubicBezTo>
                  <a:pt x="60" y="0"/>
                  <a:pt x="0" y="60"/>
                  <a:pt x="0" y="134"/>
                </a:cubicBezTo>
                <a:cubicBezTo>
                  <a:pt x="0" y="208"/>
                  <a:pt x="60" y="268"/>
                  <a:pt x="133" y="268"/>
                </a:cubicBezTo>
                <a:cubicBezTo>
                  <a:pt x="2221" y="268"/>
                  <a:pt x="2221" y="268"/>
                  <a:pt x="2221" y="268"/>
                </a:cubicBezTo>
                <a:cubicBezTo>
                  <a:pt x="2294" y="268"/>
                  <a:pt x="2354" y="208"/>
                  <a:pt x="2354" y="134"/>
                </a:cubicBezTo>
                <a:cubicBezTo>
                  <a:pt x="2354" y="60"/>
                  <a:pt x="2294" y="0"/>
                  <a:pt x="2221" y="0"/>
                </a:cubicBezTo>
              </a:path>
            </a:pathLst>
          </a:custGeom>
          <a:solidFill>
            <a:srgbClr val="4B657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894" name="Freeform 9695"/>
          <p:cNvSpPr>
            <a:spLocks/>
          </p:cNvSpPr>
          <p:nvPr/>
        </p:nvSpPr>
        <p:spPr bwMode="auto">
          <a:xfrm>
            <a:off x="2917846" y="3721338"/>
            <a:ext cx="6348461" cy="1088806"/>
          </a:xfrm>
          <a:custGeom>
            <a:avLst/>
            <a:gdLst>
              <a:gd name="T0" fmla="*/ 3125 w 3334"/>
              <a:gd name="T1" fmla="*/ 416 h 416"/>
              <a:gd name="T2" fmla="*/ 209 w 3334"/>
              <a:gd name="T3" fmla="*/ 416 h 416"/>
              <a:gd name="T4" fmla="*/ 0 w 3334"/>
              <a:gd name="T5" fmla="*/ 208 h 416"/>
              <a:gd name="T6" fmla="*/ 209 w 3334"/>
              <a:gd name="T7" fmla="*/ 0 h 416"/>
              <a:gd name="T8" fmla="*/ 3125 w 3334"/>
              <a:gd name="T9" fmla="*/ 0 h 416"/>
              <a:gd name="T10" fmla="*/ 3334 w 3334"/>
              <a:gd name="T11" fmla="*/ 208 h 416"/>
              <a:gd name="T12" fmla="*/ 3125 w 3334"/>
              <a:gd name="T13" fmla="*/ 416 h 4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334" h="416">
                <a:moveTo>
                  <a:pt x="3125" y="416"/>
                </a:moveTo>
                <a:cubicBezTo>
                  <a:pt x="209" y="416"/>
                  <a:pt x="209" y="416"/>
                  <a:pt x="209" y="416"/>
                </a:cubicBezTo>
                <a:cubicBezTo>
                  <a:pt x="94" y="416"/>
                  <a:pt x="0" y="322"/>
                  <a:pt x="0" y="208"/>
                </a:cubicBezTo>
                <a:cubicBezTo>
                  <a:pt x="0" y="94"/>
                  <a:pt x="94" y="0"/>
                  <a:pt x="209" y="0"/>
                </a:cubicBezTo>
                <a:cubicBezTo>
                  <a:pt x="3125" y="0"/>
                  <a:pt x="3125" y="0"/>
                  <a:pt x="3125" y="0"/>
                </a:cubicBezTo>
                <a:cubicBezTo>
                  <a:pt x="3240" y="0"/>
                  <a:pt x="3334" y="94"/>
                  <a:pt x="3334" y="208"/>
                </a:cubicBezTo>
                <a:cubicBezTo>
                  <a:pt x="3334" y="322"/>
                  <a:pt x="3240" y="416"/>
                  <a:pt x="3125" y="416"/>
                </a:cubicBezTo>
                <a:close/>
              </a:path>
            </a:pathLst>
          </a:custGeom>
          <a:solidFill>
            <a:srgbClr val="19A3C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3997354" y="553925"/>
            <a:ext cx="4191032" cy="3200411"/>
            <a:chOff x="3997354" y="1250955"/>
            <a:chExt cx="4191032" cy="3200411"/>
          </a:xfrm>
        </p:grpSpPr>
        <p:sp>
          <p:nvSpPr>
            <p:cNvPr id="19895" name="Freeform 9696"/>
            <p:cNvSpPr>
              <a:spLocks/>
            </p:cNvSpPr>
            <p:nvPr/>
          </p:nvSpPr>
          <p:spPr bwMode="auto">
            <a:xfrm>
              <a:off x="6962827" y="1554169"/>
              <a:ext cx="911232" cy="852490"/>
            </a:xfrm>
            <a:custGeom>
              <a:avLst/>
              <a:gdLst>
                <a:gd name="T0" fmla="*/ 197 w 479"/>
                <a:gd name="T1" fmla="*/ 0 h 447"/>
                <a:gd name="T2" fmla="*/ 14 w 479"/>
                <a:gd name="T3" fmla="*/ 96 h 447"/>
                <a:gd name="T4" fmla="*/ 6 w 479"/>
                <a:gd name="T5" fmla="*/ 123 h 447"/>
                <a:gd name="T6" fmla="*/ 165 w 479"/>
                <a:gd name="T7" fmla="*/ 426 h 447"/>
                <a:gd name="T8" fmla="*/ 230 w 479"/>
                <a:gd name="T9" fmla="*/ 447 h 447"/>
                <a:gd name="T10" fmla="*/ 465 w 479"/>
                <a:gd name="T11" fmla="*/ 323 h 447"/>
                <a:gd name="T12" fmla="*/ 474 w 479"/>
                <a:gd name="T13" fmla="*/ 295 h 447"/>
                <a:gd name="T14" fmla="*/ 338 w 479"/>
                <a:gd name="T15" fmla="*/ 37 h 447"/>
                <a:gd name="T16" fmla="*/ 197 w 479"/>
                <a:gd name="T17" fmla="*/ 0 h 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9" h="447">
                  <a:moveTo>
                    <a:pt x="197" y="0"/>
                  </a:moveTo>
                  <a:cubicBezTo>
                    <a:pt x="14" y="96"/>
                    <a:pt x="14" y="96"/>
                    <a:pt x="14" y="96"/>
                  </a:cubicBezTo>
                  <a:cubicBezTo>
                    <a:pt x="4" y="101"/>
                    <a:pt x="0" y="114"/>
                    <a:pt x="6" y="123"/>
                  </a:cubicBezTo>
                  <a:cubicBezTo>
                    <a:pt x="165" y="426"/>
                    <a:pt x="165" y="426"/>
                    <a:pt x="165" y="426"/>
                  </a:cubicBezTo>
                  <a:cubicBezTo>
                    <a:pt x="230" y="447"/>
                    <a:pt x="230" y="447"/>
                    <a:pt x="230" y="447"/>
                  </a:cubicBezTo>
                  <a:cubicBezTo>
                    <a:pt x="465" y="323"/>
                    <a:pt x="465" y="323"/>
                    <a:pt x="465" y="323"/>
                  </a:cubicBezTo>
                  <a:cubicBezTo>
                    <a:pt x="475" y="317"/>
                    <a:pt x="479" y="305"/>
                    <a:pt x="474" y="295"/>
                  </a:cubicBezTo>
                  <a:cubicBezTo>
                    <a:pt x="338" y="37"/>
                    <a:pt x="338" y="37"/>
                    <a:pt x="338" y="37"/>
                  </a:cubicBezTo>
                  <a:lnTo>
                    <a:pt x="197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896" name="Freeform 9697"/>
            <p:cNvSpPr>
              <a:spLocks/>
            </p:cNvSpPr>
            <p:nvPr/>
          </p:nvSpPr>
          <p:spPr bwMode="auto">
            <a:xfrm>
              <a:off x="7235879" y="1554169"/>
              <a:ext cx="638180" cy="744540"/>
            </a:xfrm>
            <a:custGeom>
              <a:avLst/>
              <a:gdLst>
                <a:gd name="T0" fmla="*/ 53 w 335"/>
                <a:gd name="T1" fmla="*/ 0 h 391"/>
                <a:gd name="T2" fmla="*/ 0 w 335"/>
                <a:gd name="T3" fmla="*/ 28 h 391"/>
                <a:gd name="T4" fmla="*/ 191 w 335"/>
                <a:gd name="T5" fmla="*/ 391 h 391"/>
                <a:gd name="T6" fmla="*/ 321 w 335"/>
                <a:gd name="T7" fmla="*/ 323 h 391"/>
                <a:gd name="T8" fmla="*/ 330 w 335"/>
                <a:gd name="T9" fmla="*/ 295 h 391"/>
                <a:gd name="T10" fmla="*/ 194 w 335"/>
                <a:gd name="T11" fmla="*/ 37 h 391"/>
                <a:gd name="T12" fmla="*/ 53 w 335"/>
                <a:gd name="T13" fmla="*/ 0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5" h="391">
                  <a:moveTo>
                    <a:pt x="53" y="0"/>
                  </a:moveTo>
                  <a:cubicBezTo>
                    <a:pt x="0" y="28"/>
                    <a:pt x="0" y="28"/>
                    <a:pt x="0" y="28"/>
                  </a:cubicBezTo>
                  <a:cubicBezTo>
                    <a:pt x="191" y="391"/>
                    <a:pt x="191" y="391"/>
                    <a:pt x="191" y="391"/>
                  </a:cubicBezTo>
                  <a:cubicBezTo>
                    <a:pt x="321" y="323"/>
                    <a:pt x="321" y="323"/>
                    <a:pt x="321" y="323"/>
                  </a:cubicBezTo>
                  <a:cubicBezTo>
                    <a:pt x="331" y="317"/>
                    <a:pt x="335" y="305"/>
                    <a:pt x="330" y="295"/>
                  </a:cubicBezTo>
                  <a:cubicBezTo>
                    <a:pt x="194" y="37"/>
                    <a:pt x="194" y="37"/>
                    <a:pt x="194" y="37"/>
                  </a:cubicBezTo>
                  <a:lnTo>
                    <a:pt x="53" y="0"/>
                  </a:ln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897" name="Freeform 9698"/>
            <p:cNvSpPr>
              <a:spLocks/>
            </p:cNvSpPr>
            <p:nvPr/>
          </p:nvSpPr>
          <p:spPr bwMode="auto">
            <a:xfrm>
              <a:off x="7053315" y="1704982"/>
              <a:ext cx="227014" cy="142875"/>
            </a:xfrm>
            <a:custGeom>
              <a:avLst/>
              <a:gdLst>
                <a:gd name="T0" fmla="*/ 143 w 143"/>
                <a:gd name="T1" fmla="*/ 20 h 90"/>
                <a:gd name="T2" fmla="*/ 11 w 143"/>
                <a:gd name="T3" fmla="*/ 90 h 90"/>
                <a:gd name="T4" fmla="*/ 0 w 143"/>
                <a:gd name="T5" fmla="*/ 70 h 90"/>
                <a:gd name="T6" fmla="*/ 132 w 143"/>
                <a:gd name="T7" fmla="*/ 0 h 90"/>
                <a:gd name="T8" fmla="*/ 143 w 143"/>
                <a:gd name="T9" fmla="*/ 2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" h="90">
                  <a:moveTo>
                    <a:pt x="143" y="20"/>
                  </a:moveTo>
                  <a:lnTo>
                    <a:pt x="11" y="90"/>
                  </a:lnTo>
                  <a:lnTo>
                    <a:pt x="0" y="70"/>
                  </a:lnTo>
                  <a:lnTo>
                    <a:pt x="132" y="0"/>
                  </a:lnTo>
                  <a:lnTo>
                    <a:pt x="143" y="2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898" name="Freeform 9699"/>
            <p:cNvSpPr>
              <a:spLocks/>
            </p:cNvSpPr>
            <p:nvPr/>
          </p:nvSpPr>
          <p:spPr bwMode="auto">
            <a:xfrm>
              <a:off x="7081890" y="1760544"/>
              <a:ext cx="227014" cy="141288"/>
            </a:xfrm>
            <a:custGeom>
              <a:avLst/>
              <a:gdLst>
                <a:gd name="T0" fmla="*/ 143 w 143"/>
                <a:gd name="T1" fmla="*/ 20 h 89"/>
                <a:gd name="T2" fmla="*/ 11 w 143"/>
                <a:gd name="T3" fmla="*/ 89 h 89"/>
                <a:gd name="T4" fmla="*/ 0 w 143"/>
                <a:gd name="T5" fmla="*/ 68 h 89"/>
                <a:gd name="T6" fmla="*/ 132 w 143"/>
                <a:gd name="T7" fmla="*/ 0 h 89"/>
                <a:gd name="T8" fmla="*/ 143 w 143"/>
                <a:gd name="T9" fmla="*/ 2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" h="89">
                  <a:moveTo>
                    <a:pt x="143" y="20"/>
                  </a:moveTo>
                  <a:lnTo>
                    <a:pt x="11" y="89"/>
                  </a:lnTo>
                  <a:lnTo>
                    <a:pt x="0" y="68"/>
                  </a:lnTo>
                  <a:lnTo>
                    <a:pt x="132" y="0"/>
                  </a:lnTo>
                  <a:lnTo>
                    <a:pt x="143" y="2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899" name="Freeform 9700"/>
            <p:cNvSpPr>
              <a:spLocks/>
            </p:cNvSpPr>
            <p:nvPr/>
          </p:nvSpPr>
          <p:spPr bwMode="auto">
            <a:xfrm>
              <a:off x="7110466" y="1812932"/>
              <a:ext cx="227014" cy="142875"/>
            </a:xfrm>
            <a:custGeom>
              <a:avLst/>
              <a:gdLst>
                <a:gd name="T0" fmla="*/ 143 w 143"/>
                <a:gd name="T1" fmla="*/ 21 h 90"/>
                <a:gd name="T2" fmla="*/ 11 w 143"/>
                <a:gd name="T3" fmla="*/ 90 h 90"/>
                <a:gd name="T4" fmla="*/ 0 w 143"/>
                <a:gd name="T5" fmla="*/ 70 h 90"/>
                <a:gd name="T6" fmla="*/ 132 w 143"/>
                <a:gd name="T7" fmla="*/ 0 h 90"/>
                <a:gd name="T8" fmla="*/ 143 w 143"/>
                <a:gd name="T9" fmla="*/ 21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" h="90">
                  <a:moveTo>
                    <a:pt x="143" y="21"/>
                  </a:moveTo>
                  <a:lnTo>
                    <a:pt x="11" y="90"/>
                  </a:lnTo>
                  <a:lnTo>
                    <a:pt x="0" y="70"/>
                  </a:lnTo>
                  <a:lnTo>
                    <a:pt x="132" y="0"/>
                  </a:lnTo>
                  <a:lnTo>
                    <a:pt x="143" y="21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00" name="Freeform 9701"/>
            <p:cNvSpPr>
              <a:spLocks/>
            </p:cNvSpPr>
            <p:nvPr/>
          </p:nvSpPr>
          <p:spPr bwMode="auto">
            <a:xfrm>
              <a:off x="7139041" y="1868495"/>
              <a:ext cx="227014" cy="141288"/>
            </a:xfrm>
            <a:custGeom>
              <a:avLst/>
              <a:gdLst>
                <a:gd name="T0" fmla="*/ 143 w 143"/>
                <a:gd name="T1" fmla="*/ 19 h 89"/>
                <a:gd name="T2" fmla="*/ 11 w 143"/>
                <a:gd name="T3" fmla="*/ 89 h 89"/>
                <a:gd name="T4" fmla="*/ 0 w 143"/>
                <a:gd name="T5" fmla="*/ 69 h 89"/>
                <a:gd name="T6" fmla="*/ 132 w 143"/>
                <a:gd name="T7" fmla="*/ 0 h 89"/>
                <a:gd name="T8" fmla="*/ 143 w 143"/>
                <a:gd name="T9" fmla="*/ 1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" h="89">
                  <a:moveTo>
                    <a:pt x="143" y="19"/>
                  </a:moveTo>
                  <a:lnTo>
                    <a:pt x="11" y="89"/>
                  </a:lnTo>
                  <a:lnTo>
                    <a:pt x="0" y="69"/>
                  </a:lnTo>
                  <a:lnTo>
                    <a:pt x="132" y="0"/>
                  </a:lnTo>
                  <a:lnTo>
                    <a:pt x="143" y="19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01" name="Freeform 9702"/>
            <p:cNvSpPr>
              <a:spLocks/>
            </p:cNvSpPr>
            <p:nvPr/>
          </p:nvSpPr>
          <p:spPr bwMode="auto">
            <a:xfrm>
              <a:off x="7167616" y="1922470"/>
              <a:ext cx="227014" cy="142875"/>
            </a:xfrm>
            <a:custGeom>
              <a:avLst/>
              <a:gdLst>
                <a:gd name="T0" fmla="*/ 143 w 143"/>
                <a:gd name="T1" fmla="*/ 20 h 90"/>
                <a:gd name="T2" fmla="*/ 11 w 143"/>
                <a:gd name="T3" fmla="*/ 90 h 90"/>
                <a:gd name="T4" fmla="*/ 0 w 143"/>
                <a:gd name="T5" fmla="*/ 69 h 90"/>
                <a:gd name="T6" fmla="*/ 132 w 143"/>
                <a:gd name="T7" fmla="*/ 0 h 90"/>
                <a:gd name="T8" fmla="*/ 143 w 143"/>
                <a:gd name="T9" fmla="*/ 2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" h="90">
                  <a:moveTo>
                    <a:pt x="143" y="20"/>
                  </a:moveTo>
                  <a:lnTo>
                    <a:pt x="11" y="90"/>
                  </a:lnTo>
                  <a:lnTo>
                    <a:pt x="0" y="69"/>
                  </a:lnTo>
                  <a:lnTo>
                    <a:pt x="132" y="0"/>
                  </a:lnTo>
                  <a:lnTo>
                    <a:pt x="143" y="2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02" name="Freeform 9703"/>
            <p:cNvSpPr>
              <a:spLocks/>
            </p:cNvSpPr>
            <p:nvPr/>
          </p:nvSpPr>
          <p:spPr bwMode="auto">
            <a:xfrm>
              <a:off x="7196191" y="1978033"/>
              <a:ext cx="227014" cy="142875"/>
            </a:xfrm>
            <a:custGeom>
              <a:avLst/>
              <a:gdLst>
                <a:gd name="T0" fmla="*/ 143 w 143"/>
                <a:gd name="T1" fmla="*/ 20 h 90"/>
                <a:gd name="T2" fmla="*/ 11 w 143"/>
                <a:gd name="T3" fmla="*/ 90 h 90"/>
                <a:gd name="T4" fmla="*/ 0 w 143"/>
                <a:gd name="T5" fmla="*/ 69 h 90"/>
                <a:gd name="T6" fmla="*/ 132 w 143"/>
                <a:gd name="T7" fmla="*/ 0 h 90"/>
                <a:gd name="T8" fmla="*/ 143 w 143"/>
                <a:gd name="T9" fmla="*/ 2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" h="90">
                  <a:moveTo>
                    <a:pt x="143" y="20"/>
                  </a:moveTo>
                  <a:lnTo>
                    <a:pt x="11" y="90"/>
                  </a:lnTo>
                  <a:lnTo>
                    <a:pt x="0" y="69"/>
                  </a:lnTo>
                  <a:lnTo>
                    <a:pt x="132" y="0"/>
                  </a:lnTo>
                  <a:lnTo>
                    <a:pt x="143" y="2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03" name="Freeform 9704"/>
            <p:cNvSpPr>
              <a:spLocks/>
            </p:cNvSpPr>
            <p:nvPr/>
          </p:nvSpPr>
          <p:spPr bwMode="auto">
            <a:xfrm>
              <a:off x="7226354" y="2035183"/>
              <a:ext cx="227014" cy="139700"/>
            </a:xfrm>
            <a:custGeom>
              <a:avLst/>
              <a:gdLst>
                <a:gd name="T0" fmla="*/ 143 w 143"/>
                <a:gd name="T1" fmla="*/ 19 h 88"/>
                <a:gd name="T2" fmla="*/ 11 w 143"/>
                <a:gd name="T3" fmla="*/ 88 h 88"/>
                <a:gd name="T4" fmla="*/ 0 w 143"/>
                <a:gd name="T5" fmla="*/ 68 h 88"/>
                <a:gd name="T6" fmla="*/ 132 w 143"/>
                <a:gd name="T7" fmla="*/ 0 h 88"/>
                <a:gd name="T8" fmla="*/ 143 w 143"/>
                <a:gd name="T9" fmla="*/ 19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" h="88">
                  <a:moveTo>
                    <a:pt x="143" y="19"/>
                  </a:moveTo>
                  <a:lnTo>
                    <a:pt x="11" y="88"/>
                  </a:lnTo>
                  <a:lnTo>
                    <a:pt x="0" y="68"/>
                  </a:lnTo>
                  <a:lnTo>
                    <a:pt x="132" y="0"/>
                  </a:lnTo>
                  <a:lnTo>
                    <a:pt x="143" y="19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04" name="Freeform 9705"/>
            <p:cNvSpPr>
              <a:spLocks/>
            </p:cNvSpPr>
            <p:nvPr/>
          </p:nvSpPr>
          <p:spPr bwMode="auto">
            <a:xfrm>
              <a:off x="7253342" y="2085983"/>
              <a:ext cx="227014" cy="142875"/>
            </a:xfrm>
            <a:custGeom>
              <a:avLst/>
              <a:gdLst>
                <a:gd name="T0" fmla="*/ 143 w 143"/>
                <a:gd name="T1" fmla="*/ 20 h 90"/>
                <a:gd name="T2" fmla="*/ 11 w 143"/>
                <a:gd name="T3" fmla="*/ 90 h 90"/>
                <a:gd name="T4" fmla="*/ 0 w 143"/>
                <a:gd name="T5" fmla="*/ 70 h 90"/>
                <a:gd name="T6" fmla="*/ 132 w 143"/>
                <a:gd name="T7" fmla="*/ 0 h 90"/>
                <a:gd name="T8" fmla="*/ 143 w 143"/>
                <a:gd name="T9" fmla="*/ 2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" h="90">
                  <a:moveTo>
                    <a:pt x="143" y="20"/>
                  </a:moveTo>
                  <a:lnTo>
                    <a:pt x="11" y="90"/>
                  </a:lnTo>
                  <a:lnTo>
                    <a:pt x="0" y="70"/>
                  </a:lnTo>
                  <a:lnTo>
                    <a:pt x="132" y="0"/>
                  </a:lnTo>
                  <a:lnTo>
                    <a:pt x="143" y="2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05" name="Freeform 9706"/>
            <p:cNvSpPr>
              <a:spLocks/>
            </p:cNvSpPr>
            <p:nvPr/>
          </p:nvSpPr>
          <p:spPr bwMode="auto">
            <a:xfrm>
              <a:off x="7281917" y="2139958"/>
              <a:ext cx="227014" cy="139700"/>
            </a:xfrm>
            <a:custGeom>
              <a:avLst/>
              <a:gdLst>
                <a:gd name="T0" fmla="*/ 143 w 143"/>
                <a:gd name="T1" fmla="*/ 20 h 88"/>
                <a:gd name="T2" fmla="*/ 11 w 143"/>
                <a:gd name="T3" fmla="*/ 88 h 88"/>
                <a:gd name="T4" fmla="*/ 0 w 143"/>
                <a:gd name="T5" fmla="*/ 69 h 88"/>
                <a:gd name="T6" fmla="*/ 132 w 143"/>
                <a:gd name="T7" fmla="*/ 0 h 88"/>
                <a:gd name="T8" fmla="*/ 143 w 143"/>
                <a:gd name="T9" fmla="*/ 2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" h="88">
                  <a:moveTo>
                    <a:pt x="143" y="20"/>
                  </a:moveTo>
                  <a:lnTo>
                    <a:pt x="11" y="88"/>
                  </a:lnTo>
                  <a:lnTo>
                    <a:pt x="0" y="69"/>
                  </a:lnTo>
                  <a:lnTo>
                    <a:pt x="132" y="0"/>
                  </a:lnTo>
                  <a:lnTo>
                    <a:pt x="143" y="2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06" name="Freeform 9707"/>
            <p:cNvSpPr>
              <a:spLocks/>
            </p:cNvSpPr>
            <p:nvPr/>
          </p:nvSpPr>
          <p:spPr bwMode="auto">
            <a:xfrm>
              <a:off x="7308905" y="2190758"/>
              <a:ext cx="227014" cy="141288"/>
            </a:xfrm>
            <a:custGeom>
              <a:avLst/>
              <a:gdLst>
                <a:gd name="T0" fmla="*/ 143 w 143"/>
                <a:gd name="T1" fmla="*/ 20 h 89"/>
                <a:gd name="T2" fmla="*/ 11 w 143"/>
                <a:gd name="T3" fmla="*/ 89 h 89"/>
                <a:gd name="T4" fmla="*/ 0 w 143"/>
                <a:gd name="T5" fmla="*/ 68 h 89"/>
                <a:gd name="T6" fmla="*/ 132 w 143"/>
                <a:gd name="T7" fmla="*/ 0 h 89"/>
                <a:gd name="T8" fmla="*/ 143 w 143"/>
                <a:gd name="T9" fmla="*/ 2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" h="89">
                  <a:moveTo>
                    <a:pt x="143" y="20"/>
                  </a:moveTo>
                  <a:lnTo>
                    <a:pt x="11" y="89"/>
                  </a:lnTo>
                  <a:lnTo>
                    <a:pt x="0" y="68"/>
                  </a:lnTo>
                  <a:lnTo>
                    <a:pt x="132" y="0"/>
                  </a:lnTo>
                  <a:lnTo>
                    <a:pt x="143" y="2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07" name="Freeform 9708"/>
            <p:cNvSpPr>
              <a:spLocks/>
            </p:cNvSpPr>
            <p:nvPr/>
          </p:nvSpPr>
          <p:spPr bwMode="auto">
            <a:xfrm>
              <a:off x="7300967" y="1598619"/>
              <a:ext cx="188914" cy="122238"/>
            </a:xfrm>
            <a:custGeom>
              <a:avLst/>
              <a:gdLst>
                <a:gd name="T0" fmla="*/ 119 w 119"/>
                <a:gd name="T1" fmla="*/ 20 h 77"/>
                <a:gd name="T2" fmla="*/ 11 w 119"/>
                <a:gd name="T3" fmla="*/ 77 h 77"/>
                <a:gd name="T4" fmla="*/ 0 w 119"/>
                <a:gd name="T5" fmla="*/ 56 h 77"/>
                <a:gd name="T6" fmla="*/ 108 w 119"/>
                <a:gd name="T7" fmla="*/ 0 h 77"/>
                <a:gd name="T8" fmla="*/ 119 w 119"/>
                <a:gd name="T9" fmla="*/ 2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" h="77">
                  <a:moveTo>
                    <a:pt x="119" y="20"/>
                  </a:moveTo>
                  <a:lnTo>
                    <a:pt x="11" y="77"/>
                  </a:lnTo>
                  <a:lnTo>
                    <a:pt x="0" y="56"/>
                  </a:lnTo>
                  <a:lnTo>
                    <a:pt x="108" y="0"/>
                  </a:lnTo>
                  <a:lnTo>
                    <a:pt x="119" y="2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08" name="Freeform 9709"/>
            <p:cNvSpPr>
              <a:spLocks/>
            </p:cNvSpPr>
            <p:nvPr/>
          </p:nvSpPr>
          <p:spPr bwMode="auto">
            <a:xfrm>
              <a:off x="7331130" y="1631956"/>
              <a:ext cx="225427" cy="142875"/>
            </a:xfrm>
            <a:custGeom>
              <a:avLst/>
              <a:gdLst>
                <a:gd name="T0" fmla="*/ 142 w 142"/>
                <a:gd name="T1" fmla="*/ 21 h 90"/>
                <a:gd name="T2" fmla="*/ 10 w 142"/>
                <a:gd name="T3" fmla="*/ 90 h 90"/>
                <a:gd name="T4" fmla="*/ 0 w 142"/>
                <a:gd name="T5" fmla="*/ 70 h 90"/>
                <a:gd name="T6" fmla="*/ 132 w 142"/>
                <a:gd name="T7" fmla="*/ 0 h 90"/>
                <a:gd name="T8" fmla="*/ 142 w 142"/>
                <a:gd name="T9" fmla="*/ 21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2" h="90">
                  <a:moveTo>
                    <a:pt x="142" y="21"/>
                  </a:moveTo>
                  <a:lnTo>
                    <a:pt x="10" y="90"/>
                  </a:lnTo>
                  <a:lnTo>
                    <a:pt x="0" y="70"/>
                  </a:lnTo>
                  <a:lnTo>
                    <a:pt x="132" y="0"/>
                  </a:lnTo>
                  <a:lnTo>
                    <a:pt x="142" y="2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09" name="Freeform 9710"/>
            <p:cNvSpPr>
              <a:spLocks/>
            </p:cNvSpPr>
            <p:nvPr/>
          </p:nvSpPr>
          <p:spPr bwMode="auto">
            <a:xfrm>
              <a:off x="7359705" y="1687519"/>
              <a:ext cx="227014" cy="142875"/>
            </a:xfrm>
            <a:custGeom>
              <a:avLst/>
              <a:gdLst>
                <a:gd name="T0" fmla="*/ 143 w 143"/>
                <a:gd name="T1" fmla="*/ 21 h 90"/>
                <a:gd name="T2" fmla="*/ 11 w 143"/>
                <a:gd name="T3" fmla="*/ 90 h 90"/>
                <a:gd name="T4" fmla="*/ 0 w 143"/>
                <a:gd name="T5" fmla="*/ 70 h 90"/>
                <a:gd name="T6" fmla="*/ 132 w 143"/>
                <a:gd name="T7" fmla="*/ 0 h 90"/>
                <a:gd name="T8" fmla="*/ 143 w 143"/>
                <a:gd name="T9" fmla="*/ 21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" h="90">
                  <a:moveTo>
                    <a:pt x="143" y="21"/>
                  </a:moveTo>
                  <a:lnTo>
                    <a:pt x="11" y="90"/>
                  </a:lnTo>
                  <a:lnTo>
                    <a:pt x="0" y="70"/>
                  </a:lnTo>
                  <a:lnTo>
                    <a:pt x="132" y="0"/>
                  </a:lnTo>
                  <a:lnTo>
                    <a:pt x="143" y="2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10" name="Freeform 9711"/>
            <p:cNvSpPr>
              <a:spLocks/>
            </p:cNvSpPr>
            <p:nvPr/>
          </p:nvSpPr>
          <p:spPr bwMode="auto">
            <a:xfrm>
              <a:off x="7388280" y="1741494"/>
              <a:ext cx="225427" cy="142875"/>
            </a:xfrm>
            <a:custGeom>
              <a:avLst/>
              <a:gdLst>
                <a:gd name="T0" fmla="*/ 142 w 142"/>
                <a:gd name="T1" fmla="*/ 20 h 90"/>
                <a:gd name="T2" fmla="*/ 10 w 142"/>
                <a:gd name="T3" fmla="*/ 90 h 90"/>
                <a:gd name="T4" fmla="*/ 0 w 142"/>
                <a:gd name="T5" fmla="*/ 69 h 90"/>
                <a:gd name="T6" fmla="*/ 132 w 142"/>
                <a:gd name="T7" fmla="*/ 0 h 90"/>
                <a:gd name="T8" fmla="*/ 142 w 142"/>
                <a:gd name="T9" fmla="*/ 2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2" h="90">
                  <a:moveTo>
                    <a:pt x="142" y="20"/>
                  </a:moveTo>
                  <a:lnTo>
                    <a:pt x="10" y="90"/>
                  </a:lnTo>
                  <a:lnTo>
                    <a:pt x="0" y="69"/>
                  </a:lnTo>
                  <a:lnTo>
                    <a:pt x="132" y="0"/>
                  </a:lnTo>
                  <a:lnTo>
                    <a:pt x="142" y="2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11" name="Freeform 9712"/>
            <p:cNvSpPr>
              <a:spLocks/>
            </p:cNvSpPr>
            <p:nvPr/>
          </p:nvSpPr>
          <p:spPr bwMode="auto">
            <a:xfrm>
              <a:off x="7416855" y="1793882"/>
              <a:ext cx="225427" cy="142875"/>
            </a:xfrm>
            <a:custGeom>
              <a:avLst/>
              <a:gdLst>
                <a:gd name="T0" fmla="*/ 142 w 142"/>
                <a:gd name="T1" fmla="*/ 21 h 90"/>
                <a:gd name="T2" fmla="*/ 10 w 142"/>
                <a:gd name="T3" fmla="*/ 90 h 90"/>
                <a:gd name="T4" fmla="*/ 0 w 142"/>
                <a:gd name="T5" fmla="*/ 70 h 90"/>
                <a:gd name="T6" fmla="*/ 132 w 142"/>
                <a:gd name="T7" fmla="*/ 0 h 90"/>
                <a:gd name="T8" fmla="*/ 142 w 142"/>
                <a:gd name="T9" fmla="*/ 21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2" h="90">
                  <a:moveTo>
                    <a:pt x="142" y="21"/>
                  </a:moveTo>
                  <a:lnTo>
                    <a:pt x="10" y="90"/>
                  </a:lnTo>
                  <a:lnTo>
                    <a:pt x="0" y="70"/>
                  </a:lnTo>
                  <a:lnTo>
                    <a:pt x="132" y="0"/>
                  </a:lnTo>
                  <a:lnTo>
                    <a:pt x="142" y="2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12" name="Freeform 9713"/>
            <p:cNvSpPr>
              <a:spLocks/>
            </p:cNvSpPr>
            <p:nvPr/>
          </p:nvSpPr>
          <p:spPr bwMode="auto">
            <a:xfrm>
              <a:off x="7445431" y="1849445"/>
              <a:ext cx="227014" cy="142875"/>
            </a:xfrm>
            <a:custGeom>
              <a:avLst/>
              <a:gdLst>
                <a:gd name="T0" fmla="*/ 143 w 143"/>
                <a:gd name="T1" fmla="*/ 21 h 90"/>
                <a:gd name="T2" fmla="*/ 11 w 143"/>
                <a:gd name="T3" fmla="*/ 90 h 90"/>
                <a:gd name="T4" fmla="*/ 0 w 143"/>
                <a:gd name="T5" fmla="*/ 70 h 90"/>
                <a:gd name="T6" fmla="*/ 132 w 143"/>
                <a:gd name="T7" fmla="*/ 0 h 90"/>
                <a:gd name="T8" fmla="*/ 143 w 143"/>
                <a:gd name="T9" fmla="*/ 21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" h="90">
                  <a:moveTo>
                    <a:pt x="143" y="21"/>
                  </a:moveTo>
                  <a:lnTo>
                    <a:pt x="11" y="90"/>
                  </a:lnTo>
                  <a:lnTo>
                    <a:pt x="0" y="70"/>
                  </a:lnTo>
                  <a:lnTo>
                    <a:pt x="132" y="0"/>
                  </a:lnTo>
                  <a:lnTo>
                    <a:pt x="143" y="2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13" name="Freeform 9714"/>
            <p:cNvSpPr>
              <a:spLocks/>
            </p:cNvSpPr>
            <p:nvPr/>
          </p:nvSpPr>
          <p:spPr bwMode="auto">
            <a:xfrm>
              <a:off x="7474006" y="1906595"/>
              <a:ext cx="227014" cy="142875"/>
            </a:xfrm>
            <a:custGeom>
              <a:avLst/>
              <a:gdLst>
                <a:gd name="T0" fmla="*/ 143 w 143"/>
                <a:gd name="T1" fmla="*/ 21 h 90"/>
                <a:gd name="T2" fmla="*/ 11 w 143"/>
                <a:gd name="T3" fmla="*/ 90 h 90"/>
                <a:gd name="T4" fmla="*/ 0 w 143"/>
                <a:gd name="T5" fmla="*/ 70 h 90"/>
                <a:gd name="T6" fmla="*/ 132 w 143"/>
                <a:gd name="T7" fmla="*/ 0 h 90"/>
                <a:gd name="T8" fmla="*/ 143 w 143"/>
                <a:gd name="T9" fmla="*/ 21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" h="90">
                  <a:moveTo>
                    <a:pt x="143" y="21"/>
                  </a:moveTo>
                  <a:lnTo>
                    <a:pt x="11" y="90"/>
                  </a:lnTo>
                  <a:lnTo>
                    <a:pt x="0" y="70"/>
                  </a:lnTo>
                  <a:lnTo>
                    <a:pt x="132" y="0"/>
                  </a:lnTo>
                  <a:lnTo>
                    <a:pt x="143" y="2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14" name="Freeform 9715"/>
            <p:cNvSpPr>
              <a:spLocks/>
            </p:cNvSpPr>
            <p:nvPr/>
          </p:nvSpPr>
          <p:spPr bwMode="auto">
            <a:xfrm>
              <a:off x="7502581" y="1958983"/>
              <a:ext cx="227014" cy="142875"/>
            </a:xfrm>
            <a:custGeom>
              <a:avLst/>
              <a:gdLst>
                <a:gd name="T0" fmla="*/ 143 w 143"/>
                <a:gd name="T1" fmla="*/ 20 h 90"/>
                <a:gd name="T2" fmla="*/ 11 w 143"/>
                <a:gd name="T3" fmla="*/ 90 h 90"/>
                <a:gd name="T4" fmla="*/ 0 w 143"/>
                <a:gd name="T5" fmla="*/ 69 h 90"/>
                <a:gd name="T6" fmla="*/ 132 w 143"/>
                <a:gd name="T7" fmla="*/ 0 h 90"/>
                <a:gd name="T8" fmla="*/ 143 w 143"/>
                <a:gd name="T9" fmla="*/ 2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" h="90">
                  <a:moveTo>
                    <a:pt x="143" y="20"/>
                  </a:moveTo>
                  <a:lnTo>
                    <a:pt x="11" y="90"/>
                  </a:lnTo>
                  <a:lnTo>
                    <a:pt x="0" y="69"/>
                  </a:lnTo>
                  <a:lnTo>
                    <a:pt x="132" y="0"/>
                  </a:lnTo>
                  <a:lnTo>
                    <a:pt x="143" y="2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15" name="Freeform 9716"/>
            <p:cNvSpPr>
              <a:spLocks/>
            </p:cNvSpPr>
            <p:nvPr/>
          </p:nvSpPr>
          <p:spPr bwMode="auto">
            <a:xfrm>
              <a:off x="7529569" y="2011370"/>
              <a:ext cx="227014" cy="142875"/>
            </a:xfrm>
            <a:custGeom>
              <a:avLst/>
              <a:gdLst>
                <a:gd name="T0" fmla="*/ 143 w 143"/>
                <a:gd name="T1" fmla="*/ 21 h 90"/>
                <a:gd name="T2" fmla="*/ 11 w 143"/>
                <a:gd name="T3" fmla="*/ 90 h 90"/>
                <a:gd name="T4" fmla="*/ 0 w 143"/>
                <a:gd name="T5" fmla="*/ 70 h 90"/>
                <a:gd name="T6" fmla="*/ 132 w 143"/>
                <a:gd name="T7" fmla="*/ 0 h 90"/>
                <a:gd name="T8" fmla="*/ 143 w 143"/>
                <a:gd name="T9" fmla="*/ 21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" h="90">
                  <a:moveTo>
                    <a:pt x="143" y="21"/>
                  </a:moveTo>
                  <a:lnTo>
                    <a:pt x="11" y="90"/>
                  </a:lnTo>
                  <a:lnTo>
                    <a:pt x="0" y="70"/>
                  </a:lnTo>
                  <a:lnTo>
                    <a:pt x="132" y="0"/>
                  </a:lnTo>
                  <a:lnTo>
                    <a:pt x="143" y="2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16" name="Freeform 9717"/>
            <p:cNvSpPr>
              <a:spLocks/>
            </p:cNvSpPr>
            <p:nvPr/>
          </p:nvSpPr>
          <p:spPr bwMode="auto">
            <a:xfrm>
              <a:off x="7558144" y="2063758"/>
              <a:ext cx="227014" cy="142875"/>
            </a:xfrm>
            <a:custGeom>
              <a:avLst/>
              <a:gdLst>
                <a:gd name="T0" fmla="*/ 143 w 143"/>
                <a:gd name="T1" fmla="*/ 20 h 90"/>
                <a:gd name="T2" fmla="*/ 10 w 143"/>
                <a:gd name="T3" fmla="*/ 90 h 90"/>
                <a:gd name="T4" fmla="*/ 0 w 143"/>
                <a:gd name="T5" fmla="*/ 69 h 90"/>
                <a:gd name="T6" fmla="*/ 132 w 143"/>
                <a:gd name="T7" fmla="*/ 0 h 90"/>
                <a:gd name="T8" fmla="*/ 143 w 143"/>
                <a:gd name="T9" fmla="*/ 2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" h="90">
                  <a:moveTo>
                    <a:pt x="143" y="20"/>
                  </a:moveTo>
                  <a:lnTo>
                    <a:pt x="10" y="90"/>
                  </a:lnTo>
                  <a:lnTo>
                    <a:pt x="0" y="69"/>
                  </a:lnTo>
                  <a:lnTo>
                    <a:pt x="132" y="0"/>
                  </a:lnTo>
                  <a:lnTo>
                    <a:pt x="143" y="2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17" name="Freeform 9718"/>
            <p:cNvSpPr>
              <a:spLocks/>
            </p:cNvSpPr>
            <p:nvPr/>
          </p:nvSpPr>
          <p:spPr bwMode="auto">
            <a:xfrm>
              <a:off x="7389868" y="1606556"/>
              <a:ext cx="215902" cy="153988"/>
            </a:xfrm>
            <a:custGeom>
              <a:avLst/>
              <a:gdLst>
                <a:gd name="T0" fmla="*/ 0 w 113"/>
                <a:gd name="T1" fmla="*/ 0 h 81"/>
                <a:gd name="T2" fmla="*/ 23 w 113"/>
                <a:gd name="T3" fmla="*/ 50 h 81"/>
                <a:gd name="T4" fmla="*/ 60 w 113"/>
                <a:gd name="T5" fmla="*/ 60 h 81"/>
                <a:gd name="T6" fmla="*/ 113 w 113"/>
                <a:gd name="T7" fmla="*/ 10 h 81"/>
                <a:gd name="T8" fmla="*/ 0 w 113"/>
                <a:gd name="T9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3" h="81">
                  <a:moveTo>
                    <a:pt x="0" y="0"/>
                  </a:moveTo>
                  <a:cubicBezTo>
                    <a:pt x="23" y="50"/>
                    <a:pt x="23" y="50"/>
                    <a:pt x="23" y="50"/>
                  </a:cubicBezTo>
                  <a:cubicBezTo>
                    <a:pt x="23" y="50"/>
                    <a:pt x="31" y="81"/>
                    <a:pt x="60" y="60"/>
                  </a:cubicBezTo>
                  <a:cubicBezTo>
                    <a:pt x="113" y="10"/>
                    <a:pt x="113" y="10"/>
                    <a:pt x="113" y="1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18" name="Freeform 9719"/>
            <p:cNvSpPr>
              <a:spLocks/>
            </p:cNvSpPr>
            <p:nvPr/>
          </p:nvSpPr>
          <p:spPr bwMode="auto">
            <a:xfrm>
              <a:off x="7337480" y="1554169"/>
              <a:ext cx="268290" cy="192088"/>
            </a:xfrm>
            <a:custGeom>
              <a:avLst/>
              <a:gdLst>
                <a:gd name="T0" fmla="*/ 0 w 141"/>
                <a:gd name="T1" fmla="*/ 0 h 101"/>
                <a:gd name="T2" fmla="*/ 22 w 141"/>
                <a:gd name="T3" fmla="*/ 65 h 101"/>
                <a:gd name="T4" fmla="*/ 68 w 141"/>
                <a:gd name="T5" fmla="*/ 81 h 101"/>
                <a:gd name="T6" fmla="*/ 141 w 141"/>
                <a:gd name="T7" fmla="*/ 37 h 101"/>
                <a:gd name="T8" fmla="*/ 0 w 141"/>
                <a:gd name="T9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1" h="101">
                  <a:moveTo>
                    <a:pt x="0" y="0"/>
                  </a:moveTo>
                  <a:cubicBezTo>
                    <a:pt x="22" y="65"/>
                    <a:pt x="22" y="65"/>
                    <a:pt x="22" y="65"/>
                  </a:cubicBezTo>
                  <a:cubicBezTo>
                    <a:pt x="22" y="65"/>
                    <a:pt x="31" y="101"/>
                    <a:pt x="68" y="81"/>
                  </a:cubicBezTo>
                  <a:cubicBezTo>
                    <a:pt x="141" y="37"/>
                    <a:pt x="141" y="37"/>
                    <a:pt x="141" y="3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19" name="Freeform 9720"/>
            <p:cNvSpPr>
              <a:spLocks/>
            </p:cNvSpPr>
            <p:nvPr/>
          </p:nvSpPr>
          <p:spPr bwMode="auto">
            <a:xfrm>
              <a:off x="7342242" y="2314584"/>
              <a:ext cx="57150" cy="92075"/>
            </a:xfrm>
            <a:custGeom>
              <a:avLst/>
              <a:gdLst>
                <a:gd name="T0" fmla="*/ 1 w 30"/>
                <a:gd name="T1" fmla="*/ 11 h 48"/>
                <a:gd name="T2" fmla="*/ 25 w 30"/>
                <a:gd name="T3" fmla="*/ 14 h 48"/>
                <a:gd name="T4" fmla="*/ 30 w 30"/>
                <a:gd name="T5" fmla="*/ 48 h 48"/>
                <a:gd name="T6" fmla="*/ 0 w 30"/>
                <a:gd name="T7" fmla="*/ 26 h 48"/>
                <a:gd name="T8" fmla="*/ 1 w 30"/>
                <a:gd name="T9" fmla="*/ 11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48">
                  <a:moveTo>
                    <a:pt x="1" y="11"/>
                  </a:moveTo>
                  <a:cubicBezTo>
                    <a:pt x="1" y="11"/>
                    <a:pt x="21" y="0"/>
                    <a:pt x="25" y="14"/>
                  </a:cubicBezTo>
                  <a:cubicBezTo>
                    <a:pt x="30" y="48"/>
                    <a:pt x="30" y="48"/>
                    <a:pt x="30" y="48"/>
                  </a:cubicBezTo>
                  <a:cubicBezTo>
                    <a:pt x="0" y="26"/>
                    <a:pt x="0" y="26"/>
                    <a:pt x="0" y="26"/>
                  </a:cubicBezTo>
                  <a:lnTo>
                    <a:pt x="1" y="1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20" name="Freeform 9721"/>
            <p:cNvSpPr>
              <a:spLocks/>
            </p:cNvSpPr>
            <p:nvPr/>
          </p:nvSpPr>
          <p:spPr bwMode="auto">
            <a:xfrm>
              <a:off x="7277154" y="2316171"/>
              <a:ext cx="122238" cy="90488"/>
            </a:xfrm>
            <a:custGeom>
              <a:avLst/>
              <a:gdLst>
                <a:gd name="T0" fmla="*/ 0 w 65"/>
                <a:gd name="T1" fmla="*/ 26 h 47"/>
                <a:gd name="T2" fmla="*/ 29 w 65"/>
                <a:gd name="T3" fmla="*/ 8 h 47"/>
                <a:gd name="T4" fmla="*/ 50 w 65"/>
                <a:gd name="T5" fmla="*/ 15 h 47"/>
                <a:gd name="T6" fmla="*/ 65 w 65"/>
                <a:gd name="T7" fmla="*/ 47 h 47"/>
                <a:gd name="T8" fmla="*/ 0 w 65"/>
                <a:gd name="T9" fmla="*/ 26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7">
                  <a:moveTo>
                    <a:pt x="0" y="26"/>
                  </a:moveTo>
                  <a:cubicBezTo>
                    <a:pt x="29" y="8"/>
                    <a:pt x="29" y="8"/>
                    <a:pt x="29" y="8"/>
                  </a:cubicBezTo>
                  <a:cubicBezTo>
                    <a:pt x="29" y="8"/>
                    <a:pt x="43" y="0"/>
                    <a:pt x="50" y="15"/>
                  </a:cubicBezTo>
                  <a:cubicBezTo>
                    <a:pt x="65" y="47"/>
                    <a:pt x="65" y="47"/>
                    <a:pt x="65" y="47"/>
                  </a:cubicBezTo>
                  <a:lnTo>
                    <a:pt x="0" y="26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21" name="Freeform 9722"/>
            <p:cNvSpPr>
              <a:spLocks/>
            </p:cNvSpPr>
            <p:nvPr/>
          </p:nvSpPr>
          <p:spPr bwMode="auto">
            <a:xfrm>
              <a:off x="4545046" y="2173296"/>
              <a:ext cx="3273450" cy="2278070"/>
            </a:xfrm>
            <a:custGeom>
              <a:avLst/>
              <a:gdLst>
                <a:gd name="T0" fmla="*/ 951 w 1719"/>
                <a:gd name="T1" fmla="*/ 0 h 1196"/>
                <a:gd name="T2" fmla="*/ 868 w 1719"/>
                <a:gd name="T3" fmla="*/ 176 h 1196"/>
                <a:gd name="T4" fmla="*/ 735 w 1719"/>
                <a:gd name="T5" fmla="*/ 0 h 1196"/>
                <a:gd name="T6" fmla="*/ 0 w 1719"/>
                <a:gd name="T7" fmla="*/ 0 h 1196"/>
                <a:gd name="T8" fmla="*/ 0 w 1719"/>
                <a:gd name="T9" fmla="*/ 1196 h 1196"/>
                <a:gd name="T10" fmla="*/ 1719 w 1719"/>
                <a:gd name="T11" fmla="*/ 1196 h 1196"/>
                <a:gd name="T12" fmla="*/ 1719 w 1719"/>
                <a:gd name="T13" fmla="*/ 0 h 1196"/>
                <a:gd name="T14" fmla="*/ 951 w 1719"/>
                <a:gd name="T15" fmla="*/ 0 h 1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19" h="1196">
                  <a:moveTo>
                    <a:pt x="951" y="0"/>
                  </a:moveTo>
                  <a:cubicBezTo>
                    <a:pt x="868" y="176"/>
                    <a:pt x="868" y="176"/>
                    <a:pt x="868" y="176"/>
                  </a:cubicBezTo>
                  <a:cubicBezTo>
                    <a:pt x="868" y="176"/>
                    <a:pt x="785" y="64"/>
                    <a:pt x="73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196"/>
                    <a:pt x="0" y="1196"/>
                    <a:pt x="0" y="1196"/>
                  </a:cubicBezTo>
                  <a:cubicBezTo>
                    <a:pt x="1719" y="1196"/>
                    <a:pt x="1719" y="1196"/>
                    <a:pt x="1719" y="1196"/>
                  </a:cubicBezTo>
                  <a:cubicBezTo>
                    <a:pt x="1719" y="0"/>
                    <a:pt x="1719" y="0"/>
                    <a:pt x="1719" y="0"/>
                  </a:cubicBezTo>
                  <a:lnTo>
                    <a:pt x="951" y="0"/>
                  </a:lnTo>
                  <a:close/>
                </a:path>
              </a:pathLst>
            </a:custGeom>
            <a:solidFill>
              <a:srgbClr val="4856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22" name="Freeform 9723"/>
            <p:cNvSpPr>
              <a:spLocks/>
            </p:cNvSpPr>
            <p:nvPr/>
          </p:nvSpPr>
          <p:spPr bwMode="auto">
            <a:xfrm>
              <a:off x="4583146" y="2136783"/>
              <a:ext cx="3192487" cy="2284420"/>
            </a:xfrm>
            <a:custGeom>
              <a:avLst/>
              <a:gdLst>
                <a:gd name="T0" fmla="*/ 42 w 2011"/>
                <a:gd name="T1" fmla="*/ 0 h 1439"/>
                <a:gd name="T2" fmla="*/ 0 w 2011"/>
                <a:gd name="T3" fmla="*/ 42 h 1439"/>
                <a:gd name="T4" fmla="*/ 0 w 2011"/>
                <a:gd name="T5" fmla="*/ 1439 h 1439"/>
                <a:gd name="T6" fmla="*/ 2011 w 2011"/>
                <a:gd name="T7" fmla="*/ 1439 h 1439"/>
                <a:gd name="T8" fmla="*/ 2011 w 2011"/>
                <a:gd name="T9" fmla="*/ 64 h 1439"/>
                <a:gd name="T10" fmla="*/ 1964 w 2011"/>
                <a:gd name="T11" fmla="*/ 0 h 1439"/>
                <a:gd name="T12" fmla="*/ 1008 w 2011"/>
                <a:gd name="T13" fmla="*/ 252 h 1439"/>
                <a:gd name="T14" fmla="*/ 42 w 2011"/>
                <a:gd name="T1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11" h="1439">
                  <a:moveTo>
                    <a:pt x="42" y="0"/>
                  </a:moveTo>
                  <a:lnTo>
                    <a:pt x="0" y="42"/>
                  </a:lnTo>
                  <a:lnTo>
                    <a:pt x="0" y="1439"/>
                  </a:lnTo>
                  <a:lnTo>
                    <a:pt x="2011" y="1439"/>
                  </a:lnTo>
                  <a:lnTo>
                    <a:pt x="2011" y="64"/>
                  </a:lnTo>
                  <a:lnTo>
                    <a:pt x="1964" y="0"/>
                  </a:lnTo>
                  <a:lnTo>
                    <a:pt x="1008" y="25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23" name="Freeform 9724"/>
            <p:cNvSpPr>
              <a:spLocks/>
            </p:cNvSpPr>
            <p:nvPr/>
          </p:nvSpPr>
          <p:spPr bwMode="auto">
            <a:xfrm>
              <a:off x="4649822" y="2136783"/>
              <a:ext cx="3051198" cy="2236795"/>
            </a:xfrm>
            <a:custGeom>
              <a:avLst/>
              <a:gdLst>
                <a:gd name="T0" fmla="*/ 913 w 1602"/>
                <a:gd name="T1" fmla="*/ 0 h 1174"/>
                <a:gd name="T2" fmla="*/ 801 w 1602"/>
                <a:gd name="T3" fmla="*/ 145 h 1174"/>
                <a:gd name="T4" fmla="*/ 650 w 1602"/>
                <a:gd name="T5" fmla="*/ 0 h 1174"/>
                <a:gd name="T6" fmla="*/ 0 w 1602"/>
                <a:gd name="T7" fmla="*/ 0 h 1174"/>
                <a:gd name="T8" fmla="*/ 0 w 1602"/>
                <a:gd name="T9" fmla="*/ 1174 h 1174"/>
                <a:gd name="T10" fmla="*/ 1602 w 1602"/>
                <a:gd name="T11" fmla="*/ 1174 h 1174"/>
                <a:gd name="T12" fmla="*/ 1602 w 1602"/>
                <a:gd name="T13" fmla="*/ 0 h 1174"/>
                <a:gd name="T14" fmla="*/ 913 w 1602"/>
                <a:gd name="T15" fmla="*/ 0 h 1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02" h="1174">
                  <a:moveTo>
                    <a:pt x="913" y="0"/>
                  </a:moveTo>
                  <a:cubicBezTo>
                    <a:pt x="803" y="0"/>
                    <a:pt x="801" y="145"/>
                    <a:pt x="801" y="145"/>
                  </a:cubicBezTo>
                  <a:cubicBezTo>
                    <a:pt x="799" y="10"/>
                    <a:pt x="650" y="0"/>
                    <a:pt x="65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174"/>
                    <a:pt x="0" y="1174"/>
                    <a:pt x="0" y="1174"/>
                  </a:cubicBezTo>
                  <a:cubicBezTo>
                    <a:pt x="1602" y="1174"/>
                    <a:pt x="1602" y="1174"/>
                    <a:pt x="1602" y="1174"/>
                  </a:cubicBezTo>
                  <a:cubicBezTo>
                    <a:pt x="1602" y="0"/>
                    <a:pt x="1602" y="0"/>
                    <a:pt x="1602" y="0"/>
                  </a:cubicBezTo>
                  <a:lnTo>
                    <a:pt x="913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24" name="Rectangle 9725"/>
            <p:cNvSpPr>
              <a:spLocks noChangeArrowheads="1"/>
            </p:cNvSpPr>
            <p:nvPr/>
          </p:nvSpPr>
          <p:spPr bwMode="auto">
            <a:xfrm>
              <a:off x="4737135" y="2244734"/>
              <a:ext cx="555629" cy="603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25" name="Rectangle 9726"/>
            <p:cNvSpPr>
              <a:spLocks noChangeArrowheads="1"/>
            </p:cNvSpPr>
            <p:nvPr/>
          </p:nvSpPr>
          <p:spPr bwMode="auto">
            <a:xfrm>
              <a:off x="4737135" y="2354271"/>
              <a:ext cx="555629" cy="619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26" name="Rectangle 9727"/>
            <p:cNvSpPr>
              <a:spLocks noChangeArrowheads="1"/>
            </p:cNvSpPr>
            <p:nvPr/>
          </p:nvSpPr>
          <p:spPr bwMode="auto">
            <a:xfrm>
              <a:off x="4737135" y="2927361"/>
              <a:ext cx="488954" cy="619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27" name="Rectangle 9728"/>
            <p:cNvSpPr>
              <a:spLocks noChangeArrowheads="1"/>
            </p:cNvSpPr>
            <p:nvPr/>
          </p:nvSpPr>
          <p:spPr bwMode="auto">
            <a:xfrm>
              <a:off x="4737135" y="3038486"/>
              <a:ext cx="488954" cy="603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28" name="Rectangle 9729"/>
            <p:cNvSpPr>
              <a:spLocks noChangeArrowheads="1"/>
            </p:cNvSpPr>
            <p:nvPr/>
          </p:nvSpPr>
          <p:spPr bwMode="auto">
            <a:xfrm>
              <a:off x="4737135" y="3144849"/>
              <a:ext cx="488954" cy="619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29" name="Rectangle 9730"/>
            <p:cNvSpPr>
              <a:spLocks noChangeArrowheads="1"/>
            </p:cNvSpPr>
            <p:nvPr/>
          </p:nvSpPr>
          <p:spPr bwMode="auto">
            <a:xfrm>
              <a:off x="4737135" y="3249624"/>
              <a:ext cx="488954" cy="619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30" name="Rectangle 9731"/>
            <p:cNvSpPr>
              <a:spLocks noChangeArrowheads="1"/>
            </p:cNvSpPr>
            <p:nvPr/>
          </p:nvSpPr>
          <p:spPr bwMode="auto">
            <a:xfrm>
              <a:off x="4737135" y="2460634"/>
              <a:ext cx="1109671" cy="619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31" name="Rectangle 9732"/>
            <p:cNvSpPr>
              <a:spLocks noChangeArrowheads="1"/>
            </p:cNvSpPr>
            <p:nvPr/>
          </p:nvSpPr>
          <p:spPr bwMode="auto">
            <a:xfrm>
              <a:off x="4737135" y="2568585"/>
              <a:ext cx="1109671" cy="603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32" name="Rectangle 9733"/>
            <p:cNvSpPr>
              <a:spLocks noChangeArrowheads="1"/>
            </p:cNvSpPr>
            <p:nvPr/>
          </p:nvSpPr>
          <p:spPr bwMode="auto">
            <a:xfrm>
              <a:off x="4737135" y="2670185"/>
              <a:ext cx="1109671" cy="619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33" name="Rectangle 9734"/>
            <p:cNvSpPr>
              <a:spLocks noChangeArrowheads="1"/>
            </p:cNvSpPr>
            <p:nvPr/>
          </p:nvSpPr>
          <p:spPr bwMode="auto">
            <a:xfrm>
              <a:off x="4737135" y="2771785"/>
              <a:ext cx="1109671" cy="603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34" name="Rectangle 9735"/>
            <p:cNvSpPr>
              <a:spLocks noChangeArrowheads="1"/>
            </p:cNvSpPr>
            <p:nvPr/>
          </p:nvSpPr>
          <p:spPr bwMode="auto">
            <a:xfrm>
              <a:off x="4737135" y="3384562"/>
              <a:ext cx="1109671" cy="619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35" name="Rectangle 9736"/>
            <p:cNvSpPr>
              <a:spLocks noChangeArrowheads="1"/>
            </p:cNvSpPr>
            <p:nvPr/>
          </p:nvSpPr>
          <p:spPr bwMode="auto">
            <a:xfrm>
              <a:off x="4737135" y="3497275"/>
              <a:ext cx="1109671" cy="619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36" name="Rectangle 9737"/>
            <p:cNvSpPr>
              <a:spLocks noChangeArrowheads="1"/>
            </p:cNvSpPr>
            <p:nvPr/>
          </p:nvSpPr>
          <p:spPr bwMode="auto">
            <a:xfrm>
              <a:off x="4737135" y="3602051"/>
              <a:ext cx="1109671" cy="619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37" name="Rectangle 9738"/>
            <p:cNvSpPr>
              <a:spLocks noChangeArrowheads="1"/>
            </p:cNvSpPr>
            <p:nvPr/>
          </p:nvSpPr>
          <p:spPr bwMode="auto">
            <a:xfrm>
              <a:off x="4981612" y="3711588"/>
              <a:ext cx="865194" cy="603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38" name="Rectangle 9739"/>
            <p:cNvSpPr>
              <a:spLocks noChangeArrowheads="1"/>
            </p:cNvSpPr>
            <p:nvPr/>
          </p:nvSpPr>
          <p:spPr bwMode="auto">
            <a:xfrm>
              <a:off x="4737135" y="3811601"/>
              <a:ext cx="1109671" cy="619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39" name="Rectangle 9740"/>
            <p:cNvSpPr>
              <a:spLocks noChangeArrowheads="1"/>
            </p:cNvSpPr>
            <p:nvPr/>
          </p:nvSpPr>
          <p:spPr bwMode="auto">
            <a:xfrm>
              <a:off x="4737135" y="3917964"/>
              <a:ext cx="1109671" cy="619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40" name="Rectangle 9741"/>
            <p:cNvSpPr>
              <a:spLocks noChangeArrowheads="1"/>
            </p:cNvSpPr>
            <p:nvPr/>
          </p:nvSpPr>
          <p:spPr bwMode="auto">
            <a:xfrm>
              <a:off x="4737135" y="4022739"/>
              <a:ext cx="884244" cy="619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41" name="Rectangle 9742"/>
            <p:cNvSpPr>
              <a:spLocks noChangeArrowheads="1"/>
            </p:cNvSpPr>
            <p:nvPr/>
          </p:nvSpPr>
          <p:spPr bwMode="auto">
            <a:xfrm>
              <a:off x="4737135" y="4132277"/>
              <a:ext cx="1109671" cy="603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42" name="Rectangle 9743"/>
            <p:cNvSpPr>
              <a:spLocks noChangeArrowheads="1"/>
            </p:cNvSpPr>
            <p:nvPr/>
          </p:nvSpPr>
          <p:spPr bwMode="auto">
            <a:xfrm>
              <a:off x="4737135" y="4232290"/>
              <a:ext cx="1109671" cy="619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43" name="Rectangle 9744"/>
            <p:cNvSpPr>
              <a:spLocks noChangeArrowheads="1"/>
            </p:cNvSpPr>
            <p:nvPr/>
          </p:nvSpPr>
          <p:spPr bwMode="auto">
            <a:xfrm>
              <a:off x="5292764" y="2908311"/>
              <a:ext cx="554042" cy="403226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44" name="Rectangle 9745"/>
            <p:cNvSpPr>
              <a:spLocks noChangeArrowheads="1"/>
            </p:cNvSpPr>
            <p:nvPr/>
          </p:nvSpPr>
          <p:spPr bwMode="auto">
            <a:xfrm>
              <a:off x="6496098" y="2266959"/>
              <a:ext cx="1101733" cy="603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45" name="Rectangle 9746"/>
            <p:cNvSpPr>
              <a:spLocks noChangeArrowheads="1"/>
            </p:cNvSpPr>
            <p:nvPr/>
          </p:nvSpPr>
          <p:spPr bwMode="auto">
            <a:xfrm>
              <a:off x="6496098" y="2379671"/>
              <a:ext cx="1101733" cy="603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46" name="Rectangle 9747"/>
            <p:cNvSpPr>
              <a:spLocks noChangeArrowheads="1"/>
            </p:cNvSpPr>
            <p:nvPr/>
          </p:nvSpPr>
          <p:spPr bwMode="auto">
            <a:xfrm>
              <a:off x="6496098" y="2484447"/>
              <a:ext cx="1108084" cy="603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47" name="Rectangle 9748"/>
            <p:cNvSpPr>
              <a:spLocks noChangeArrowheads="1"/>
            </p:cNvSpPr>
            <p:nvPr/>
          </p:nvSpPr>
          <p:spPr bwMode="auto">
            <a:xfrm>
              <a:off x="6496098" y="2592397"/>
              <a:ext cx="1108084" cy="619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48" name="Rectangle 9749"/>
            <p:cNvSpPr>
              <a:spLocks noChangeArrowheads="1"/>
            </p:cNvSpPr>
            <p:nvPr/>
          </p:nvSpPr>
          <p:spPr bwMode="auto">
            <a:xfrm>
              <a:off x="6496098" y="2693998"/>
              <a:ext cx="1108084" cy="603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49" name="Rectangle 9750"/>
            <p:cNvSpPr>
              <a:spLocks noChangeArrowheads="1"/>
            </p:cNvSpPr>
            <p:nvPr/>
          </p:nvSpPr>
          <p:spPr bwMode="auto">
            <a:xfrm>
              <a:off x="6496098" y="2797185"/>
              <a:ext cx="1108084" cy="603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50" name="Rectangle 9751"/>
            <p:cNvSpPr>
              <a:spLocks noChangeArrowheads="1"/>
            </p:cNvSpPr>
            <p:nvPr/>
          </p:nvSpPr>
          <p:spPr bwMode="auto">
            <a:xfrm>
              <a:off x="6496098" y="3409962"/>
              <a:ext cx="1108084" cy="603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51" name="Rectangle 9752"/>
            <p:cNvSpPr>
              <a:spLocks noChangeArrowheads="1"/>
            </p:cNvSpPr>
            <p:nvPr/>
          </p:nvSpPr>
          <p:spPr bwMode="auto">
            <a:xfrm>
              <a:off x="6496098" y="3521088"/>
              <a:ext cx="1108084" cy="603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52" name="Rectangle 9753"/>
            <p:cNvSpPr>
              <a:spLocks noChangeArrowheads="1"/>
            </p:cNvSpPr>
            <p:nvPr/>
          </p:nvSpPr>
          <p:spPr bwMode="auto">
            <a:xfrm>
              <a:off x="6496098" y="3627451"/>
              <a:ext cx="1108084" cy="603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53" name="Rectangle 9754"/>
            <p:cNvSpPr>
              <a:spLocks noChangeArrowheads="1"/>
            </p:cNvSpPr>
            <p:nvPr/>
          </p:nvSpPr>
          <p:spPr bwMode="auto">
            <a:xfrm>
              <a:off x="6496098" y="4046552"/>
              <a:ext cx="1101733" cy="603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54" name="Rectangle 9755"/>
            <p:cNvSpPr>
              <a:spLocks noChangeArrowheads="1"/>
            </p:cNvSpPr>
            <p:nvPr/>
          </p:nvSpPr>
          <p:spPr bwMode="auto">
            <a:xfrm>
              <a:off x="6496098" y="4154502"/>
              <a:ext cx="1108084" cy="619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55" name="Rectangle 9756"/>
            <p:cNvSpPr>
              <a:spLocks noChangeArrowheads="1"/>
            </p:cNvSpPr>
            <p:nvPr/>
          </p:nvSpPr>
          <p:spPr bwMode="auto">
            <a:xfrm>
              <a:off x="6496098" y="4257690"/>
              <a:ext cx="1108084" cy="603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56" name="Rectangle 9757"/>
            <p:cNvSpPr>
              <a:spLocks noChangeArrowheads="1"/>
            </p:cNvSpPr>
            <p:nvPr/>
          </p:nvSpPr>
          <p:spPr bwMode="auto">
            <a:xfrm>
              <a:off x="7086653" y="2933711"/>
              <a:ext cx="517529" cy="401639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57" name="Rectangle 9758"/>
            <p:cNvSpPr>
              <a:spLocks noChangeArrowheads="1"/>
            </p:cNvSpPr>
            <p:nvPr/>
          </p:nvSpPr>
          <p:spPr bwMode="auto">
            <a:xfrm>
              <a:off x="6496098" y="2933711"/>
              <a:ext cx="517529" cy="401639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58" name="Rectangle 9759"/>
            <p:cNvSpPr>
              <a:spLocks noChangeArrowheads="1"/>
            </p:cNvSpPr>
            <p:nvPr/>
          </p:nvSpPr>
          <p:spPr bwMode="auto">
            <a:xfrm>
              <a:off x="6496098" y="3740164"/>
              <a:ext cx="425453" cy="269876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59" name="Rectangle 9760"/>
            <p:cNvSpPr>
              <a:spLocks noChangeArrowheads="1"/>
            </p:cNvSpPr>
            <p:nvPr/>
          </p:nvSpPr>
          <p:spPr bwMode="auto">
            <a:xfrm>
              <a:off x="6967589" y="3740164"/>
              <a:ext cx="630242" cy="268288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60" name="Rectangle 9761"/>
            <p:cNvSpPr>
              <a:spLocks noChangeArrowheads="1"/>
            </p:cNvSpPr>
            <p:nvPr/>
          </p:nvSpPr>
          <p:spPr bwMode="auto">
            <a:xfrm>
              <a:off x="4002117" y="2265371"/>
              <a:ext cx="361953" cy="2095507"/>
            </a:xfrm>
            <a:prstGeom prst="rect">
              <a:avLst/>
            </a:pr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61" name="Rectangle 9762"/>
            <p:cNvSpPr>
              <a:spLocks noChangeArrowheads="1"/>
            </p:cNvSpPr>
            <p:nvPr/>
          </p:nvSpPr>
          <p:spPr bwMode="auto">
            <a:xfrm>
              <a:off x="3997354" y="2265371"/>
              <a:ext cx="138114" cy="2095507"/>
            </a:xfrm>
            <a:prstGeom prst="rect">
              <a:avLst/>
            </a:prstGeom>
            <a:solidFill>
              <a:srgbClr val="E8E8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62" name="Rectangle 9763"/>
            <p:cNvSpPr>
              <a:spLocks noChangeArrowheads="1"/>
            </p:cNvSpPr>
            <p:nvPr/>
          </p:nvSpPr>
          <p:spPr bwMode="auto">
            <a:xfrm>
              <a:off x="4238656" y="2305059"/>
              <a:ext cx="119063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63" name="Rectangle 9764"/>
            <p:cNvSpPr>
              <a:spLocks noChangeArrowheads="1"/>
            </p:cNvSpPr>
            <p:nvPr/>
          </p:nvSpPr>
          <p:spPr bwMode="auto">
            <a:xfrm>
              <a:off x="4297394" y="2330459"/>
              <a:ext cx="60325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64" name="Rectangle 9765"/>
            <p:cNvSpPr>
              <a:spLocks noChangeArrowheads="1"/>
            </p:cNvSpPr>
            <p:nvPr/>
          </p:nvSpPr>
          <p:spPr bwMode="auto">
            <a:xfrm>
              <a:off x="4297394" y="2352684"/>
              <a:ext cx="60325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65" name="Rectangle 9766"/>
            <p:cNvSpPr>
              <a:spLocks noChangeArrowheads="1"/>
            </p:cNvSpPr>
            <p:nvPr/>
          </p:nvSpPr>
          <p:spPr bwMode="auto">
            <a:xfrm>
              <a:off x="4297394" y="2378084"/>
              <a:ext cx="60325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66" name="Rectangle 9767"/>
            <p:cNvSpPr>
              <a:spLocks noChangeArrowheads="1"/>
            </p:cNvSpPr>
            <p:nvPr/>
          </p:nvSpPr>
          <p:spPr bwMode="auto">
            <a:xfrm>
              <a:off x="4297394" y="2400309"/>
              <a:ext cx="60325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67" name="Rectangle 9768"/>
            <p:cNvSpPr>
              <a:spLocks noChangeArrowheads="1"/>
            </p:cNvSpPr>
            <p:nvPr/>
          </p:nvSpPr>
          <p:spPr bwMode="auto">
            <a:xfrm>
              <a:off x="4238656" y="2422534"/>
              <a:ext cx="119063" cy="12700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68" name="Rectangle 9769"/>
            <p:cNvSpPr>
              <a:spLocks noChangeArrowheads="1"/>
            </p:cNvSpPr>
            <p:nvPr/>
          </p:nvSpPr>
          <p:spPr bwMode="auto">
            <a:xfrm>
              <a:off x="4297394" y="2446347"/>
              <a:ext cx="60325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69" name="Rectangle 9770"/>
            <p:cNvSpPr>
              <a:spLocks noChangeArrowheads="1"/>
            </p:cNvSpPr>
            <p:nvPr/>
          </p:nvSpPr>
          <p:spPr bwMode="auto">
            <a:xfrm>
              <a:off x="4297394" y="2470159"/>
              <a:ext cx="60325" cy="95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70" name="Rectangle 9771"/>
            <p:cNvSpPr>
              <a:spLocks noChangeArrowheads="1"/>
            </p:cNvSpPr>
            <p:nvPr/>
          </p:nvSpPr>
          <p:spPr bwMode="auto">
            <a:xfrm>
              <a:off x="4297394" y="2493972"/>
              <a:ext cx="60325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71" name="Rectangle 9772"/>
            <p:cNvSpPr>
              <a:spLocks noChangeArrowheads="1"/>
            </p:cNvSpPr>
            <p:nvPr/>
          </p:nvSpPr>
          <p:spPr bwMode="auto">
            <a:xfrm>
              <a:off x="4297394" y="2517784"/>
              <a:ext cx="60325" cy="95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72" name="Rectangle 9773"/>
            <p:cNvSpPr>
              <a:spLocks noChangeArrowheads="1"/>
            </p:cNvSpPr>
            <p:nvPr/>
          </p:nvSpPr>
          <p:spPr bwMode="auto">
            <a:xfrm>
              <a:off x="4238656" y="2541597"/>
              <a:ext cx="119063" cy="95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73" name="Rectangle 9774"/>
            <p:cNvSpPr>
              <a:spLocks noChangeArrowheads="1"/>
            </p:cNvSpPr>
            <p:nvPr/>
          </p:nvSpPr>
          <p:spPr bwMode="auto">
            <a:xfrm>
              <a:off x="4297394" y="2563822"/>
              <a:ext cx="61913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74" name="Rectangle 9775"/>
            <p:cNvSpPr>
              <a:spLocks noChangeArrowheads="1"/>
            </p:cNvSpPr>
            <p:nvPr/>
          </p:nvSpPr>
          <p:spPr bwMode="auto">
            <a:xfrm>
              <a:off x="4297394" y="2587635"/>
              <a:ext cx="61913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75" name="Rectangle 9776"/>
            <p:cNvSpPr>
              <a:spLocks noChangeArrowheads="1"/>
            </p:cNvSpPr>
            <p:nvPr/>
          </p:nvSpPr>
          <p:spPr bwMode="auto">
            <a:xfrm>
              <a:off x="4297394" y="2611447"/>
              <a:ext cx="61913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76" name="Rectangle 9777"/>
            <p:cNvSpPr>
              <a:spLocks noChangeArrowheads="1"/>
            </p:cNvSpPr>
            <p:nvPr/>
          </p:nvSpPr>
          <p:spPr bwMode="auto">
            <a:xfrm>
              <a:off x="4297394" y="2635260"/>
              <a:ext cx="61913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77" name="Rectangle 9778"/>
            <p:cNvSpPr>
              <a:spLocks noChangeArrowheads="1"/>
            </p:cNvSpPr>
            <p:nvPr/>
          </p:nvSpPr>
          <p:spPr bwMode="auto">
            <a:xfrm>
              <a:off x="4240244" y="2657485"/>
              <a:ext cx="119063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78" name="Rectangle 9779"/>
            <p:cNvSpPr>
              <a:spLocks noChangeArrowheads="1"/>
            </p:cNvSpPr>
            <p:nvPr/>
          </p:nvSpPr>
          <p:spPr bwMode="auto">
            <a:xfrm>
              <a:off x="4297394" y="2682885"/>
              <a:ext cx="60325" cy="95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79" name="Rectangle 9780"/>
            <p:cNvSpPr>
              <a:spLocks noChangeArrowheads="1"/>
            </p:cNvSpPr>
            <p:nvPr/>
          </p:nvSpPr>
          <p:spPr bwMode="auto">
            <a:xfrm>
              <a:off x="4297394" y="2705110"/>
              <a:ext cx="60325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80" name="Rectangle 9781"/>
            <p:cNvSpPr>
              <a:spLocks noChangeArrowheads="1"/>
            </p:cNvSpPr>
            <p:nvPr/>
          </p:nvSpPr>
          <p:spPr bwMode="auto">
            <a:xfrm>
              <a:off x="4297394" y="2730510"/>
              <a:ext cx="60325" cy="95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81" name="Rectangle 9782"/>
            <p:cNvSpPr>
              <a:spLocks noChangeArrowheads="1"/>
            </p:cNvSpPr>
            <p:nvPr/>
          </p:nvSpPr>
          <p:spPr bwMode="auto">
            <a:xfrm>
              <a:off x="4297394" y="2752735"/>
              <a:ext cx="60325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82" name="Rectangle 9783"/>
            <p:cNvSpPr>
              <a:spLocks noChangeArrowheads="1"/>
            </p:cNvSpPr>
            <p:nvPr/>
          </p:nvSpPr>
          <p:spPr bwMode="auto">
            <a:xfrm>
              <a:off x="4238656" y="2774960"/>
              <a:ext cx="119063" cy="12700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83" name="Rectangle 9784"/>
            <p:cNvSpPr>
              <a:spLocks noChangeArrowheads="1"/>
            </p:cNvSpPr>
            <p:nvPr/>
          </p:nvSpPr>
          <p:spPr bwMode="auto">
            <a:xfrm>
              <a:off x="4297394" y="2798773"/>
              <a:ext cx="60325" cy="95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84" name="Rectangle 9785"/>
            <p:cNvSpPr>
              <a:spLocks noChangeArrowheads="1"/>
            </p:cNvSpPr>
            <p:nvPr/>
          </p:nvSpPr>
          <p:spPr bwMode="auto">
            <a:xfrm>
              <a:off x="4297394" y="2820998"/>
              <a:ext cx="60325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85" name="Rectangle 9786"/>
            <p:cNvSpPr>
              <a:spLocks noChangeArrowheads="1"/>
            </p:cNvSpPr>
            <p:nvPr/>
          </p:nvSpPr>
          <p:spPr bwMode="auto">
            <a:xfrm>
              <a:off x="4297394" y="2844811"/>
              <a:ext cx="60325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86" name="Rectangle 9787"/>
            <p:cNvSpPr>
              <a:spLocks noChangeArrowheads="1"/>
            </p:cNvSpPr>
            <p:nvPr/>
          </p:nvSpPr>
          <p:spPr bwMode="auto">
            <a:xfrm>
              <a:off x="4297394" y="2868623"/>
              <a:ext cx="60325" cy="95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87" name="Rectangle 9788"/>
            <p:cNvSpPr>
              <a:spLocks noChangeArrowheads="1"/>
            </p:cNvSpPr>
            <p:nvPr/>
          </p:nvSpPr>
          <p:spPr bwMode="auto">
            <a:xfrm>
              <a:off x="4238656" y="2892436"/>
              <a:ext cx="119063" cy="95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88" name="Rectangle 9789"/>
            <p:cNvSpPr>
              <a:spLocks noChangeArrowheads="1"/>
            </p:cNvSpPr>
            <p:nvPr/>
          </p:nvSpPr>
          <p:spPr bwMode="auto">
            <a:xfrm>
              <a:off x="4297394" y="2914661"/>
              <a:ext cx="61913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89" name="Rectangle 9790"/>
            <p:cNvSpPr>
              <a:spLocks noChangeArrowheads="1"/>
            </p:cNvSpPr>
            <p:nvPr/>
          </p:nvSpPr>
          <p:spPr bwMode="auto">
            <a:xfrm>
              <a:off x="4297394" y="2940061"/>
              <a:ext cx="61913" cy="95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90" name="Rectangle 9791"/>
            <p:cNvSpPr>
              <a:spLocks noChangeArrowheads="1"/>
            </p:cNvSpPr>
            <p:nvPr/>
          </p:nvSpPr>
          <p:spPr bwMode="auto">
            <a:xfrm>
              <a:off x="4297394" y="2962286"/>
              <a:ext cx="61913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91" name="Rectangle 9792"/>
            <p:cNvSpPr>
              <a:spLocks noChangeArrowheads="1"/>
            </p:cNvSpPr>
            <p:nvPr/>
          </p:nvSpPr>
          <p:spPr bwMode="auto">
            <a:xfrm>
              <a:off x="4297394" y="2984511"/>
              <a:ext cx="61913" cy="12700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92" name="Rectangle 9793"/>
            <p:cNvSpPr>
              <a:spLocks noChangeArrowheads="1"/>
            </p:cNvSpPr>
            <p:nvPr/>
          </p:nvSpPr>
          <p:spPr bwMode="auto">
            <a:xfrm>
              <a:off x="4240244" y="3008324"/>
              <a:ext cx="119063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93" name="Rectangle 9794"/>
            <p:cNvSpPr>
              <a:spLocks noChangeArrowheads="1"/>
            </p:cNvSpPr>
            <p:nvPr/>
          </p:nvSpPr>
          <p:spPr bwMode="auto">
            <a:xfrm>
              <a:off x="4297394" y="3032136"/>
              <a:ext cx="60325" cy="12700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94" name="Rectangle 9795"/>
            <p:cNvSpPr>
              <a:spLocks noChangeArrowheads="1"/>
            </p:cNvSpPr>
            <p:nvPr/>
          </p:nvSpPr>
          <p:spPr bwMode="auto">
            <a:xfrm>
              <a:off x="4297394" y="3055949"/>
              <a:ext cx="60325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95" name="Rectangle 9796"/>
            <p:cNvSpPr>
              <a:spLocks noChangeArrowheads="1"/>
            </p:cNvSpPr>
            <p:nvPr/>
          </p:nvSpPr>
          <p:spPr bwMode="auto">
            <a:xfrm>
              <a:off x="4297394" y="3079761"/>
              <a:ext cx="60325" cy="95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96" name="Rectangle 9797"/>
            <p:cNvSpPr>
              <a:spLocks noChangeArrowheads="1"/>
            </p:cNvSpPr>
            <p:nvPr/>
          </p:nvSpPr>
          <p:spPr bwMode="auto">
            <a:xfrm>
              <a:off x="4297394" y="3103574"/>
              <a:ext cx="60325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97" name="Rectangle 9798"/>
            <p:cNvSpPr>
              <a:spLocks noChangeArrowheads="1"/>
            </p:cNvSpPr>
            <p:nvPr/>
          </p:nvSpPr>
          <p:spPr bwMode="auto">
            <a:xfrm>
              <a:off x="4238656" y="3125799"/>
              <a:ext cx="119063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98" name="Rectangle 9799"/>
            <p:cNvSpPr>
              <a:spLocks noChangeArrowheads="1"/>
            </p:cNvSpPr>
            <p:nvPr/>
          </p:nvSpPr>
          <p:spPr bwMode="auto">
            <a:xfrm>
              <a:off x="4297394" y="3146437"/>
              <a:ext cx="60325" cy="12700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99" name="Rectangle 9800"/>
            <p:cNvSpPr>
              <a:spLocks noChangeArrowheads="1"/>
            </p:cNvSpPr>
            <p:nvPr/>
          </p:nvSpPr>
          <p:spPr bwMode="auto">
            <a:xfrm>
              <a:off x="4297394" y="3170249"/>
              <a:ext cx="60325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00" name="Rectangle 9801"/>
            <p:cNvSpPr>
              <a:spLocks noChangeArrowheads="1"/>
            </p:cNvSpPr>
            <p:nvPr/>
          </p:nvSpPr>
          <p:spPr bwMode="auto">
            <a:xfrm>
              <a:off x="4297394" y="3194062"/>
              <a:ext cx="60325" cy="12700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01" name="Rectangle 9802"/>
            <p:cNvSpPr>
              <a:spLocks noChangeArrowheads="1"/>
            </p:cNvSpPr>
            <p:nvPr/>
          </p:nvSpPr>
          <p:spPr bwMode="auto">
            <a:xfrm>
              <a:off x="4297394" y="3217874"/>
              <a:ext cx="60325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02" name="Rectangle 9803"/>
            <p:cNvSpPr>
              <a:spLocks noChangeArrowheads="1"/>
            </p:cNvSpPr>
            <p:nvPr/>
          </p:nvSpPr>
          <p:spPr bwMode="auto">
            <a:xfrm>
              <a:off x="4240244" y="3240099"/>
              <a:ext cx="117476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03" name="Rectangle 9804"/>
            <p:cNvSpPr>
              <a:spLocks noChangeArrowheads="1"/>
            </p:cNvSpPr>
            <p:nvPr/>
          </p:nvSpPr>
          <p:spPr bwMode="auto">
            <a:xfrm>
              <a:off x="4297394" y="3263912"/>
              <a:ext cx="60325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04" name="Rectangle 9805"/>
            <p:cNvSpPr>
              <a:spLocks noChangeArrowheads="1"/>
            </p:cNvSpPr>
            <p:nvPr/>
          </p:nvSpPr>
          <p:spPr bwMode="auto">
            <a:xfrm>
              <a:off x="4297394" y="3286137"/>
              <a:ext cx="60325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05" name="Rectangle 9806"/>
            <p:cNvSpPr>
              <a:spLocks noChangeArrowheads="1"/>
            </p:cNvSpPr>
            <p:nvPr/>
          </p:nvSpPr>
          <p:spPr bwMode="auto">
            <a:xfrm>
              <a:off x="4297394" y="3311537"/>
              <a:ext cx="60325" cy="95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06" name="Rectangle 9807"/>
            <p:cNvSpPr>
              <a:spLocks noChangeArrowheads="1"/>
            </p:cNvSpPr>
            <p:nvPr/>
          </p:nvSpPr>
          <p:spPr bwMode="auto">
            <a:xfrm>
              <a:off x="4297394" y="3333762"/>
              <a:ext cx="60325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07" name="Rectangle 9808"/>
            <p:cNvSpPr>
              <a:spLocks noChangeArrowheads="1"/>
            </p:cNvSpPr>
            <p:nvPr/>
          </p:nvSpPr>
          <p:spPr bwMode="auto">
            <a:xfrm>
              <a:off x="4240244" y="3355987"/>
              <a:ext cx="117476" cy="12700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08" name="Rectangle 9809"/>
            <p:cNvSpPr>
              <a:spLocks noChangeArrowheads="1"/>
            </p:cNvSpPr>
            <p:nvPr/>
          </p:nvSpPr>
          <p:spPr bwMode="auto">
            <a:xfrm>
              <a:off x="4300569" y="3381387"/>
              <a:ext cx="58738" cy="95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09" name="Rectangle 9810"/>
            <p:cNvSpPr>
              <a:spLocks noChangeArrowheads="1"/>
            </p:cNvSpPr>
            <p:nvPr/>
          </p:nvSpPr>
          <p:spPr bwMode="auto">
            <a:xfrm>
              <a:off x="4300569" y="3403612"/>
              <a:ext cx="58738" cy="95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10" name="Rectangle 9811"/>
            <p:cNvSpPr>
              <a:spLocks noChangeArrowheads="1"/>
            </p:cNvSpPr>
            <p:nvPr/>
          </p:nvSpPr>
          <p:spPr bwMode="auto">
            <a:xfrm>
              <a:off x="4300569" y="3427425"/>
              <a:ext cx="58738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11" name="Rectangle 9812"/>
            <p:cNvSpPr>
              <a:spLocks noChangeArrowheads="1"/>
            </p:cNvSpPr>
            <p:nvPr/>
          </p:nvSpPr>
          <p:spPr bwMode="auto">
            <a:xfrm>
              <a:off x="4300569" y="3451238"/>
              <a:ext cx="58738" cy="95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12" name="Rectangle 9813"/>
            <p:cNvSpPr>
              <a:spLocks noChangeArrowheads="1"/>
            </p:cNvSpPr>
            <p:nvPr/>
          </p:nvSpPr>
          <p:spPr bwMode="auto">
            <a:xfrm>
              <a:off x="4240244" y="3475050"/>
              <a:ext cx="119063" cy="95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13" name="Rectangle 9814"/>
            <p:cNvSpPr>
              <a:spLocks noChangeArrowheads="1"/>
            </p:cNvSpPr>
            <p:nvPr/>
          </p:nvSpPr>
          <p:spPr bwMode="auto">
            <a:xfrm>
              <a:off x="4297394" y="3497275"/>
              <a:ext cx="60325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14" name="Rectangle 9815"/>
            <p:cNvSpPr>
              <a:spLocks noChangeArrowheads="1"/>
            </p:cNvSpPr>
            <p:nvPr/>
          </p:nvSpPr>
          <p:spPr bwMode="auto">
            <a:xfrm>
              <a:off x="4297394" y="3522675"/>
              <a:ext cx="60325" cy="95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15" name="Rectangle 9816"/>
            <p:cNvSpPr>
              <a:spLocks noChangeArrowheads="1"/>
            </p:cNvSpPr>
            <p:nvPr/>
          </p:nvSpPr>
          <p:spPr bwMode="auto">
            <a:xfrm>
              <a:off x="4297394" y="3544900"/>
              <a:ext cx="60325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16" name="Rectangle 9817"/>
            <p:cNvSpPr>
              <a:spLocks noChangeArrowheads="1"/>
            </p:cNvSpPr>
            <p:nvPr/>
          </p:nvSpPr>
          <p:spPr bwMode="auto">
            <a:xfrm>
              <a:off x="4297394" y="3568713"/>
              <a:ext cx="60325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17" name="Rectangle 9818"/>
            <p:cNvSpPr>
              <a:spLocks noChangeArrowheads="1"/>
            </p:cNvSpPr>
            <p:nvPr/>
          </p:nvSpPr>
          <p:spPr bwMode="auto">
            <a:xfrm>
              <a:off x="4240244" y="3590938"/>
              <a:ext cx="117476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18" name="Rectangle 9819"/>
            <p:cNvSpPr>
              <a:spLocks noChangeArrowheads="1"/>
            </p:cNvSpPr>
            <p:nvPr/>
          </p:nvSpPr>
          <p:spPr bwMode="auto">
            <a:xfrm>
              <a:off x="4295806" y="3611576"/>
              <a:ext cx="61913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19" name="Rectangle 9820"/>
            <p:cNvSpPr>
              <a:spLocks noChangeArrowheads="1"/>
            </p:cNvSpPr>
            <p:nvPr/>
          </p:nvSpPr>
          <p:spPr bwMode="auto">
            <a:xfrm>
              <a:off x="4295806" y="3636976"/>
              <a:ext cx="61913" cy="95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20" name="Rectangle 9821"/>
            <p:cNvSpPr>
              <a:spLocks noChangeArrowheads="1"/>
            </p:cNvSpPr>
            <p:nvPr/>
          </p:nvSpPr>
          <p:spPr bwMode="auto">
            <a:xfrm>
              <a:off x="4295806" y="3659201"/>
              <a:ext cx="61913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21" name="Rectangle 9822"/>
            <p:cNvSpPr>
              <a:spLocks noChangeArrowheads="1"/>
            </p:cNvSpPr>
            <p:nvPr/>
          </p:nvSpPr>
          <p:spPr bwMode="auto">
            <a:xfrm>
              <a:off x="4295806" y="3683013"/>
              <a:ext cx="61913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22" name="Rectangle 9823"/>
            <p:cNvSpPr>
              <a:spLocks noChangeArrowheads="1"/>
            </p:cNvSpPr>
            <p:nvPr/>
          </p:nvSpPr>
          <p:spPr bwMode="auto">
            <a:xfrm>
              <a:off x="4238656" y="3705238"/>
              <a:ext cx="119063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23" name="Rectangle 9824"/>
            <p:cNvSpPr>
              <a:spLocks noChangeArrowheads="1"/>
            </p:cNvSpPr>
            <p:nvPr/>
          </p:nvSpPr>
          <p:spPr bwMode="auto">
            <a:xfrm>
              <a:off x="4297394" y="3730639"/>
              <a:ext cx="61913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24" name="Rectangle 9825"/>
            <p:cNvSpPr>
              <a:spLocks noChangeArrowheads="1"/>
            </p:cNvSpPr>
            <p:nvPr/>
          </p:nvSpPr>
          <p:spPr bwMode="auto">
            <a:xfrm>
              <a:off x="4297394" y="3752864"/>
              <a:ext cx="61913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25" name="Rectangle 9826"/>
            <p:cNvSpPr>
              <a:spLocks noChangeArrowheads="1"/>
            </p:cNvSpPr>
            <p:nvPr/>
          </p:nvSpPr>
          <p:spPr bwMode="auto">
            <a:xfrm>
              <a:off x="4297394" y="3778264"/>
              <a:ext cx="61913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26" name="Rectangle 9827"/>
            <p:cNvSpPr>
              <a:spLocks noChangeArrowheads="1"/>
            </p:cNvSpPr>
            <p:nvPr/>
          </p:nvSpPr>
          <p:spPr bwMode="auto">
            <a:xfrm>
              <a:off x="4297394" y="3800489"/>
              <a:ext cx="61913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27" name="Rectangle 9828"/>
            <p:cNvSpPr>
              <a:spLocks noChangeArrowheads="1"/>
            </p:cNvSpPr>
            <p:nvPr/>
          </p:nvSpPr>
          <p:spPr bwMode="auto">
            <a:xfrm>
              <a:off x="4240244" y="3822714"/>
              <a:ext cx="119063" cy="12700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28" name="Rectangle 9829"/>
            <p:cNvSpPr>
              <a:spLocks noChangeArrowheads="1"/>
            </p:cNvSpPr>
            <p:nvPr/>
          </p:nvSpPr>
          <p:spPr bwMode="auto">
            <a:xfrm>
              <a:off x="4295806" y="3848114"/>
              <a:ext cx="61913" cy="95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29" name="Rectangle 9830"/>
            <p:cNvSpPr>
              <a:spLocks noChangeArrowheads="1"/>
            </p:cNvSpPr>
            <p:nvPr/>
          </p:nvSpPr>
          <p:spPr bwMode="auto">
            <a:xfrm>
              <a:off x="4295806" y="3870339"/>
              <a:ext cx="61913" cy="12700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30" name="Rectangle 9831"/>
            <p:cNvSpPr>
              <a:spLocks noChangeArrowheads="1"/>
            </p:cNvSpPr>
            <p:nvPr/>
          </p:nvSpPr>
          <p:spPr bwMode="auto">
            <a:xfrm>
              <a:off x="4295806" y="3895739"/>
              <a:ext cx="61913" cy="95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31" name="Rectangle 9832"/>
            <p:cNvSpPr>
              <a:spLocks noChangeArrowheads="1"/>
            </p:cNvSpPr>
            <p:nvPr/>
          </p:nvSpPr>
          <p:spPr bwMode="auto">
            <a:xfrm>
              <a:off x="4295806" y="3917964"/>
              <a:ext cx="61913" cy="12700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32" name="Rectangle 9833"/>
            <p:cNvSpPr>
              <a:spLocks noChangeArrowheads="1"/>
            </p:cNvSpPr>
            <p:nvPr/>
          </p:nvSpPr>
          <p:spPr bwMode="auto">
            <a:xfrm>
              <a:off x="4238656" y="3941777"/>
              <a:ext cx="119063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33" name="Rectangle 9834"/>
            <p:cNvSpPr>
              <a:spLocks noChangeArrowheads="1"/>
            </p:cNvSpPr>
            <p:nvPr/>
          </p:nvSpPr>
          <p:spPr bwMode="auto">
            <a:xfrm>
              <a:off x="4295806" y="3962414"/>
              <a:ext cx="61913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34" name="Rectangle 9835"/>
            <p:cNvSpPr>
              <a:spLocks noChangeArrowheads="1"/>
            </p:cNvSpPr>
            <p:nvPr/>
          </p:nvSpPr>
          <p:spPr bwMode="auto">
            <a:xfrm>
              <a:off x="4295806" y="3987814"/>
              <a:ext cx="61913" cy="95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35" name="Rectangle 9836"/>
            <p:cNvSpPr>
              <a:spLocks noChangeArrowheads="1"/>
            </p:cNvSpPr>
            <p:nvPr/>
          </p:nvSpPr>
          <p:spPr bwMode="auto">
            <a:xfrm>
              <a:off x="4295806" y="4010039"/>
              <a:ext cx="61913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36" name="Rectangle 9837"/>
            <p:cNvSpPr>
              <a:spLocks noChangeArrowheads="1"/>
            </p:cNvSpPr>
            <p:nvPr/>
          </p:nvSpPr>
          <p:spPr bwMode="auto">
            <a:xfrm>
              <a:off x="4295806" y="4035440"/>
              <a:ext cx="61913" cy="95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37" name="Rectangle 9838"/>
            <p:cNvSpPr>
              <a:spLocks noChangeArrowheads="1"/>
            </p:cNvSpPr>
            <p:nvPr/>
          </p:nvSpPr>
          <p:spPr bwMode="auto">
            <a:xfrm>
              <a:off x="4238656" y="4057665"/>
              <a:ext cx="119063" cy="95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38" name="Rectangle 9839"/>
            <p:cNvSpPr>
              <a:spLocks noChangeArrowheads="1"/>
            </p:cNvSpPr>
            <p:nvPr/>
          </p:nvSpPr>
          <p:spPr bwMode="auto">
            <a:xfrm>
              <a:off x="4297394" y="4079890"/>
              <a:ext cx="61913" cy="12700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39" name="Rectangle 9840"/>
            <p:cNvSpPr>
              <a:spLocks noChangeArrowheads="1"/>
            </p:cNvSpPr>
            <p:nvPr/>
          </p:nvSpPr>
          <p:spPr bwMode="auto">
            <a:xfrm>
              <a:off x="4297394" y="4103702"/>
              <a:ext cx="61913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40" name="Rectangle 9841"/>
            <p:cNvSpPr>
              <a:spLocks noChangeArrowheads="1"/>
            </p:cNvSpPr>
            <p:nvPr/>
          </p:nvSpPr>
          <p:spPr bwMode="auto">
            <a:xfrm>
              <a:off x="4297394" y="4127515"/>
              <a:ext cx="61913" cy="12700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41" name="Rectangle 9842"/>
            <p:cNvSpPr>
              <a:spLocks noChangeArrowheads="1"/>
            </p:cNvSpPr>
            <p:nvPr/>
          </p:nvSpPr>
          <p:spPr bwMode="auto">
            <a:xfrm>
              <a:off x="4297394" y="4151327"/>
              <a:ext cx="61913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42" name="Rectangle 9843"/>
            <p:cNvSpPr>
              <a:spLocks noChangeArrowheads="1"/>
            </p:cNvSpPr>
            <p:nvPr/>
          </p:nvSpPr>
          <p:spPr bwMode="auto">
            <a:xfrm>
              <a:off x="4240244" y="4173552"/>
              <a:ext cx="119063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43" name="Rectangle 9844"/>
            <p:cNvSpPr>
              <a:spLocks noChangeArrowheads="1"/>
            </p:cNvSpPr>
            <p:nvPr/>
          </p:nvSpPr>
          <p:spPr bwMode="auto">
            <a:xfrm>
              <a:off x="4295806" y="4198953"/>
              <a:ext cx="61913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44" name="Rectangle 9845"/>
            <p:cNvSpPr>
              <a:spLocks noChangeArrowheads="1"/>
            </p:cNvSpPr>
            <p:nvPr/>
          </p:nvSpPr>
          <p:spPr bwMode="auto">
            <a:xfrm>
              <a:off x="4295806" y="4221178"/>
              <a:ext cx="61913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45" name="Rectangle 9846"/>
            <p:cNvSpPr>
              <a:spLocks noChangeArrowheads="1"/>
            </p:cNvSpPr>
            <p:nvPr/>
          </p:nvSpPr>
          <p:spPr bwMode="auto">
            <a:xfrm>
              <a:off x="4295806" y="4246578"/>
              <a:ext cx="61913" cy="95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46" name="Rectangle 9847"/>
            <p:cNvSpPr>
              <a:spLocks noChangeArrowheads="1"/>
            </p:cNvSpPr>
            <p:nvPr/>
          </p:nvSpPr>
          <p:spPr bwMode="auto">
            <a:xfrm>
              <a:off x="4295806" y="4268803"/>
              <a:ext cx="61913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47" name="Rectangle 9848"/>
            <p:cNvSpPr>
              <a:spLocks noChangeArrowheads="1"/>
            </p:cNvSpPr>
            <p:nvPr/>
          </p:nvSpPr>
          <p:spPr bwMode="auto">
            <a:xfrm>
              <a:off x="4238656" y="4292615"/>
              <a:ext cx="119063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48" name="Rectangle 9849"/>
            <p:cNvSpPr>
              <a:spLocks noChangeArrowheads="1"/>
            </p:cNvSpPr>
            <p:nvPr/>
          </p:nvSpPr>
          <p:spPr bwMode="auto">
            <a:xfrm>
              <a:off x="7996297" y="2236796"/>
              <a:ext cx="133351" cy="125413"/>
            </a:xfrm>
            <a:prstGeom prst="rect">
              <a:avLst/>
            </a:pr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49" name="Rectangle 9850"/>
            <p:cNvSpPr>
              <a:spLocks noChangeArrowheads="1"/>
            </p:cNvSpPr>
            <p:nvPr/>
          </p:nvSpPr>
          <p:spPr bwMode="auto">
            <a:xfrm>
              <a:off x="7996297" y="2306646"/>
              <a:ext cx="133351" cy="42863"/>
            </a:xfrm>
            <a:prstGeom prst="rect">
              <a:avLst/>
            </a:prstGeom>
            <a:solidFill>
              <a:srgbClr val="E57E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50" name="Rectangle 9851"/>
            <p:cNvSpPr>
              <a:spLocks noChangeArrowheads="1"/>
            </p:cNvSpPr>
            <p:nvPr/>
          </p:nvSpPr>
          <p:spPr bwMode="auto">
            <a:xfrm>
              <a:off x="7996297" y="2332046"/>
              <a:ext cx="133351" cy="1714506"/>
            </a:xfrm>
            <a:prstGeom prst="rect">
              <a:avLst/>
            </a:prstGeom>
            <a:solidFill>
              <a:srgbClr val="F29C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51" name="Freeform 9852"/>
            <p:cNvSpPr>
              <a:spLocks/>
            </p:cNvSpPr>
            <p:nvPr/>
          </p:nvSpPr>
          <p:spPr bwMode="auto">
            <a:xfrm>
              <a:off x="7996297" y="4046552"/>
              <a:ext cx="133351" cy="195263"/>
            </a:xfrm>
            <a:custGeom>
              <a:avLst/>
              <a:gdLst>
                <a:gd name="T0" fmla="*/ 84 w 84"/>
                <a:gd name="T1" fmla="*/ 0 h 123"/>
                <a:gd name="T2" fmla="*/ 42 w 84"/>
                <a:gd name="T3" fmla="*/ 123 h 123"/>
                <a:gd name="T4" fmla="*/ 0 w 84"/>
                <a:gd name="T5" fmla="*/ 0 h 123"/>
                <a:gd name="T6" fmla="*/ 84 w 84"/>
                <a:gd name="T7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4" h="123">
                  <a:moveTo>
                    <a:pt x="84" y="0"/>
                  </a:moveTo>
                  <a:lnTo>
                    <a:pt x="42" y="123"/>
                  </a:lnTo>
                  <a:lnTo>
                    <a:pt x="0" y="0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7C2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52" name="Freeform 9853"/>
            <p:cNvSpPr>
              <a:spLocks/>
            </p:cNvSpPr>
            <p:nvPr/>
          </p:nvSpPr>
          <p:spPr bwMode="auto">
            <a:xfrm>
              <a:off x="8042335" y="4179903"/>
              <a:ext cx="41275" cy="61913"/>
            </a:xfrm>
            <a:custGeom>
              <a:avLst/>
              <a:gdLst>
                <a:gd name="T0" fmla="*/ 26 w 26"/>
                <a:gd name="T1" fmla="*/ 0 h 39"/>
                <a:gd name="T2" fmla="*/ 0 w 26"/>
                <a:gd name="T3" fmla="*/ 0 h 39"/>
                <a:gd name="T4" fmla="*/ 13 w 26"/>
                <a:gd name="T5" fmla="*/ 39 h 39"/>
                <a:gd name="T6" fmla="*/ 26 w 26"/>
                <a:gd name="T7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39">
                  <a:moveTo>
                    <a:pt x="26" y="0"/>
                  </a:moveTo>
                  <a:lnTo>
                    <a:pt x="0" y="0"/>
                  </a:lnTo>
                  <a:lnTo>
                    <a:pt x="13" y="39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4141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53" name="Oval 9854"/>
            <p:cNvSpPr>
              <a:spLocks noChangeArrowheads="1"/>
            </p:cNvSpPr>
            <p:nvPr/>
          </p:nvSpPr>
          <p:spPr bwMode="auto">
            <a:xfrm>
              <a:off x="7994710" y="2168533"/>
              <a:ext cx="134939" cy="134938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54" name="Freeform 9855"/>
            <p:cNvSpPr>
              <a:spLocks/>
            </p:cNvSpPr>
            <p:nvPr/>
          </p:nvSpPr>
          <p:spPr bwMode="auto">
            <a:xfrm>
              <a:off x="4418045" y="1250955"/>
              <a:ext cx="795344" cy="647702"/>
            </a:xfrm>
            <a:custGeom>
              <a:avLst/>
              <a:gdLst>
                <a:gd name="T0" fmla="*/ 354 w 418"/>
                <a:gd name="T1" fmla="*/ 0 h 340"/>
                <a:gd name="T2" fmla="*/ 64 w 418"/>
                <a:gd name="T3" fmla="*/ 0 h 340"/>
                <a:gd name="T4" fmla="*/ 0 w 418"/>
                <a:gd name="T5" fmla="*/ 64 h 340"/>
                <a:gd name="T6" fmla="*/ 0 w 418"/>
                <a:gd name="T7" fmla="*/ 198 h 340"/>
                <a:gd name="T8" fmla="*/ 61 w 418"/>
                <a:gd name="T9" fmla="*/ 261 h 340"/>
                <a:gd name="T10" fmla="*/ 23 w 418"/>
                <a:gd name="T11" fmla="*/ 340 h 340"/>
                <a:gd name="T12" fmla="*/ 130 w 418"/>
                <a:gd name="T13" fmla="*/ 262 h 340"/>
                <a:gd name="T14" fmla="*/ 354 w 418"/>
                <a:gd name="T15" fmla="*/ 262 h 340"/>
                <a:gd name="T16" fmla="*/ 418 w 418"/>
                <a:gd name="T17" fmla="*/ 198 h 340"/>
                <a:gd name="T18" fmla="*/ 418 w 418"/>
                <a:gd name="T19" fmla="*/ 64 h 340"/>
                <a:gd name="T20" fmla="*/ 354 w 418"/>
                <a:gd name="T21" fmla="*/ 0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18" h="340">
                  <a:moveTo>
                    <a:pt x="354" y="0"/>
                  </a:moveTo>
                  <a:cubicBezTo>
                    <a:pt x="64" y="0"/>
                    <a:pt x="64" y="0"/>
                    <a:pt x="64" y="0"/>
                  </a:cubicBezTo>
                  <a:cubicBezTo>
                    <a:pt x="28" y="0"/>
                    <a:pt x="0" y="29"/>
                    <a:pt x="0" y="64"/>
                  </a:cubicBezTo>
                  <a:cubicBezTo>
                    <a:pt x="0" y="198"/>
                    <a:pt x="0" y="198"/>
                    <a:pt x="0" y="198"/>
                  </a:cubicBezTo>
                  <a:cubicBezTo>
                    <a:pt x="0" y="232"/>
                    <a:pt x="27" y="260"/>
                    <a:pt x="61" y="261"/>
                  </a:cubicBezTo>
                  <a:cubicBezTo>
                    <a:pt x="23" y="340"/>
                    <a:pt x="23" y="340"/>
                    <a:pt x="23" y="340"/>
                  </a:cubicBezTo>
                  <a:cubicBezTo>
                    <a:pt x="130" y="262"/>
                    <a:pt x="130" y="262"/>
                    <a:pt x="130" y="262"/>
                  </a:cubicBezTo>
                  <a:cubicBezTo>
                    <a:pt x="354" y="262"/>
                    <a:pt x="354" y="262"/>
                    <a:pt x="354" y="262"/>
                  </a:cubicBezTo>
                  <a:cubicBezTo>
                    <a:pt x="389" y="262"/>
                    <a:pt x="418" y="233"/>
                    <a:pt x="418" y="198"/>
                  </a:cubicBezTo>
                  <a:cubicBezTo>
                    <a:pt x="418" y="64"/>
                    <a:pt x="418" y="64"/>
                    <a:pt x="418" y="64"/>
                  </a:cubicBezTo>
                  <a:cubicBezTo>
                    <a:pt x="418" y="29"/>
                    <a:pt x="389" y="0"/>
                    <a:pt x="354" y="0"/>
                  </a:cubicBezTo>
                  <a:close/>
                </a:path>
              </a:pathLst>
            </a:custGeom>
            <a:solidFill>
              <a:srgbClr val="ECF0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55" name="Freeform 9856"/>
            <p:cNvSpPr>
              <a:spLocks/>
            </p:cNvSpPr>
            <p:nvPr/>
          </p:nvSpPr>
          <p:spPr bwMode="auto">
            <a:xfrm>
              <a:off x="4764123" y="1358906"/>
              <a:ext cx="447678" cy="392114"/>
            </a:xfrm>
            <a:custGeom>
              <a:avLst/>
              <a:gdLst>
                <a:gd name="T0" fmla="*/ 235 w 235"/>
                <a:gd name="T1" fmla="*/ 0 h 206"/>
                <a:gd name="T2" fmla="*/ 166 w 235"/>
                <a:gd name="T3" fmla="*/ 0 h 206"/>
                <a:gd name="T4" fmla="*/ 89 w 235"/>
                <a:gd name="T5" fmla="*/ 0 h 206"/>
                <a:gd name="T6" fmla="*/ 64 w 235"/>
                <a:gd name="T7" fmla="*/ 0 h 206"/>
                <a:gd name="T8" fmla="*/ 0 w 235"/>
                <a:gd name="T9" fmla="*/ 64 h 206"/>
                <a:gd name="T10" fmla="*/ 0 w 235"/>
                <a:gd name="T11" fmla="*/ 98 h 206"/>
                <a:gd name="T12" fmla="*/ 0 w 235"/>
                <a:gd name="T13" fmla="*/ 113 h 206"/>
                <a:gd name="T14" fmla="*/ 0 w 235"/>
                <a:gd name="T15" fmla="*/ 206 h 206"/>
                <a:gd name="T16" fmla="*/ 55 w 235"/>
                <a:gd name="T17" fmla="*/ 203 h 206"/>
                <a:gd name="T18" fmla="*/ 92 w 235"/>
                <a:gd name="T19" fmla="*/ 177 h 206"/>
                <a:gd name="T20" fmla="*/ 166 w 235"/>
                <a:gd name="T21" fmla="*/ 177 h 206"/>
                <a:gd name="T22" fmla="*/ 230 w 235"/>
                <a:gd name="T23" fmla="*/ 113 h 206"/>
                <a:gd name="T24" fmla="*/ 230 w 235"/>
                <a:gd name="T25" fmla="*/ 79 h 206"/>
                <a:gd name="T26" fmla="*/ 235 w 235"/>
                <a:gd name="T27" fmla="*/ 76 h 206"/>
                <a:gd name="T28" fmla="*/ 235 w 235"/>
                <a:gd name="T29" fmla="*/ 0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5" h="206">
                  <a:moveTo>
                    <a:pt x="235" y="0"/>
                  </a:moveTo>
                  <a:cubicBezTo>
                    <a:pt x="166" y="0"/>
                    <a:pt x="166" y="0"/>
                    <a:pt x="166" y="0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29" y="0"/>
                    <a:pt x="0" y="29"/>
                    <a:pt x="0" y="64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0" y="206"/>
                    <a:pt x="0" y="206"/>
                    <a:pt x="0" y="206"/>
                  </a:cubicBezTo>
                  <a:cubicBezTo>
                    <a:pt x="55" y="203"/>
                    <a:pt x="55" y="203"/>
                    <a:pt x="55" y="203"/>
                  </a:cubicBezTo>
                  <a:cubicBezTo>
                    <a:pt x="92" y="177"/>
                    <a:pt x="92" y="177"/>
                    <a:pt x="92" y="177"/>
                  </a:cubicBezTo>
                  <a:cubicBezTo>
                    <a:pt x="166" y="177"/>
                    <a:pt x="166" y="177"/>
                    <a:pt x="166" y="177"/>
                  </a:cubicBezTo>
                  <a:cubicBezTo>
                    <a:pt x="201" y="177"/>
                    <a:pt x="230" y="148"/>
                    <a:pt x="230" y="113"/>
                  </a:cubicBezTo>
                  <a:cubicBezTo>
                    <a:pt x="230" y="79"/>
                    <a:pt x="230" y="79"/>
                    <a:pt x="230" y="79"/>
                  </a:cubicBezTo>
                  <a:cubicBezTo>
                    <a:pt x="235" y="76"/>
                    <a:pt x="235" y="76"/>
                    <a:pt x="235" y="76"/>
                  </a:cubicBezTo>
                  <a:lnTo>
                    <a:pt x="235" y="0"/>
                  </a:lnTo>
                  <a:close/>
                </a:path>
              </a:pathLst>
            </a:cu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56" name="Freeform 9857"/>
            <p:cNvSpPr>
              <a:spLocks/>
            </p:cNvSpPr>
            <p:nvPr/>
          </p:nvSpPr>
          <p:spPr bwMode="auto">
            <a:xfrm>
              <a:off x="4816510" y="1400181"/>
              <a:ext cx="795344" cy="644527"/>
            </a:xfrm>
            <a:custGeom>
              <a:avLst/>
              <a:gdLst>
                <a:gd name="T0" fmla="*/ 353 w 418"/>
                <a:gd name="T1" fmla="*/ 0 h 338"/>
                <a:gd name="T2" fmla="*/ 64 w 418"/>
                <a:gd name="T3" fmla="*/ 0 h 338"/>
                <a:gd name="T4" fmla="*/ 0 w 418"/>
                <a:gd name="T5" fmla="*/ 64 h 338"/>
                <a:gd name="T6" fmla="*/ 0 w 418"/>
                <a:gd name="T7" fmla="*/ 198 h 338"/>
                <a:gd name="T8" fmla="*/ 64 w 418"/>
                <a:gd name="T9" fmla="*/ 262 h 338"/>
                <a:gd name="T10" fmla="*/ 96 w 418"/>
                <a:gd name="T11" fmla="*/ 262 h 338"/>
                <a:gd name="T12" fmla="*/ 200 w 418"/>
                <a:gd name="T13" fmla="*/ 338 h 338"/>
                <a:gd name="T14" fmla="*/ 163 w 418"/>
                <a:gd name="T15" fmla="*/ 262 h 338"/>
                <a:gd name="T16" fmla="*/ 353 w 418"/>
                <a:gd name="T17" fmla="*/ 262 h 338"/>
                <a:gd name="T18" fmla="*/ 418 w 418"/>
                <a:gd name="T19" fmla="*/ 198 h 338"/>
                <a:gd name="T20" fmla="*/ 418 w 418"/>
                <a:gd name="T21" fmla="*/ 64 h 338"/>
                <a:gd name="T22" fmla="*/ 353 w 418"/>
                <a:gd name="T23" fmla="*/ 0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18" h="338">
                  <a:moveTo>
                    <a:pt x="353" y="0"/>
                  </a:moveTo>
                  <a:cubicBezTo>
                    <a:pt x="64" y="0"/>
                    <a:pt x="64" y="0"/>
                    <a:pt x="64" y="0"/>
                  </a:cubicBezTo>
                  <a:cubicBezTo>
                    <a:pt x="28" y="0"/>
                    <a:pt x="0" y="29"/>
                    <a:pt x="0" y="64"/>
                  </a:cubicBezTo>
                  <a:cubicBezTo>
                    <a:pt x="0" y="198"/>
                    <a:pt x="0" y="198"/>
                    <a:pt x="0" y="198"/>
                  </a:cubicBezTo>
                  <a:cubicBezTo>
                    <a:pt x="0" y="233"/>
                    <a:pt x="28" y="262"/>
                    <a:pt x="64" y="262"/>
                  </a:cubicBezTo>
                  <a:cubicBezTo>
                    <a:pt x="96" y="262"/>
                    <a:pt x="96" y="262"/>
                    <a:pt x="96" y="262"/>
                  </a:cubicBezTo>
                  <a:cubicBezTo>
                    <a:pt x="200" y="338"/>
                    <a:pt x="200" y="338"/>
                    <a:pt x="200" y="338"/>
                  </a:cubicBezTo>
                  <a:cubicBezTo>
                    <a:pt x="163" y="262"/>
                    <a:pt x="163" y="262"/>
                    <a:pt x="163" y="262"/>
                  </a:cubicBezTo>
                  <a:cubicBezTo>
                    <a:pt x="353" y="262"/>
                    <a:pt x="353" y="262"/>
                    <a:pt x="353" y="262"/>
                  </a:cubicBezTo>
                  <a:cubicBezTo>
                    <a:pt x="389" y="262"/>
                    <a:pt x="418" y="233"/>
                    <a:pt x="418" y="198"/>
                  </a:cubicBezTo>
                  <a:cubicBezTo>
                    <a:pt x="418" y="64"/>
                    <a:pt x="418" y="64"/>
                    <a:pt x="418" y="64"/>
                  </a:cubicBezTo>
                  <a:cubicBezTo>
                    <a:pt x="418" y="29"/>
                    <a:pt x="389" y="0"/>
                    <a:pt x="3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57" name="Oval 9858"/>
            <p:cNvSpPr>
              <a:spLocks noChangeArrowheads="1"/>
            </p:cNvSpPr>
            <p:nvPr/>
          </p:nvSpPr>
          <p:spPr bwMode="auto">
            <a:xfrm>
              <a:off x="5027650" y="1689107"/>
              <a:ext cx="103188" cy="103188"/>
            </a:xfrm>
            <a:prstGeom prst="ellipse">
              <a:avLst/>
            </a:prstGeom>
            <a:solidFill>
              <a:srgbClr val="BDC3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58" name="Oval 9859"/>
            <p:cNvSpPr>
              <a:spLocks noChangeArrowheads="1"/>
            </p:cNvSpPr>
            <p:nvPr/>
          </p:nvSpPr>
          <p:spPr bwMode="auto">
            <a:xfrm>
              <a:off x="5183226" y="1689107"/>
              <a:ext cx="101601" cy="103188"/>
            </a:xfrm>
            <a:prstGeom prst="ellipse">
              <a:avLst/>
            </a:prstGeom>
            <a:solidFill>
              <a:srgbClr val="BDC3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59" name="Oval 9860"/>
            <p:cNvSpPr>
              <a:spLocks noChangeArrowheads="1"/>
            </p:cNvSpPr>
            <p:nvPr/>
          </p:nvSpPr>
          <p:spPr bwMode="auto">
            <a:xfrm>
              <a:off x="5341977" y="1689107"/>
              <a:ext cx="100013" cy="103188"/>
            </a:xfrm>
            <a:prstGeom prst="ellipse">
              <a:avLst/>
            </a:prstGeom>
            <a:solidFill>
              <a:srgbClr val="BDC3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60" name="Freeform 9861"/>
            <p:cNvSpPr>
              <a:spLocks noEditPoints="1"/>
            </p:cNvSpPr>
            <p:nvPr/>
          </p:nvSpPr>
          <p:spPr bwMode="auto">
            <a:xfrm>
              <a:off x="6497686" y="1755782"/>
              <a:ext cx="77788" cy="142875"/>
            </a:xfrm>
            <a:custGeom>
              <a:avLst/>
              <a:gdLst>
                <a:gd name="T0" fmla="*/ 49 w 49"/>
                <a:gd name="T1" fmla="*/ 90 h 90"/>
                <a:gd name="T2" fmla="*/ 36 w 49"/>
                <a:gd name="T3" fmla="*/ 90 h 90"/>
                <a:gd name="T4" fmla="*/ 33 w 49"/>
                <a:gd name="T5" fmla="*/ 74 h 90"/>
                <a:gd name="T6" fmla="*/ 15 w 49"/>
                <a:gd name="T7" fmla="*/ 74 h 90"/>
                <a:gd name="T8" fmla="*/ 13 w 49"/>
                <a:gd name="T9" fmla="*/ 90 h 90"/>
                <a:gd name="T10" fmla="*/ 0 w 49"/>
                <a:gd name="T11" fmla="*/ 90 h 90"/>
                <a:gd name="T12" fmla="*/ 14 w 49"/>
                <a:gd name="T13" fmla="*/ 0 h 90"/>
                <a:gd name="T14" fmla="*/ 35 w 49"/>
                <a:gd name="T15" fmla="*/ 0 h 90"/>
                <a:gd name="T16" fmla="*/ 49 w 49"/>
                <a:gd name="T17" fmla="*/ 90 h 90"/>
                <a:gd name="T18" fmla="*/ 18 w 49"/>
                <a:gd name="T19" fmla="*/ 62 h 90"/>
                <a:gd name="T20" fmla="*/ 31 w 49"/>
                <a:gd name="T21" fmla="*/ 62 h 90"/>
                <a:gd name="T22" fmla="*/ 24 w 49"/>
                <a:gd name="T23" fmla="*/ 16 h 90"/>
                <a:gd name="T24" fmla="*/ 24 w 49"/>
                <a:gd name="T25" fmla="*/ 16 h 90"/>
                <a:gd name="T26" fmla="*/ 18 w 49"/>
                <a:gd name="T27" fmla="*/ 6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9" h="90">
                  <a:moveTo>
                    <a:pt x="49" y="90"/>
                  </a:moveTo>
                  <a:lnTo>
                    <a:pt x="36" y="90"/>
                  </a:lnTo>
                  <a:lnTo>
                    <a:pt x="33" y="74"/>
                  </a:lnTo>
                  <a:lnTo>
                    <a:pt x="15" y="74"/>
                  </a:lnTo>
                  <a:lnTo>
                    <a:pt x="13" y="90"/>
                  </a:lnTo>
                  <a:lnTo>
                    <a:pt x="0" y="90"/>
                  </a:lnTo>
                  <a:lnTo>
                    <a:pt x="14" y="0"/>
                  </a:lnTo>
                  <a:lnTo>
                    <a:pt x="35" y="0"/>
                  </a:lnTo>
                  <a:lnTo>
                    <a:pt x="49" y="90"/>
                  </a:lnTo>
                  <a:close/>
                  <a:moveTo>
                    <a:pt x="18" y="62"/>
                  </a:moveTo>
                  <a:lnTo>
                    <a:pt x="31" y="62"/>
                  </a:lnTo>
                  <a:lnTo>
                    <a:pt x="24" y="16"/>
                  </a:lnTo>
                  <a:lnTo>
                    <a:pt x="24" y="16"/>
                  </a:lnTo>
                  <a:lnTo>
                    <a:pt x="18" y="62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61" name="Freeform 9862"/>
            <p:cNvSpPr>
              <a:spLocks noEditPoints="1"/>
            </p:cNvSpPr>
            <p:nvPr/>
          </p:nvSpPr>
          <p:spPr bwMode="auto">
            <a:xfrm>
              <a:off x="6611987" y="1755782"/>
              <a:ext cx="68263" cy="142875"/>
            </a:xfrm>
            <a:custGeom>
              <a:avLst/>
              <a:gdLst>
                <a:gd name="T0" fmla="*/ 35 w 36"/>
                <a:gd name="T1" fmla="*/ 17 h 75"/>
                <a:gd name="T2" fmla="*/ 35 w 36"/>
                <a:gd name="T3" fmla="*/ 20 h 75"/>
                <a:gd name="T4" fmla="*/ 27 w 36"/>
                <a:gd name="T5" fmla="*/ 35 h 75"/>
                <a:gd name="T6" fmla="*/ 27 w 36"/>
                <a:gd name="T7" fmla="*/ 35 h 75"/>
                <a:gd name="T8" fmla="*/ 36 w 36"/>
                <a:gd name="T9" fmla="*/ 51 h 75"/>
                <a:gd name="T10" fmla="*/ 36 w 36"/>
                <a:gd name="T11" fmla="*/ 57 h 75"/>
                <a:gd name="T12" fmla="*/ 18 w 36"/>
                <a:gd name="T13" fmla="*/ 75 h 75"/>
                <a:gd name="T14" fmla="*/ 0 w 36"/>
                <a:gd name="T15" fmla="*/ 75 h 75"/>
                <a:gd name="T16" fmla="*/ 0 w 36"/>
                <a:gd name="T17" fmla="*/ 0 h 75"/>
                <a:gd name="T18" fmla="*/ 17 w 36"/>
                <a:gd name="T19" fmla="*/ 0 h 75"/>
                <a:gd name="T20" fmla="*/ 35 w 36"/>
                <a:gd name="T21" fmla="*/ 17 h 75"/>
                <a:gd name="T22" fmla="*/ 11 w 36"/>
                <a:gd name="T23" fmla="*/ 11 h 75"/>
                <a:gd name="T24" fmla="*/ 11 w 36"/>
                <a:gd name="T25" fmla="*/ 30 h 75"/>
                <a:gd name="T26" fmla="*/ 16 w 36"/>
                <a:gd name="T27" fmla="*/ 30 h 75"/>
                <a:gd name="T28" fmla="*/ 23 w 36"/>
                <a:gd name="T29" fmla="*/ 22 h 75"/>
                <a:gd name="T30" fmla="*/ 23 w 36"/>
                <a:gd name="T31" fmla="*/ 18 h 75"/>
                <a:gd name="T32" fmla="*/ 17 w 36"/>
                <a:gd name="T33" fmla="*/ 11 h 75"/>
                <a:gd name="T34" fmla="*/ 11 w 36"/>
                <a:gd name="T35" fmla="*/ 11 h 75"/>
                <a:gd name="T36" fmla="*/ 11 w 36"/>
                <a:gd name="T37" fmla="*/ 41 h 75"/>
                <a:gd name="T38" fmla="*/ 11 w 36"/>
                <a:gd name="T39" fmla="*/ 64 h 75"/>
                <a:gd name="T40" fmla="*/ 18 w 36"/>
                <a:gd name="T41" fmla="*/ 64 h 75"/>
                <a:gd name="T42" fmla="*/ 24 w 36"/>
                <a:gd name="T43" fmla="*/ 57 h 75"/>
                <a:gd name="T44" fmla="*/ 24 w 36"/>
                <a:gd name="T45" fmla="*/ 50 h 75"/>
                <a:gd name="T46" fmla="*/ 17 w 36"/>
                <a:gd name="T47" fmla="*/ 41 h 75"/>
                <a:gd name="T48" fmla="*/ 11 w 36"/>
                <a:gd name="T49" fmla="*/ 41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6" h="75">
                  <a:moveTo>
                    <a:pt x="35" y="17"/>
                  </a:moveTo>
                  <a:cubicBezTo>
                    <a:pt x="35" y="20"/>
                    <a:pt x="35" y="20"/>
                    <a:pt x="35" y="20"/>
                  </a:cubicBezTo>
                  <a:cubicBezTo>
                    <a:pt x="35" y="27"/>
                    <a:pt x="32" y="32"/>
                    <a:pt x="27" y="35"/>
                  </a:cubicBezTo>
                  <a:cubicBezTo>
                    <a:pt x="27" y="35"/>
                    <a:pt x="27" y="35"/>
                    <a:pt x="27" y="35"/>
                  </a:cubicBezTo>
                  <a:cubicBezTo>
                    <a:pt x="34" y="37"/>
                    <a:pt x="36" y="43"/>
                    <a:pt x="36" y="51"/>
                  </a:cubicBezTo>
                  <a:cubicBezTo>
                    <a:pt x="36" y="57"/>
                    <a:pt x="36" y="57"/>
                    <a:pt x="36" y="57"/>
                  </a:cubicBezTo>
                  <a:cubicBezTo>
                    <a:pt x="36" y="68"/>
                    <a:pt x="30" y="75"/>
                    <a:pt x="18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0" y="0"/>
                    <a:pt x="35" y="6"/>
                    <a:pt x="35" y="17"/>
                  </a:cubicBezTo>
                  <a:close/>
                  <a:moveTo>
                    <a:pt x="11" y="11"/>
                  </a:moveTo>
                  <a:cubicBezTo>
                    <a:pt x="11" y="30"/>
                    <a:pt x="11" y="30"/>
                    <a:pt x="11" y="30"/>
                  </a:cubicBezTo>
                  <a:cubicBezTo>
                    <a:pt x="16" y="30"/>
                    <a:pt x="16" y="30"/>
                    <a:pt x="16" y="30"/>
                  </a:cubicBezTo>
                  <a:cubicBezTo>
                    <a:pt x="20" y="30"/>
                    <a:pt x="23" y="28"/>
                    <a:pt x="23" y="22"/>
                  </a:cubicBezTo>
                  <a:cubicBezTo>
                    <a:pt x="23" y="18"/>
                    <a:pt x="23" y="18"/>
                    <a:pt x="23" y="18"/>
                  </a:cubicBezTo>
                  <a:cubicBezTo>
                    <a:pt x="23" y="13"/>
                    <a:pt x="21" y="11"/>
                    <a:pt x="17" y="11"/>
                  </a:cubicBezTo>
                  <a:lnTo>
                    <a:pt x="11" y="11"/>
                  </a:lnTo>
                  <a:close/>
                  <a:moveTo>
                    <a:pt x="11" y="41"/>
                  </a:moveTo>
                  <a:cubicBezTo>
                    <a:pt x="11" y="64"/>
                    <a:pt x="11" y="64"/>
                    <a:pt x="11" y="64"/>
                  </a:cubicBezTo>
                  <a:cubicBezTo>
                    <a:pt x="18" y="64"/>
                    <a:pt x="18" y="64"/>
                    <a:pt x="18" y="64"/>
                  </a:cubicBezTo>
                  <a:cubicBezTo>
                    <a:pt x="22" y="64"/>
                    <a:pt x="24" y="62"/>
                    <a:pt x="24" y="57"/>
                  </a:cubicBezTo>
                  <a:cubicBezTo>
                    <a:pt x="24" y="50"/>
                    <a:pt x="24" y="50"/>
                    <a:pt x="24" y="50"/>
                  </a:cubicBezTo>
                  <a:cubicBezTo>
                    <a:pt x="24" y="43"/>
                    <a:pt x="22" y="41"/>
                    <a:pt x="17" y="41"/>
                  </a:cubicBezTo>
                  <a:lnTo>
                    <a:pt x="11" y="4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62" name="Freeform 9863"/>
            <p:cNvSpPr>
              <a:spLocks/>
            </p:cNvSpPr>
            <p:nvPr/>
          </p:nvSpPr>
          <p:spPr bwMode="auto">
            <a:xfrm>
              <a:off x="6716763" y="1754194"/>
              <a:ext cx="66676" cy="147638"/>
            </a:xfrm>
            <a:custGeom>
              <a:avLst/>
              <a:gdLst>
                <a:gd name="T0" fmla="*/ 35 w 35"/>
                <a:gd name="T1" fmla="*/ 48 h 77"/>
                <a:gd name="T2" fmla="*/ 35 w 35"/>
                <a:gd name="T3" fmla="*/ 58 h 77"/>
                <a:gd name="T4" fmla="*/ 17 w 35"/>
                <a:gd name="T5" fmla="*/ 77 h 77"/>
                <a:gd name="T6" fmla="*/ 0 w 35"/>
                <a:gd name="T7" fmla="*/ 58 h 77"/>
                <a:gd name="T8" fmla="*/ 0 w 35"/>
                <a:gd name="T9" fmla="*/ 19 h 77"/>
                <a:gd name="T10" fmla="*/ 17 w 35"/>
                <a:gd name="T11" fmla="*/ 0 h 77"/>
                <a:gd name="T12" fmla="*/ 35 w 35"/>
                <a:gd name="T13" fmla="*/ 19 h 77"/>
                <a:gd name="T14" fmla="*/ 35 w 35"/>
                <a:gd name="T15" fmla="*/ 26 h 77"/>
                <a:gd name="T16" fmla="*/ 24 w 35"/>
                <a:gd name="T17" fmla="*/ 26 h 77"/>
                <a:gd name="T18" fmla="*/ 24 w 35"/>
                <a:gd name="T19" fmla="*/ 18 h 77"/>
                <a:gd name="T20" fmla="*/ 18 w 35"/>
                <a:gd name="T21" fmla="*/ 11 h 77"/>
                <a:gd name="T22" fmla="*/ 12 w 35"/>
                <a:gd name="T23" fmla="*/ 18 h 77"/>
                <a:gd name="T24" fmla="*/ 12 w 35"/>
                <a:gd name="T25" fmla="*/ 58 h 77"/>
                <a:gd name="T26" fmla="*/ 18 w 35"/>
                <a:gd name="T27" fmla="*/ 66 h 77"/>
                <a:gd name="T28" fmla="*/ 24 w 35"/>
                <a:gd name="T29" fmla="*/ 58 h 77"/>
                <a:gd name="T30" fmla="*/ 24 w 35"/>
                <a:gd name="T31" fmla="*/ 48 h 77"/>
                <a:gd name="T32" fmla="*/ 35 w 35"/>
                <a:gd name="T33" fmla="*/ 48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5" h="77">
                  <a:moveTo>
                    <a:pt x="35" y="48"/>
                  </a:moveTo>
                  <a:cubicBezTo>
                    <a:pt x="35" y="58"/>
                    <a:pt x="35" y="58"/>
                    <a:pt x="35" y="58"/>
                  </a:cubicBezTo>
                  <a:cubicBezTo>
                    <a:pt x="35" y="70"/>
                    <a:pt x="29" y="77"/>
                    <a:pt x="17" y="77"/>
                  </a:cubicBezTo>
                  <a:cubicBezTo>
                    <a:pt x="6" y="77"/>
                    <a:pt x="0" y="70"/>
                    <a:pt x="0" y="58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7"/>
                    <a:pt x="6" y="0"/>
                    <a:pt x="17" y="0"/>
                  </a:cubicBezTo>
                  <a:cubicBezTo>
                    <a:pt x="29" y="0"/>
                    <a:pt x="35" y="7"/>
                    <a:pt x="35" y="19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24" y="26"/>
                    <a:pt x="24" y="26"/>
                    <a:pt x="24" y="26"/>
                  </a:cubicBezTo>
                  <a:cubicBezTo>
                    <a:pt x="24" y="18"/>
                    <a:pt x="24" y="18"/>
                    <a:pt x="24" y="18"/>
                  </a:cubicBezTo>
                  <a:cubicBezTo>
                    <a:pt x="24" y="13"/>
                    <a:pt x="21" y="11"/>
                    <a:pt x="18" y="11"/>
                  </a:cubicBezTo>
                  <a:cubicBezTo>
                    <a:pt x="14" y="11"/>
                    <a:pt x="12" y="13"/>
                    <a:pt x="12" y="18"/>
                  </a:cubicBezTo>
                  <a:cubicBezTo>
                    <a:pt x="12" y="58"/>
                    <a:pt x="12" y="58"/>
                    <a:pt x="12" y="58"/>
                  </a:cubicBezTo>
                  <a:cubicBezTo>
                    <a:pt x="12" y="64"/>
                    <a:pt x="14" y="66"/>
                    <a:pt x="18" y="66"/>
                  </a:cubicBezTo>
                  <a:cubicBezTo>
                    <a:pt x="21" y="66"/>
                    <a:pt x="24" y="64"/>
                    <a:pt x="24" y="58"/>
                  </a:cubicBezTo>
                  <a:cubicBezTo>
                    <a:pt x="24" y="48"/>
                    <a:pt x="24" y="48"/>
                    <a:pt x="24" y="48"/>
                  </a:cubicBezTo>
                  <a:lnTo>
                    <a:pt x="35" y="48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63" name="Freeform 9864"/>
            <p:cNvSpPr>
              <a:spLocks/>
            </p:cNvSpPr>
            <p:nvPr/>
          </p:nvSpPr>
          <p:spPr bwMode="auto">
            <a:xfrm>
              <a:off x="7493056" y="1430343"/>
              <a:ext cx="590555" cy="682627"/>
            </a:xfrm>
            <a:custGeom>
              <a:avLst/>
              <a:gdLst>
                <a:gd name="T0" fmla="*/ 203 w 310"/>
                <a:gd name="T1" fmla="*/ 258 h 358"/>
                <a:gd name="T2" fmla="*/ 270 w 310"/>
                <a:gd name="T3" fmla="*/ 211 h 358"/>
                <a:gd name="T4" fmla="*/ 245 w 310"/>
                <a:gd name="T5" fmla="*/ 39 h 358"/>
                <a:gd name="T6" fmla="*/ 75 w 310"/>
                <a:gd name="T7" fmla="*/ 69 h 358"/>
                <a:gd name="T8" fmla="*/ 50 w 310"/>
                <a:gd name="T9" fmla="*/ 143 h 358"/>
                <a:gd name="T10" fmla="*/ 50 w 310"/>
                <a:gd name="T11" fmla="*/ 143 h 358"/>
                <a:gd name="T12" fmla="*/ 50 w 310"/>
                <a:gd name="T13" fmla="*/ 143 h 358"/>
                <a:gd name="T14" fmla="*/ 56 w 310"/>
                <a:gd name="T15" fmla="*/ 179 h 358"/>
                <a:gd name="T16" fmla="*/ 46 w 310"/>
                <a:gd name="T17" fmla="*/ 250 h 358"/>
                <a:gd name="T18" fmla="*/ 7 w 310"/>
                <a:gd name="T19" fmla="*/ 302 h 358"/>
                <a:gd name="T20" fmla="*/ 12 w 310"/>
                <a:gd name="T21" fmla="*/ 333 h 358"/>
                <a:gd name="T22" fmla="*/ 37 w 310"/>
                <a:gd name="T23" fmla="*/ 351 h 358"/>
                <a:gd name="T24" fmla="*/ 68 w 310"/>
                <a:gd name="T25" fmla="*/ 346 h 358"/>
                <a:gd name="T26" fmla="*/ 110 w 310"/>
                <a:gd name="T27" fmla="*/ 288 h 358"/>
                <a:gd name="T28" fmla="*/ 175 w 310"/>
                <a:gd name="T29" fmla="*/ 263 h 358"/>
                <a:gd name="T30" fmla="*/ 201 w 310"/>
                <a:gd name="T31" fmla="*/ 259 h 358"/>
                <a:gd name="T32" fmla="*/ 203 w 310"/>
                <a:gd name="T33" fmla="*/ 258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10" h="358">
                  <a:moveTo>
                    <a:pt x="203" y="258"/>
                  </a:moveTo>
                  <a:cubicBezTo>
                    <a:pt x="228" y="251"/>
                    <a:pt x="252" y="234"/>
                    <a:pt x="270" y="211"/>
                  </a:cubicBezTo>
                  <a:cubicBezTo>
                    <a:pt x="310" y="155"/>
                    <a:pt x="299" y="78"/>
                    <a:pt x="245" y="39"/>
                  </a:cubicBezTo>
                  <a:cubicBezTo>
                    <a:pt x="192" y="0"/>
                    <a:pt x="115" y="13"/>
                    <a:pt x="75" y="69"/>
                  </a:cubicBezTo>
                  <a:cubicBezTo>
                    <a:pt x="58" y="91"/>
                    <a:pt x="51" y="117"/>
                    <a:pt x="50" y="143"/>
                  </a:cubicBezTo>
                  <a:cubicBezTo>
                    <a:pt x="50" y="143"/>
                    <a:pt x="50" y="143"/>
                    <a:pt x="50" y="143"/>
                  </a:cubicBezTo>
                  <a:cubicBezTo>
                    <a:pt x="50" y="143"/>
                    <a:pt x="50" y="143"/>
                    <a:pt x="50" y="143"/>
                  </a:cubicBezTo>
                  <a:cubicBezTo>
                    <a:pt x="50" y="155"/>
                    <a:pt x="52" y="168"/>
                    <a:pt x="56" y="179"/>
                  </a:cubicBezTo>
                  <a:cubicBezTo>
                    <a:pt x="58" y="204"/>
                    <a:pt x="57" y="234"/>
                    <a:pt x="46" y="250"/>
                  </a:cubicBezTo>
                  <a:cubicBezTo>
                    <a:pt x="7" y="302"/>
                    <a:pt x="7" y="302"/>
                    <a:pt x="7" y="302"/>
                  </a:cubicBezTo>
                  <a:cubicBezTo>
                    <a:pt x="0" y="312"/>
                    <a:pt x="2" y="326"/>
                    <a:pt x="12" y="333"/>
                  </a:cubicBezTo>
                  <a:cubicBezTo>
                    <a:pt x="37" y="351"/>
                    <a:pt x="37" y="351"/>
                    <a:pt x="37" y="351"/>
                  </a:cubicBezTo>
                  <a:cubicBezTo>
                    <a:pt x="47" y="358"/>
                    <a:pt x="61" y="356"/>
                    <a:pt x="68" y="346"/>
                  </a:cubicBezTo>
                  <a:cubicBezTo>
                    <a:pt x="110" y="288"/>
                    <a:pt x="110" y="288"/>
                    <a:pt x="110" y="288"/>
                  </a:cubicBezTo>
                  <a:cubicBezTo>
                    <a:pt x="126" y="275"/>
                    <a:pt x="154" y="267"/>
                    <a:pt x="175" y="263"/>
                  </a:cubicBezTo>
                  <a:cubicBezTo>
                    <a:pt x="184" y="262"/>
                    <a:pt x="192" y="261"/>
                    <a:pt x="201" y="259"/>
                  </a:cubicBezTo>
                  <a:cubicBezTo>
                    <a:pt x="202" y="258"/>
                    <a:pt x="203" y="258"/>
                    <a:pt x="203" y="258"/>
                  </a:cubicBezTo>
                  <a:close/>
                </a:path>
              </a:pathLst>
            </a:custGeom>
            <a:solidFill>
              <a:srgbClr val="F3C9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64" name="Freeform 9865"/>
            <p:cNvSpPr>
              <a:spLocks/>
            </p:cNvSpPr>
            <p:nvPr/>
          </p:nvSpPr>
          <p:spPr bwMode="auto">
            <a:xfrm>
              <a:off x="7540681" y="1504956"/>
              <a:ext cx="542929" cy="608015"/>
            </a:xfrm>
            <a:custGeom>
              <a:avLst/>
              <a:gdLst>
                <a:gd name="T0" fmla="*/ 245 w 285"/>
                <a:gd name="T1" fmla="*/ 172 h 319"/>
                <a:gd name="T2" fmla="*/ 220 w 285"/>
                <a:gd name="T3" fmla="*/ 0 h 319"/>
                <a:gd name="T4" fmla="*/ 0 w 285"/>
                <a:gd name="T5" fmla="*/ 303 h 319"/>
                <a:gd name="T6" fmla="*/ 12 w 285"/>
                <a:gd name="T7" fmla="*/ 312 h 319"/>
                <a:gd name="T8" fmla="*/ 43 w 285"/>
                <a:gd name="T9" fmla="*/ 307 h 319"/>
                <a:gd name="T10" fmla="*/ 85 w 285"/>
                <a:gd name="T11" fmla="*/ 249 h 319"/>
                <a:gd name="T12" fmla="*/ 150 w 285"/>
                <a:gd name="T13" fmla="*/ 224 h 319"/>
                <a:gd name="T14" fmla="*/ 176 w 285"/>
                <a:gd name="T15" fmla="*/ 220 h 319"/>
                <a:gd name="T16" fmla="*/ 178 w 285"/>
                <a:gd name="T17" fmla="*/ 219 h 319"/>
                <a:gd name="T18" fmla="*/ 178 w 285"/>
                <a:gd name="T19" fmla="*/ 219 h 319"/>
                <a:gd name="T20" fmla="*/ 245 w 285"/>
                <a:gd name="T21" fmla="*/ 172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5" h="319">
                  <a:moveTo>
                    <a:pt x="245" y="172"/>
                  </a:moveTo>
                  <a:cubicBezTo>
                    <a:pt x="285" y="116"/>
                    <a:pt x="274" y="39"/>
                    <a:pt x="220" y="0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12" y="312"/>
                    <a:pt x="12" y="312"/>
                    <a:pt x="12" y="312"/>
                  </a:cubicBezTo>
                  <a:cubicBezTo>
                    <a:pt x="22" y="319"/>
                    <a:pt x="36" y="317"/>
                    <a:pt x="43" y="307"/>
                  </a:cubicBezTo>
                  <a:cubicBezTo>
                    <a:pt x="85" y="249"/>
                    <a:pt x="85" y="249"/>
                    <a:pt x="85" y="249"/>
                  </a:cubicBezTo>
                  <a:cubicBezTo>
                    <a:pt x="101" y="236"/>
                    <a:pt x="129" y="228"/>
                    <a:pt x="150" y="224"/>
                  </a:cubicBezTo>
                  <a:cubicBezTo>
                    <a:pt x="159" y="223"/>
                    <a:pt x="167" y="222"/>
                    <a:pt x="176" y="220"/>
                  </a:cubicBezTo>
                  <a:cubicBezTo>
                    <a:pt x="177" y="219"/>
                    <a:pt x="178" y="219"/>
                    <a:pt x="178" y="219"/>
                  </a:cubicBezTo>
                  <a:cubicBezTo>
                    <a:pt x="178" y="219"/>
                    <a:pt x="178" y="219"/>
                    <a:pt x="178" y="219"/>
                  </a:cubicBezTo>
                  <a:cubicBezTo>
                    <a:pt x="203" y="212"/>
                    <a:pt x="227" y="195"/>
                    <a:pt x="245" y="172"/>
                  </a:cubicBezTo>
                  <a:close/>
                </a:path>
              </a:pathLst>
            </a:custGeom>
            <a:solidFill>
              <a:srgbClr val="EFBE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65" name="Freeform 9866"/>
            <p:cNvSpPr>
              <a:spLocks/>
            </p:cNvSpPr>
            <p:nvPr/>
          </p:nvSpPr>
          <p:spPr bwMode="auto">
            <a:xfrm>
              <a:off x="7605769" y="1739907"/>
              <a:ext cx="88901" cy="206376"/>
            </a:xfrm>
            <a:custGeom>
              <a:avLst/>
              <a:gdLst>
                <a:gd name="T0" fmla="*/ 56 w 56"/>
                <a:gd name="T1" fmla="*/ 0 h 130"/>
                <a:gd name="T2" fmla="*/ 0 w 56"/>
                <a:gd name="T3" fmla="*/ 130 h 130"/>
                <a:gd name="T4" fmla="*/ 56 w 56"/>
                <a:gd name="T5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6" h="130">
                  <a:moveTo>
                    <a:pt x="56" y="0"/>
                  </a:moveTo>
                  <a:lnTo>
                    <a:pt x="0" y="130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66" name="Line 9867"/>
            <p:cNvSpPr>
              <a:spLocks noChangeShapeType="1"/>
            </p:cNvSpPr>
            <p:nvPr/>
          </p:nvSpPr>
          <p:spPr bwMode="auto">
            <a:xfrm flipH="1">
              <a:off x="7605769" y="1739907"/>
              <a:ext cx="88901" cy="206376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67" name="Freeform 9868"/>
            <p:cNvSpPr>
              <a:spLocks/>
            </p:cNvSpPr>
            <p:nvPr/>
          </p:nvSpPr>
          <p:spPr bwMode="auto">
            <a:xfrm>
              <a:off x="7594657" y="1725619"/>
              <a:ext cx="112713" cy="233363"/>
            </a:xfrm>
            <a:custGeom>
              <a:avLst/>
              <a:gdLst>
                <a:gd name="T0" fmla="*/ 2 w 59"/>
                <a:gd name="T1" fmla="*/ 121 h 122"/>
                <a:gd name="T2" fmla="*/ 1 w 59"/>
                <a:gd name="T3" fmla="*/ 114 h 122"/>
                <a:gd name="T4" fmla="*/ 48 w 59"/>
                <a:gd name="T5" fmla="*/ 4 h 122"/>
                <a:gd name="T6" fmla="*/ 55 w 59"/>
                <a:gd name="T7" fmla="*/ 2 h 122"/>
                <a:gd name="T8" fmla="*/ 58 w 59"/>
                <a:gd name="T9" fmla="*/ 9 h 122"/>
                <a:gd name="T10" fmla="*/ 11 w 59"/>
                <a:gd name="T11" fmla="*/ 118 h 122"/>
                <a:gd name="T12" fmla="*/ 4 w 59"/>
                <a:gd name="T13" fmla="*/ 121 h 122"/>
                <a:gd name="T14" fmla="*/ 2 w 59"/>
                <a:gd name="T15" fmla="*/ 121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9" h="122">
                  <a:moveTo>
                    <a:pt x="2" y="121"/>
                  </a:moveTo>
                  <a:cubicBezTo>
                    <a:pt x="0" y="119"/>
                    <a:pt x="0" y="116"/>
                    <a:pt x="1" y="114"/>
                  </a:cubicBezTo>
                  <a:cubicBezTo>
                    <a:pt x="48" y="4"/>
                    <a:pt x="48" y="4"/>
                    <a:pt x="48" y="4"/>
                  </a:cubicBezTo>
                  <a:cubicBezTo>
                    <a:pt x="49" y="2"/>
                    <a:pt x="52" y="0"/>
                    <a:pt x="55" y="2"/>
                  </a:cubicBezTo>
                  <a:cubicBezTo>
                    <a:pt x="58" y="3"/>
                    <a:pt x="59" y="6"/>
                    <a:pt x="58" y="9"/>
                  </a:cubicBezTo>
                  <a:cubicBezTo>
                    <a:pt x="11" y="118"/>
                    <a:pt x="11" y="118"/>
                    <a:pt x="11" y="118"/>
                  </a:cubicBezTo>
                  <a:cubicBezTo>
                    <a:pt x="10" y="121"/>
                    <a:pt x="6" y="122"/>
                    <a:pt x="4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68" name="Freeform 9869"/>
            <p:cNvSpPr>
              <a:spLocks/>
            </p:cNvSpPr>
            <p:nvPr/>
          </p:nvSpPr>
          <p:spPr bwMode="auto">
            <a:xfrm>
              <a:off x="7694670" y="1736732"/>
              <a:ext cx="34925" cy="84138"/>
            </a:xfrm>
            <a:custGeom>
              <a:avLst/>
              <a:gdLst>
                <a:gd name="T0" fmla="*/ 0 w 22"/>
                <a:gd name="T1" fmla="*/ 0 h 53"/>
                <a:gd name="T2" fmla="*/ 22 w 22"/>
                <a:gd name="T3" fmla="*/ 53 h 53"/>
                <a:gd name="T4" fmla="*/ 0 w 22"/>
                <a:gd name="T5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53">
                  <a:moveTo>
                    <a:pt x="0" y="0"/>
                  </a:moveTo>
                  <a:lnTo>
                    <a:pt x="22" y="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69" name="Line 9870"/>
            <p:cNvSpPr>
              <a:spLocks noChangeShapeType="1"/>
            </p:cNvSpPr>
            <p:nvPr/>
          </p:nvSpPr>
          <p:spPr bwMode="auto">
            <a:xfrm>
              <a:off x="7694670" y="1736732"/>
              <a:ext cx="34925" cy="84138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70" name="Freeform 9871"/>
            <p:cNvSpPr>
              <a:spLocks/>
            </p:cNvSpPr>
            <p:nvPr/>
          </p:nvSpPr>
          <p:spPr bwMode="auto">
            <a:xfrm>
              <a:off x="7681970" y="1725619"/>
              <a:ext cx="58738" cy="106363"/>
            </a:xfrm>
            <a:custGeom>
              <a:avLst/>
              <a:gdLst>
                <a:gd name="T0" fmla="*/ 22 w 31"/>
                <a:gd name="T1" fmla="*/ 55 h 56"/>
                <a:gd name="T2" fmla="*/ 20 w 31"/>
                <a:gd name="T3" fmla="*/ 52 h 56"/>
                <a:gd name="T4" fmla="*/ 2 w 31"/>
                <a:gd name="T5" fmla="*/ 8 h 56"/>
                <a:gd name="T6" fmla="*/ 5 w 31"/>
                <a:gd name="T7" fmla="*/ 1 h 56"/>
                <a:gd name="T8" fmla="*/ 12 w 31"/>
                <a:gd name="T9" fmla="*/ 4 h 56"/>
                <a:gd name="T10" fmla="*/ 30 w 31"/>
                <a:gd name="T11" fmla="*/ 48 h 56"/>
                <a:gd name="T12" fmla="*/ 27 w 31"/>
                <a:gd name="T13" fmla="*/ 55 h 56"/>
                <a:gd name="T14" fmla="*/ 22 w 31"/>
                <a:gd name="T15" fmla="*/ 55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" h="56">
                  <a:moveTo>
                    <a:pt x="22" y="55"/>
                  </a:moveTo>
                  <a:cubicBezTo>
                    <a:pt x="21" y="54"/>
                    <a:pt x="20" y="53"/>
                    <a:pt x="20" y="52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0" y="6"/>
                    <a:pt x="2" y="2"/>
                    <a:pt x="5" y="1"/>
                  </a:cubicBezTo>
                  <a:cubicBezTo>
                    <a:pt x="7" y="0"/>
                    <a:pt x="11" y="1"/>
                    <a:pt x="12" y="4"/>
                  </a:cubicBezTo>
                  <a:cubicBezTo>
                    <a:pt x="30" y="48"/>
                    <a:pt x="30" y="48"/>
                    <a:pt x="30" y="48"/>
                  </a:cubicBezTo>
                  <a:cubicBezTo>
                    <a:pt x="31" y="51"/>
                    <a:pt x="30" y="54"/>
                    <a:pt x="27" y="55"/>
                  </a:cubicBezTo>
                  <a:cubicBezTo>
                    <a:pt x="25" y="56"/>
                    <a:pt x="23" y="56"/>
                    <a:pt x="22" y="5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71" name="Freeform 9872"/>
            <p:cNvSpPr>
              <a:spLocks/>
            </p:cNvSpPr>
            <p:nvPr/>
          </p:nvSpPr>
          <p:spPr bwMode="auto">
            <a:xfrm>
              <a:off x="7650220" y="1828807"/>
              <a:ext cx="168276" cy="150813"/>
            </a:xfrm>
            <a:custGeom>
              <a:avLst/>
              <a:gdLst>
                <a:gd name="T0" fmla="*/ 106 w 106"/>
                <a:gd name="T1" fmla="*/ 0 h 95"/>
                <a:gd name="T2" fmla="*/ 0 w 106"/>
                <a:gd name="T3" fmla="*/ 95 h 95"/>
                <a:gd name="T4" fmla="*/ 106 w 106"/>
                <a:gd name="T5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6" h="95">
                  <a:moveTo>
                    <a:pt x="106" y="0"/>
                  </a:moveTo>
                  <a:lnTo>
                    <a:pt x="0" y="95"/>
                  </a:lnTo>
                  <a:lnTo>
                    <a:pt x="1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72" name="Line 9873"/>
            <p:cNvSpPr>
              <a:spLocks noChangeShapeType="1"/>
            </p:cNvSpPr>
            <p:nvPr/>
          </p:nvSpPr>
          <p:spPr bwMode="auto">
            <a:xfrm flipH="1">
              <a:off x="7650220" y="1828807"/>
              <a:ext cx="168276" cy="150813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73" name="Freeform 9874"/>
            <p:cNvSpPr>
              <a:spLocks/>
            </p:cNvSpPr>
            <p:nvPr/>
          </p:nvSpPr>
          <p:spPr bwMode="auto">
            <a:xfrm>
              <a:off x="7637520" y="1817695"/>
              <a:ext cx="193676" cy="173038"/>
            </a:xfrm>
            <a:custGeom>
              <a:avLst/>
              <a:gdLst>
                <a:gd name="T0" fmla="*/ 2 w 101"/>
                <a:gd name="T1" fmla="*/ 89 h 91"/>
                <a:gd name="T2" fmla="*/ 2 w 101"/>
                <a:gd name="T3" fmla="*/ 88 h 91"/>
                <a:gd name="T4" fmla="*/ 2 w 101"/>
                <a:gd name="T5" fmla="*/ 81 h 91"/>
                <a:gd name="T6" fmla="*/ 92 w 101"/>
                <a:gd name="T7" fmla="*/ 2 h 91"/>
                <a:gd name="T8" fmla="*/ 99 w 101"/>
                <a:gd name="T9" fmla="*/ 2 h 91"/>
                <a:gd name="T10" fmla="*/ 99 w 101"/>
                <a:gd name="T11" fmla="*/ 10 h 91"/>
                <a:gd name="T12" fmla="*/ 9 w 101"/>
                <a:gd name="T13" fmla="*/ 89 h 91"/>
                <a:gd name="T14" fmla="*/ 2 w 101"/>
                <a:gd name="T15" fmla="*/ 89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1" h="91">
                  <a:moveTo>
                    <a:pt x="2" y="89"/>
                  </a:moveTo>
                  <a:cubicBezTo>
                    <a:pt x="2" y="88"/>
                    <a:pt x="2" y="88"/>
                    <a:pt x="2" y="88"/>
                  </a:cubicBezTo>
                  <a:cubicBezTo>
                    <a:pt x="0" y="86"/>
                    <a:pt x="0" y="83"/>
                    <a:pt x="2" y="81"/>
                  </a:cubicBezTo>
                  <a:cubicBezTo>
                    <a:pt x="92" y="2"/>
                    <a:pt x="92" y="2"/>
                    <a:pt x="92" y="2"/>
                  </a:cubicBezTo>
                  <a:cubicBezTo>
                    <a:pt x="94" y="0"/>
                    <a:pt x="97" y="0"/>
                    <a:pt x="99" y="2"/>
                  </a:cubicBezTo>
                  <a:cubicBezTo>
                    <a:pt x="101" y="5"/>
                    <a:pt x="101" y="8"/>
                    <a:pt x="99" y="10"/>
                  </a:cubicBezTo>
                  <a:cubicBezTo>
                    <a:pt x="9" y="89"/>
                    <a:pt x="9" y="89"/>
                    <a:pt x="9" y="89"/>
                  </a:cubicBezTo>
                  <a:cubicBezTo>
                    <a:pt x="7" y="91"/>
                    <a:pt x="4" y="91"/>
                    <a:pt x="2" y="89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74" name="Freeform 9875"/>
            <p:cNvSpPr>
              <a:spLocks/>
            </p:cNvSpPr>
            <p:nvPr/>
          </p:nvSpPr>
          <p:spPr bwMode="auto">
            <a:xfrm>
              <a:off x="7729595" y="1820870"/>
              <a:ext cx="92076" cy="7938"/>
            </a:xfrm>
            <a:custGeom>
              <a:avLst/>
              <a:gdLst>
                <a:gd name="T0" fmla="*/ 58 w 58"/>
                <a:gd name="T1" fmla="*/ 5 h 5"/>
                <a:gd name="T2" fmla="*/ 0 w 58"/>
                <a:gd name="T3" fmla="*/ 0 h 5"/>
                <a:gd name="T4" fmla="*/ 58 w 58"/>
                <a:gd name="T5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8" h="5">
                  <a:moveTo>
                    <a:pt x="58" y="5"/>
                  </a:moveTo>
                  <a:lnTo>
                    <a:pt x="0" y="0"/>
                  </a:lnTo>
                  <a:lnTo>
                    <a:pt x="58" y="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75" name="Line 9876"/>
            <p:cNvSpPr>
              <a:spLocks noChangeShapeType="1"/>
            </p:cNvSpPr>
            <p:nvPr/>
          </p:nvSpPr>
          <p:spPr bwMode="auto">
            <a:xfrm flipH="1" flipV="1">
              <a:off x="7729595" y="1820870"/>
              <a:ext cx="92076" cy="7938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76" name="Freeform 9877"/>
            <p:cNvSpPr>
              <a:spLocks/>
            </p:cNvSpPr>
            <p:nvPr/>
          </p:nvSpPr>
          <p:spPr bwMode="auto">
            <a:xfrm>
              <a:off x="7718483" y="1811345"/>
              <a:ext cx="112713" cy="28575"/>
            </a:xfrm>
            <a:custGeom>
              <a:avLst/>
              <a:gdLst>
                <a:gd name="T0" fmla="*/ 3 w 59"/>
                <a:gd name="T1" fmla="*/ 10 h 15"/>
                <a:gd name="T2" fmla="*/ 1 w 59"/>
                <a:gd name="T3" fmla="*/ 5 h 15"/>
                <a:gd name="T4" fmla="*/ 6 w 59"/>
                <a:gd name="T5" fmla="*/ 0 h 15"/>
                <a:gd name="T6" fmla="*/ 54 w 59"/>
                <a:gd name="T7" fmla="*/ 4 h 15"/>
                <a:gd name="T8" fmla="*/ 59 w 59"/>
                <a:gd name="T9" fmla="*/ 10 h 15"/>
                <a:gd name="T10" fmla="*/ 53 w 59"/>
                <a:gd name="T11" fmla="*/ 15 h 15"/>
                <a:gd name="T12" fmla="*/ 6 w 59"/>
                <a:gd name="T13" fmla="*/ 11 h 15"/>
                <a:gd name="T14" fmla="*/ 3 w 59"/>
                <a:gd name="T15" fmla="*/ 1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9" h="15">
                  <a:moveTo>
                    <a:pt x="3" y="10"/>
                  </a:moveTo>
                  <a:cubicBezTo>
                    <a:pt x="1" y="9"/>
                    <a:pt x="0" y="7"/>
                    <a:pt x="1" y="5"/>
                  </a:cubicBezTo>
                  <a:cubicBezTo>
                    <a:pt x="1" y="2"/>
                    <a:pt x="3" y="0"/>
                    <a:pt x="6" y="0"/>
                  </a:cubicBezTo>
                  <a:cubicBezTo>
                    <a:pt x="54" y="4"/>
                    <a:pt x="54" y="4"/>
                    <a:pt x="54" y="4"/>
                  </a:cubicBezTo>
                  <a:cubicBezTo>
                    <a:pt x="57" y="4"/>
                    <a:pt x="59" y="7"/>
                    <a:pt x="59" y="10"/>
                  </a:cubicBezTo>
                  <a:cubicBezTo>
                    <a:pt x="59" y="13"/>
                    <a:pt x="56" y="15"/>
                    <a:pt x="53" y="15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5" y="11"/>
                    <a:pt x="4" y="10"/>
                    <a:pt x="3" y="10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77" name="Freeform 9878"/>
            <p:cNvSpPr>
              <a:spLocks/>
            </p:cNvSpPr>
            <p:nvPr/>
          </p:nvSpPr>
          <p:spPr bwMode="auto">
            <a:xfrm>
              <a:off x="7504169" y="1990733"/>
              <a:ext cx="130176" cy="103188"/>
            </a:xfrm>
            <a:custGeom>
              <a:avLst/>
              <a:gdLst>
                <a:gd name="T0" fmla="*/ 74 w 82"/>
                <a:gd name="T1" fmla="*/ 65 h 65"/>
                <a:gd name="T2" fmla="*/ 0 w 82"/>
                <a:gd name="T3" fmla="*/ 12 h 65"/>
                <a:gd name="T4" fmla="*/ 9 w 82"/>
                <a:gd name="T5" fmla="*/ 0 h 65"/>
                <a:gd name="T6" fmla="*/ 82 w 82"/>
                <a:gd name="T7" fmla="*/ 53 h 65"/>
                <a:gd name="T8" fmla="*/ 74 w 82"/>
                <a:gd name="T9" fmla="*/ 6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65">
                  <a:moveTo>
                    <a:pt x="74" y="65"/>
                  </a:moveTo>
                  <a:lnTo>
                    <a:pt x="0" y="12"/>
                  </a:lnTo>
                  <a:lnTo>
                    <a:pt x="9" y="0"/>
                  </a:lnTo>
                  <a:lnTo>
                    <a:pt x="82" y="53"/>
                  </a:lnTo>
                  <a:lnTo>
                    <a:pt x="74" y="65"/>
                  </a:lnTo>
                  <a:close/>
                </a:path>
              </a:pathLst>
            </a:custGeom>
            <a:solidFill>
              <a:srgbClr val="EB8F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78" name="Freeform 9879"/>
            <p:cNvSpPr>
              <a:spLocks/>
            </p:cNvSpPr>
            <p:nvPr/>
          </p:nvSpPr>
          <p:spPr bwMode="auto">
            <a:xfrm>
              <a:off x="7521631" y="1968508"/>
              <a:ext cx="128588" cy="101600"/>
            </a:xfrm>
            <a:custGeom>
              <a:avLst/>
              <a:gdLst>
                <a:gd name="T0" fmla="*/ 73 w 81"/>
                <a:gd name="T1" fmla="*/ 64 h 64"/>
                <a:gd name="T2" fmla="*/ 0 w 81"/>
                <a:gd name="T3" fmla="*/ 12 h 64"/>
                <a:gd name="T4" fmla="*/ 9 w 81"/>
                <a:gd name="T5" fmla="*/ 0 h 64"/>
                <a:gd name="T6" fmla="*/ 81 w 81"/>
                <a:gd name="T7" fmla="*/ 52 h 64"/>
                <a:gd name="T8" fmla="*/ 73 w 81"/>
                <a:gd name="T9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64">
                  <a:moveTo>
                    <a:pt x="73" y="64"/>
                  </a:moveTo>
                  <a:lnTo>
                    <a:pt x="0" y="12"/>
                  </a:lnTo>
                  <a:lnTo>
                    <a:pt x="9" y="0"/>
                  </a:lnTo>
                  <a:lnTo>
                    <a:pt x="81" y="52"/>
                  </a:lnTo>
                  <a:lnTo>
                    <a:pt x="73" y="64"/>
                  </a:lnTo>
                  <a:close/>
                </a:path>
              </a:pathLst>
            </a:custGeom>
            <a:solidFill>
              <a:srgbClr val="EB8F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79" name="Freeform 9880"/>
            <p:cNvSpPr>
              <a:spLocks/>
            </p:cNvSpPr>
            <p:nvPr/>
          </p:nvSpPr>
          <p:spPr bwMode="auto">
            <a:xfrm>
              <a:off x="7539094" y="1946283"/>
              <a:ext cx="127001" cy="101600"/>
            </a:xfrm>
            <a:custGeom>
              <a:avLst/>
              <a:gdLst>
                <a:gd name="T0" fmla="*/ 72 w 80"/>
                <a:gd name="T1" fmla="*/ 64 h 64"/>
                <a:gd name="T2" fmla="*/ 0 w 80"/>
                <a:gd name="T3" fmla="*/ 11 h 64"/>
                <a:gd name="T4" fmla="*/ 7 w 80"/>
                <a:gd name="T5" fmla="*/ 0 h 64"/>
                <a:gd name="T6" fmla="*/ 80 w 80"/>
                <a:gd name="T7" fmla="*/ 53 h 64"/>
                <a:gd name="T8" fmla="*/ 72 w 80"/>
                <a:gd name="T9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" h="64">
                  <a:moveTo>
                    <a:pt x="72" y="64"/>
                  </a:moveTo>
                  <a:lnTo>
                    <a:pt x="0" y="11"/>
                  </a:lnTo>
                  <a:lnTo>
                    <a:pt x="7" y="0"/>
                  </a:lnTo>
                  <a:lnTo>
                    <a:pt x="80" y="53"/>
                  </a:lnTo>
                  <a:lnTo>
                    <a:pt x="72" y="64"/>
                  </a:lnTo>
                  <a:close/>
                </a:path>
              </a:pathLst>
            </a:custGeom>
            <a:solidFill>
              <a:srgbClr val="EB8F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80" name="Freeform 9881"/>
            <p:cNvSpPr>
              <a:spLocks/>
            </p:cNvSpPr>
            <p:nvPr/>
          </p:nvSpPr>
          <p:spPr bwMode="auto">
            <a:xfrm>
              <a:off x="7556556" y="1922470"/>
              <a:ext cx="127001" cy="103188"/>
            </a:xfrm>
            <a:custGeom>
              <a:avLst/>
              <a:gdLst>
                <a:gd name="T0" fmla="*/ 72 w 80"/>
                <a:gd name="T1" fmla="*/ 65 h 65"/>
                <a:gd name="T2" fmla="*/ 0 w 80"/>
                <a:gd name="T3" fmla="*/ 12 h 65"/>
                <a:gd name="T4" fmla="*/ 7 w 80"/>
                <a:gd name="T5" fmla="*/ 0 h 65"/>
                <a:gd name="T6" fmla="*/ 80 w 80"/>
                <a:gd name="T7" fmla="*/ 53 h 65"/>
                <a:gd name="T8" fmla="*/ 72 w 80"/>
                <a:gd name="T9" fmla="*/ 6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" h="65">
                  <a:moveTo>
                    <a:pt x="72" y="65"/>
                  </a:moveTo>
                  <a:lnTo>
                    <a:pt x="0" y="12"/>
                  </a:lnTo>
                  <a:lnTo>
                    <a:pt x="7" y="0"/>
                  </a:lnTo>
                  <a:lnTo>
                    <a:pt x="80" y="53"/>
                  </a:lnTo>
                  <a:lnTo>
                    <a:pt x="72" y="65"/>
                  </a:lnTo>
                  <a:close/>
                </a:path>
              </a:pathLst>
            </a:custGeom>
            <a:solidFill>
              <a:srgbClr val="EB8F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81" name="Freeform 9882"/>
            <p:cNvSpPr>
              <a:spLocks/>
            </p:cNvSpPr>
            <p:nvPr/>
          </p:nvSpPr>
          <p:spPr bwMode="auto">
            <a:xfrm>
              <a:off x="7613707" y="1963745"/>
              <a:ext cx="69851" cy="61913"/>
            </a:xfrm>
            <a:custGeom>
              <a:avLst/>
              <a:gdLst>
                <a:gd name="T0" fmla="*/ 36 w 44"/>
                <a:gd name="T1" fmla="*/ 39 h 39"/>
                <a:gd name="T2" fmla="*/ 0 w 44"/>
                <a:gd name="T3" fmla="*/ 12 h 39"/>
                <a:gd name="T4" fmla="*/ 8 w 44"/>
                <a:gd name="T5" fmla="*/ 0 h 39"/>
                <a:gd name="T6" fmla="*/ 44 w 44"/>
                <a:gd name="T7" fmla="*/ 27 h 39"/>
                <a:gd name="T8" fmla="*/ 36 w 44"/>
                <a:gd name="T9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39">
                  <a:moveTo>
                    <a:pt x="36" y="39"/>
                  </a:moveTo>
                  <a:lnTo>
                    <a:pt x="0" y="12"/>
                  </a:lnTo>
                  <a:lnTo>
                    <a:pt x="8" y="0"/>
                  </a:lnTo>
                  <a:lnTo>
                    <a:pt x="44" y="27"/>
                  </a:lnTo>
                  <a:lnTo>
                    <a:pt x="36" y="39"/>
                  </a:lnTo>
                  <a:close/>
                </a:path>
              </a:pathLst>
            </a:custGeom>
            <a:solidFill>
              <a:srgbClr val="F789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82" name="Freeform 9883"/>
            <p:cNvSpPr>
              <a:spLocks/>
            </p:cNvSpPr>
            <p:nvPr/>
          </p:nvSpPr>
          <p:spPr bwMode="auto">
            <a:xfrm>
              <a:off x="7596244" y="1989145"/>
              <a:ext cx="69851" cy="58738"/>
            </a:xfrm>
            <a:custGeom>
              <a:avLst/>
              <a:gdLst>
                <a:gd name="T0" fmla="*/ 36 w 44"/>
                <a:gd name="T1" fmla="*/ 37 h 37"/>
                <a:gd name="T2" fmla="*/ 0 w 44"/>
                <a:gd name="T3" fmla="*/ 11 h 37"/>
                <a:gd name="T4" fmla="*/ 8 w 44"/>
                <a:gd name="T5" fmla="*/ 0 h 37"/>
                <a:gd name="T6" fmla="*/ 44 w 44"/>
                <a:gd name="T7" fmla="*/ 26 h 37"/>
                <a:gd name="T8" fmla="*/ 36 w 44"/>
                <a:gd name="T9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37">
                  <a:moveTo>
                    <a:pt x="36" y="37"/>
                  </a:moveTo>
                  <a:lnTo>
                    <a:pt x="0" y="11"/>
                  </a:lnTo>
                  <a:lnTo>
                    <a:pt x="8" y="0"/>
                  </a:lnTo>
                  <a:lnTo>
                    <a:pt x="44" y="26"/>
                  </a:lnTo>
                  <a:lnTo>
                    <a:pt x="36" y="37"/>
                  </a:lnTo>
                  <a:close/>
                </a:path>
              </a:pathLst>
            </a:custGeom>
            <a:solidFill>
              <a:srgbClr val="F789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83" name="Freeform 9884"/>
            <p:cNvSpPr>
              <a:spLocks/>
            </p:cNvSpPr>
            <p:nvPr/>
          </p:nvSpPr>
          <p:spPr bwMode="auto">
            <a:xfrm>
              <a:off x="7580369" y="2011370"/>
              <a:ext cx="69851" cy="58738"/>
            </a:xfrm>
            <a:custGeom>
              <a:avLst/>
              <a:gdLst>
                <a:gd name="T0" fmla="*/ 36 w 44"/>
                <a:gd name="T1" fmla="*/ 37 h 37"/>
                <a:gd name="T2" fmla="*/ 0 w 44"/>
                <a:gd name="T3" fmla="*/ 11 h 37"/>
                <a:gd name="T4" fmla="*/ 8 w 44"/>
                <a:gd name="T5" fmla="*/ 0 h 37"/>
                <a:gd name="T6" fmla="*/ 44 w 44"/>
                <a:gd name="T7" fmla="*/ 25 h 37"/>
                <a:gd name="T8" fmla="*/ 36 w 44"/>
                <a:gd name="T9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37">
                  <a:moveTo>
                    <a:pt x="36" y="37"/>
                  </a:moveTo>
                  <a:lnTo>
                    <a:pt x="0" y="11"/>
                  </a:lnTo>
                  <a:lnTo>
                    <a:pt x="8" y="0"/>
                  </a:lnTo>
                  <a:lnTo>
                    <a:pt x="44" y="25"/>
                  </a:lnTo>
                  <a:lnTo>
                    <a:pt x="36" y="37"/>
                  </a:lnTo>
                  <a:close/>
                </a:path>
              </a:pathLst>
            </a:custGeom>
            <a:solidFill>
              <a:srgbClr val="F789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84" name="Freeform 9885"/>
            <p:cNvSpPr>
              <a:spLocks/>
            </p:cNvSpPr>
            <p:nvPr/>
          </p:nvSpPr>
          <p:spPr bwMode="auto">
            <a:xfrm>
              <a:off x="7564494" y="2032008"/>
              <a:ext cx="69851" cy="61913"/>
            </a:xfrm>
            <a:custGeom>
              <a:avLst/>
              <a:gdLst>
                <a:gd name="T0" fmla="*/ 36 w 44"/>
                <a:gd name="T1" fmla="*/ 39 h 39"/>
                <a:gd name="T2" fmla="*/ 0 w 44"/>
                <a:gd name="T3" fmla="*/ 12 h 39"/>
                <a:gd name="T4" fmla="*/ 8 w 44"/>
                <a:gd name="T5" fmla="*/ 0 h 39"/>
                <a:gd name="T6" fmla="*/ 44 w 44"/>
                <a:gd name="T7" fmla="*/ 27 h 39"/>
                <a:gd name="T8" fmla="*/ 36 w 44"/>
                <a:gd name="T9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39">
                  <a:moveTo>
                    <a:pt x="36" y="39"/>
                  </a:moveTo>
                  <a:lnTo>
                    <a:pt x="0" y="12"/>
                  </a:lnTo>
                  <a:lnTo>
                    <a:pt x="8" y="0"/>
                  </a:lnTo>
                  <a:lnTo>
                    <a:pt x="44" y="27"/>
                  </a:lnTo>
                  <a:lnTo>
                    <a:pt x="36" y="39"/>
                  </a:lnTo>
                  <a:close/>
                </a:path>
              </a:pathLst>
            </a:custGeom>
            <a:solidFill>
              <a:srgbClr val="F789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85" name="Freeform 9886"/>
            <p:cNvSpPr>
              <a:spLocks/>
            </p:cNvSpPr>
            <p:nvPr/>
          </p:nvSpPr>
          <p:spPr bwMode="auto">
            <a:xfrm>
              <a:off x="8075673" y="1803407"/>
              <a:ext cx="71438" cy="25400"/>
            </a:xfrm>
            <a:custGeom>
              <a:avLst/>
              <a:gdLst>
                <a:gd name="T0" fmla="*/ 45 w 45"/>
                <a:gd name="T1" fmla="*/ 16 h 16"/>
                <a:gd name="T2" fmla="*/ 0 w 45"/>
                <a:gd name="T3" fmla="*/ 0 h 16"/>
                <a:gd name="T4" fmla="*/ 45 w 45"/>
                <a:gd name="T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16">
                  <a:moveTo>
                    <a:pt x="45" y="16"/>
                  </a:moveTo>
                  <a:lnTo>
                    <a:pt x="0" y="0"/>
                  </a:lnTo>
                  <a:lnTo>
                    <a:pt x="45" y="16"/>
                  </a:lnTo>
                  <a:close/>
                </a:path>
              </a:pathLst>
            </a:custGeom>
            <a:solidFill>
              <a:srgbClr val="F3C9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86" name="Line 9887"/>
            <p:cNvSpPr>
              <a:spLocks noChangeShapeType="1"/>
            </p:cNvSpPr>
            <p:nvPr/>
          </p:nvSpPr>
          <p:spPr bwMode="auto">
            <a:xfrm flipH="1" flipV="1">
              <a:off x="8075673" y="1803407"/>
              <a:ext cx="71438" cy="2540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87" name="Freeform 9888"/>
            <p:cNvSpPr>
              <a:spLocks/>
            </p:cNvSpPr>
            <p:nvPr/>
          </p:nvSpPr>
          <p:spPr bwMode="auto">
            <a:xfrm>
              <a:off x="8066148" y="1790707"/>
              <a:ext cx="90488" cy="50800"/>
            </a:xfrm>
            <a:custGeom>
              <a:avLst/>
              <a:gdLst>
                <a:gd name="T0" fmla="*/ 1 w 47"/>
                <a:gd name="T1" fmla="*/ 8 h 27"/>
                <a:gd name="T2" fmla="*/ 1 w 47"/>
                <a:gd name="T3" fmla="*/ 4 h 27"/>
                <a:gd name="T4" fmla="*/ 7 w 47"/>
                <a:gd name="T5" fmla="*/ 1 h 27"/>
                <a:gd name="T6" fmla="*/ 43 w 47"/>
                <a:gd name="T7" fmla="*/ 17 h 27"/>
                <a:gd name="T8" fmla="*/ 46 w 47"/>
                <a:gd name="T9" fmla="*/ 23 h 27"/>
                <a:gd name="T10" fmla="*/ 40 w 47"/>
                <a:gd name="T11" fmla="*/ 26 h 27"/>
                <a:gd name="T12" fmla="*/ 3 w 47"/>
                <a:gd name="T13" fmla="*/ 10 h 27"/>
                <a:gd name="T14" fmla="*/ 1 w 47"/>
                <a:gd name="T15" fmla="*/ 8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27">
                  <a:moveTo>
                    <a:pt x="1" y="8"/>
                  </a:moveTo>
                  <a:cubicBezTo>
                    <a:pt x="1" y="7"/>
                    <a:pt x="0" y="5"/>
                    <a:pt x="1" y="4"/>
                  </a:cubicBezTo>
                  <a:cubicBezTo>
                    <a:pt x="2" y="1"/>
                    <a:pt x="5" y="0"/>
                    <a:pt x="7" y="1"/>
                  </a:cubicBezTo>
                  <a:cubicBezTo>
                    <a:pt x="43" y="17"/>
                    <a:pt x="43" y="17"/>
                    <a:pt x="43" y="17"/>
                  </a:cubicBezTo>
                  <a:cubicBezTo>
                    <a:pt x="46" y="18"/>
                    <a:pt x="47" y="21"/>
                    <a:pt x="46" y="23"/>
                  </a:cubicBezTo>
                  <a:cubicBezTo>
                    <a:pt x="45" y="25"/>
                    <a:pt x="42" y="27"/>
                    <a:pt x="40" y="26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9"/>
                    <a:pt x="2" y="9"/>
                    <a:pt x="1" y="8"/>
                  </a:cubicBezTo>
                  <a:close/>
                </a:path>
              </a:pathLst>
            </a:custGeom>
            <a:solidFill>
              <a:srgbClr val="F3C9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88" name="Freeform 9889"/>
            <p:cNvSpPr>
              <a:spLocks/>
            </p:cNvSpPr>
            <p:nvPr/>
          </p:nvSpPr>
          <p:spPr bwMode="auto">
            <a:xfrm>
              <a:off x="8104248" y="1716094"/>
              <a:ext cx="74613" cy="19050"/>
            </a:xfrm>
            <a:custGeom>
              <a:avLst/>
              <a:gdLst>
                <a:gd name="T0" fmla="*/ 47 w 47"/>
                <a:gd name="T1" fmla="*/ 12 h 12"/>
                <a:gd name="T2" fmla="*/ 0 w 47"/>
                <a:gd name="T3" fmla="*/ 0 h 12"/>
                <a:gd name="T4" fmla="*/ 47 w 47"/>
                <a:gd name="T5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12">
                  <a:moveTo>
                    <a:pt x="47" y="12"/>
                  </a:moveTo>
                  <a:lnTo>
                    <a:pt x="0" y="0"/>
                  </a:lnTo>
                  <a:lnTo>
                    <a:pt x="47" y="12"/>
                  </a:lnTo>
                  <a:close/>
                </a:path>
              </a:pathLst>
            </a:custGeom>
            <a:solidFill>
              <a:srgbClr val="F3C9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89" name="Line 9890"/>
            <p:cNvSpPr>
              <a:spLocks noChangeShapeType="1"/>
            </p:cNvSpPr>
            <p:nvPr/>
          </p:nvSpPr>
          <p:spPr bwMode="auto">
            <a:xfrm flipH="1" flipV="1">
              <a:off x="8104248" y="1716094"/>
              <a:ext cx="74613" cy="1905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90" name="Freeform 9891"/>
            <p:cNvSpPr>
              <a:spLocks/>
            </p:cNvSpPr>
            <p:nvPr/>
          </p:nvSpPr>
          <p:spPr bwMode="auto">
            <a:xfrm>
              <a:off x="8094723" y="1706569"/>
              <a:ext cx="93663" cy="38100"/>
            </a:xfrm>
            <a:custGeom>
              <a:avLst/>
              <a:gdLst>
                <a:gd name="T0" fmla="*/ 2 w 49"/>
                <a:gd name="T1" fmla="*/ 8 h 20"/>
                <a:gd name="T2" fmla="*/ 1 w 49"/>
                <a:gd name="T3" fmla="*/ 4 h 20"/>
                <a:gd name="T4" fmla="*/ 6 w 49"/>
                <a:gd name="T5" fmla="*/ 1 h 20"/>
                <a:gd name="T6" fmla="*/ 45 w 49"/>
                <a:gd name="T7" fmla="*/ 10 h 20"/>
                <a:gd name="T8" fmla="*/ 48 w 49"/>
                <a:gd name="T9" fmla="*/ 16 h 20"/>
                <a:gd name="T10" fmla="*/ 42 w 49"/>
                <a:gd name="T11" fmla="*/ 19 h 20"/>
                <a:gd name="T12" fmla="*/ 4 w 49"/>
                <a:gd name="T13" fmla="*/ 10 h 20"/>
                <a:gd name="T14" fmla="*/ 2 w 49"/>
                <a:gd name="T15" fmla="*/ 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9" h="20">
                  <a:moveTo>
                    <a:pt x="2" y="8"/>
                  </a:moveTo>
                  <a:cubicBezTo>
                    <a:pt x="1" y="7"/>
                    <a:pt x="0" y="6"/>
                    <a:pt x="1" y="4"/>
                  </a:cubicBezTo>
                  <a:cubicBezTo>
                    <a:pt x="1" y="2"/>
                    <a:pt x="4" y="0"/>
                    <a:pt x="6" y="1"/>
                  </a:cubicBezTo>
                  <a:cubicBezTo>
                    <a:pt x="45" y="10"/>
                    <a:pt x="45" y="10"/>
                    <a:pt x="45" y="10"/>
                  </a:cubicBezTo>
                  <a:cubicBezTo>
                    <a:pt x="47" y="11"/>
                    <a:pt x="49" y="13"/>
                    <a:pt x="48" y="16"/>
                  </a:cubicBezTo>
                  <a:cubicBezTo>
                    <a:pt x="47" y="18"/>
                    <a:pt x="45" y="20"/>
                    <a:pt x="42" y="19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3" y="9"/>
                    <a:pt x="3" y="9"/>
                    <a:pt x="2" y="8"/>
                  </a:cubicBezTo>
                  <a:close/>
                </a:path>
              </a:pathLst>
            </a:custGeom>
            <a:solidFill>
              <a:srgbClr val="F3C9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10" name="Freeform 9893"/>
            <p:cNvSpPr>
              <a:spLocks/>
            </p:cNvSpPr>
            <p:nvPr/>
          </p:nvSpPr>
          <p:spPr bwMode="auto">
            <a:xfrm>
              <a:off x="8099425" y="1619250"/>
              <a:ext cx="74613" cy="11113"/>
            </a:xfrm>
            <a:custGeom>
              <a:avLst/>
              <a:gdLst>
                <a:gd name="T0" fmla="*/ 47 w 47"/>
                <a:gd name="T1" fmla="*/ 0 h 7"/>
                <a:gd name="T2" fmla="*/ 0 w 47"/>
                <a:gd name="T3" fmla="*/ 7 h 7"/>
                <a:gd name="T4" fmla="*/ 47 w 47"/>
                <a:gd name="T5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7">
                  <a:moveTo>
                    <a:pt x="47" y="0"/>
                  </a:moveTo>
                  <a:lnTo>
                    <a:pt x="0" y="7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F3C9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11" name="Line 9894"/>
            <p:cNvSpPr>
              <a:spLocks noChangeShapeType="1"/>
            </p:cNvSpPr>
            <p:nvPr/>
          </p:nvSpPr>
          <p:spPr bwMode="auto">
            <a:xfrm flipH="1">
              <a:off x="8099425" y="1619250"/>
              <a:ext cx="74613" cy="11113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12" name="Freeform 9895"/>
            <p:cNvSpPr>
              <a:spLocks/>
            </p:cNvSpPr>
            <p:nvPr/>
          </p:nvSpPr>
          <p:spPr bwMode="auto">
            <a:xfrm>
              <a:off x="8089900" y="1609725"/>
              <a:ext cx="90488" cy="30163"/>
            </a:xfrm>
            <a:custGeom>
              <a:avLst/>
              <a:gdLst>
                <a:gd name="T0" fmla="*/ 3 w 48"/>
                <a:gd name="T1" fmla="*/ 15 h 16"/>
                <a:gd name="T2" fmla="*/ 0 w 48"/>
                <a:gd name="T3" fmla="*/ 12 h 16"/>
                <a:gd name="T4" fmla="*/ 4 w 48"/>
                <a:gd name="T5" fmla="*/ 7 h 16"/>
                <a:gd name="T6" fmla="*/ 43 w 48"/>
                <a:gd name="T7" fmla="*/ 0 h 16"/>
                <a:gd name="T8" fmla="*/ 48 w 48"/>
                <a:gd name="T9" fmla="*/ 4 h 16"/>
                <a:gd name="T10" fmla="*/ 44 w 48"/>
                <a:gd name="T11" fmla="*/ 9 h 16"/>
                <a:gd name="T12" fmla="*/ 5 w 48"/>
                <a:gd name="T13" fmla="*/ 16 h 16"/>
                <a:gd name="T14" fmla="*/ 3 w 48"/>
                <a:gd name="T15" fmla="*/ 15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8" h="16">
                  <a:moveTo>
                    <a:pt x="3" y="15"/>
                  </a:moveTo>
                  <a:cubicBezTo>
                    <a:pt x="1" y="15"/>
                    <a:pt x="0" y="14"/>
                    <a:pt x="0" y="12"/>
                  </a:cubicBezTo>
                  <a:cubicBezTo>
                    <a:pt x="0" y="10"/>
                    <a:pt x="1" y="7"/>
                    <a:pt x="4" y="7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5" y="0"/>
                    <a:pt x="48" y="1"/>
                    <a:pt x="48" y="4"/>
                  </a:cubicBezTo>
                  <a:cubicBezTo>
                    <a:pt x="48" y="6"/>
                    <a:pt x="47" y="9"/>
                    <a:pt x="44" y="9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4" y="16"/>
                    <a:pt x="4" y="16"/>
                    <a:pt x="3" y="15"/>
                  </a:cubicBezTo>
                  <a:close/>
                </a:path>
              </a:pathLst>
            </a:custGeom>
            <a:solidFill>
              <a:srgbClr val="F3C9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13" name="Freeform 9896"/>
            <p:cNvSpPr>
              <a:spLocks/>
            </p:cNvSpPr>
            <p:nvPr/>
          </p:nvSpPr>
          <p:spPr bwMode="auto">
            <a:xfrm>
              <a:off x="8061325" y="1514475"/>
              <a:ext cx="68263" cy="30163"/>
            </a:xfrm>
            <a:custGeom>
              <a:avLst/>
              <a:gdLst>
                <a:gd name="T0" fmla="*/ 43 w 43"/>
                <a:gd name="T1" fmla="*/ 0 h 19"/>
                <a:gd name="T2" fmla="*/ 0 w 43"/>
                <a:gd name="T3" fmla="*/ 19 h 19"/>
                <a:gd name="T4" fmla="*/ 43 w 43"/>
                <a:gd name="T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19">
                  <a:moveTo>
                    <a:pt x="43" y="0"/>
                  </a:moveTo>
                  <a:lnTo>
                    <a:pt x="0" y="19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F3C9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14" name="Line 9897"/>
            <p:cNvSpPr>
              <a:spLocks noChangeShapeType="1"/>
            </p:cNvSpPr>
            <p:nvPr/>
          </p:nvSpPr>
          <p:spPr bwMode="auto">
            <a:xfrm flipH="1">
              <a:off x="8061325" y="1514475"/>
              <a:ext cx="68263" cy="30163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15" name="Freeform 9898"/>
            <p:cNvSpPr>
              <a:spLocks/>
            </p:cNvSpPr>
            <p:nvPr/>
          </p:nvSpPr>
          <p:spPr bwMode="auto">
            <a:xfrm>
              <a:off x="8051800" y="1504950"/>
              <a:ext cx="87313" cy="49213"/>
            </a:xfrm>
            <a:custGeom>
              <a:avLst/>
              <a:gdLst>
                <a:gd name="T0" fmla="*/ 4 w 46"/>
                <a:gd name="T1" fmla="*/ 26 h 26"/>
                <a:gd name="T2" fmla="*/ 1 w 46"/>
                <a:gd name="T3" fmla="*/ 23 h 26"/>
                <a:gd name="T4" fmla="*/ 3 w 46"/>
                <a:gd name="T5" fmla="*/ 17 h 26"/>
                <a:gd name="T6" fmla="*/ 40 w 46"/>
                <a:gd name="T7" fmla="*/ 1 h 26"/>
                <a:gd name="T8" fmla="*/ 45 w 46"/>
                <a:gd name="T9" fmla="*/ 4 h 26"/>
                <a:gd name="T10" fmla="*/ 43 w 46"/>
                <a:gd name="T11" fmla="*/ 10 h 26"/>
                <a:gd name="T12" fmla="*/ 7 w 46"/>
                <a:gd name="T13" fmla="*/ 25 h 26"/>
                <a:gd name="T14" fmla="*/ 4 w 46"/>
                <a:gd name="T15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6" h="26">
                  <a:moveTo>
                    <a:pt x="4" y="26"/>
                  </a:moveTo>
                  <a:cubicBezTo>
                    <a:pt x="3" y="25"/>
                    <a:pt x="1" y="24"/>
                    <a:pt x="1" y="23"/>
                  </a:cubicBezTo>
                  <a:cubicBezTo>
                    <a:pt x="0" y="21"/>
                    <a:pt x="1" y="18"/>
                    <a:pt x="3" y="17"/>
                  </a:cubicBezTo>
                  <a:cubicBezTo>
                    <a:pt x="40" y="1"/>
                    <a:pt x="40" y="1"/>
                    <a:pt x="40" y="1"/>
                  </a:cubicBezTo>
                  <a:cubicBezTo>
                    <a:pt x="42" y="0"/>
                    <a:pt x="44" y="1"/>
                    <a:pt x="45" y="4"/>
                  </a:cubicBezTo>
                  <a:cubicBezTo>
                    <a:pt x="46" y="6"/>
                    <a:pt x="45" y="9"/>
                    <a:pt x="43" y="10"/>
                  </a:cubicBezTo>
                  <a:cubicBezTo>
                    <a:pt x="7" y="25"/>
                    <a:pt x="7" y="25"/>
                    <a:pt x="7" y="25"/>
                  </a:cubicBezTo>
                  <a:cubicBezTo>
                    <a:pt x="6" y="26"/>
                    <a:pt x="5" y="26"/>
                    <a:pt x="4" y="26"/>
                  </a:cubicBezTo>
                  <a:close/>
                </a:path>
              </a:pathLst>
            </a:custGeom>
            <a:solidFill>
              <a:srgbClr val="F3C9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16" name="Freeform 9899"/>
            <p:cNvSpPr>
              <a:spLocks/>
            </p:cNvSpPr>
            <p:nvPr/>
          </p:nvSpPr>
          <p:spPr bwMode="auto">
            <a:xfrm>
              <a:off x="7605713" y="1435100"/>
              <a:ext cx="44450" cy="60325"/>
            </a:xfrm>
            <a:custGeom>
              <a:avLst/>
              <a:gdLst>
                <a:gd name="T0" fmla="*/ 0 w 28"/>
                <a:gd name="T1" fmla="*/ 0 h 38"/>
                <a:gd name="T2" fmla="*/ 28 w 28"/>
                <a:gd name="T3" fmla="*/ 38 h 38"/>
                <a:gd name="T4" fmla="*/ 0 w 28"/>
                <a:gd name="T5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" h="38">
                  <a:moveTo>
                    <a:pt x="0" y="0"/>
                  </a:moveTo>
                  <a:lnTo>
                    <a:pt x="28" y="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3C9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17" name="Line 9900"/>
            <p:cNvSpPr>
              <a:spLocks noChangeShapeType="1"/>
            </p:cNvSpPr>
            <p:nvPr/>
          </p:nvSpPr>
          <p:spPr bwMode="auto">
            <a:xfrm>
              <a:off x="7605713" y="1435100"/>
              <a:ext cx="44450" cy="60325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18" name="Freeform 9901"/>
            <p:cNvSpPr>
              <a:spLocks/>
            </p:cNvSpPr>
            <p:nvPr/>
          </p:nvSpPr>
          <p:spPr bwMode="auto">
            <a:xfrm>
              <a:off x="7593013" y="1427163"/>
              <a:ext cx="69850" cy="76200"/>
            </a:xfrm>
            <a:custGeom>
              <a:avLst/>
              <a:gdLst>
                <a:gd name="T0" fmla="*/ 30 w 37"/>
                <a:gd name="T1" fmla="*/ 39 h 40"/>
                <a:gd name="T2" fmla="*/ 35 w 37"/>
                <a:gd name="T3" fmla="*/ 38 h 40"/>
                <a:gd name="T4" fmla="*/ 35 w 37"/>
                <a:gd name="T5" fmla="*/ 32 h 40"/>
                <a:gd name="T6" fmla="*/ 9 w 37"/>
                <a:gd name="T7" fmla="*/ 2 h 40"/>
                <a:gd name="T8" fmla="*/ 2 w 37"/>
                <a:gd name="T9" fmla="*/ 2 h 40"/>
                <a:gd name="T10" fmla="*/ 2 w 37"/>
                <a:gd name="T11" fmla="*/ 8 h 40"/>
                <a:gd name="T12" fmla="*/ 28 w 37"/>
                <a:gd name="T13" fmla="*/ 38 h 40"/>
                <a:gd name="T14" fmla="*/ 30 w 37"/>
                <a:gd name="T15" fmla="*/ 39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7" h="40">
                  <a:moveTo>
                    <a:pt x="30" y="39"/>
                  </a:moveTo>
                  <a:cubicBezTo>
                    <a:pt x="32" y="40"/>
                    <a:pt x="33" y="39"/>
                    <a:pt x="35" y="38"/>
                  </a:cubicBezTo>
                  <a:cubicBezTo>
                    <a:pt x="37" y="36"/>
                    <a:pt x="37" y="34"/>
                    <a:pt x="35" y="3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7" y="0"/>
                    <a:pt x="4" y="0"/>
                    <a:pt x="2" y="2"/>
                  </a:cubicBezTo>
                  <a:cubicBezTo>
                    <a:pt x="1" y="3"/>
                    <a:pt x="0" y="6"/>
                    <a:pt x="2" y="8"/>
                  </a:cubicBezTo>
                  <a:cubicBezTo>
                    <a:pt x="28" y="38"/>
                    <a:pt x="28" y="38"/>
                    <a:pt x="28" y="38"/>
                  </a:cubicBezTo>
                  <a:cubicBezTo>
                    <a:pt x="29" y="38"/>
                    <a:pt x="30" y="39"/>
                    <a:pt x="30" y="39"/>
                  </a:cubicBezTo>
                  <a:close/>
                </a:path>
              </a:pathLst>
            </a:custGeom>
            <a:solidFill>
              <a:srgbClr val="F3C9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19" name="Freeform 9902"/>
            <p:cNvSpPr>
              <a:spLocks/>
            </p:cNvSpPr>
            <p:nvPr/>
          </p:nvSpPr>
          <p:spPr bwMode="auto">
            <a:xfrm>
              <a:off x="7683500" y="1374775"/>
              <a:ext cx="39688" cy="65088"/>
            </a:xfrm>
            <a:custGeom>
              <a:avLst/>
              <a:gdLst>
                <a:gd name="T0" fmla="*/ 0 w 25"/>
                <a:gd name="T1" fmla="*/ 0 h 41"/>
                <a:gd name="T2" fmla="*/ 25 w 25"/>
                <a:gd name="T3" fmla="*/ 41 h 41"/>
                <a:gd name="T4" fmla="*/ 0 w 25"/>
                <a:gd name="T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" h="41">
                  <a:moveTo>
                    <a:pt x="0" y="0"/>
                  </a:moveTo>
                  <a:lnTo>
                    <a:pt x="25" y="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3C9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20" name="Line 9903"/>
            <p:cNvSpPr>
              <a:spLocks noChangeShapeType="1"/>
            </p:cNvSpPr>
            <p:nvPr/>
          </p:nvSpPr>
          <p:spPr bwMode="auto">
            <a:xfrm>
              <a:off x="7683500" y="1374775"/>
              <a:ext cx="39688" cy="65088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21" name="Freeform 9904"/>
            <p:cNvSpPr>
              <a:spLocks/>
            </p:cNvSpPr>
            <p:nvPr/>
          </p:nvSpPr>
          <p:spPr bwMode="auto">
            <a:xfrm>
              <a:off x="7673975" y="1365250"/>
              <a:ext cx="58738" cy="84138"/>
            </a:xfrm>
            <a:custGeom>
              <a:avLst/>
              <a:gdLst>
                <a:gd name="T0" fmla="*/ 24 w 31"/>
                <a:gd name="T1" fmla="*/ 43 h 44"/>
                <a:gd name="T2" fmla="*/ 29 w 31"/>
                <a:gd name="T3" fmla="*/ 43 h 44"/>
                <a:gd name="T4" fmla="*/ 30 w 31"/>
                <a:gd name="T5" fmla="*/ 36 h 44"/>
                <a:gd name="T6" fmla="*/ 9 w 31"/>
                <a:gd name="T7" fmla="*/ 3 h 44"/>
                <a:gd name="T8" fmla="*/ 3 w 31"/>
                <a:gd name="T9" fmla="*/ 1 h 44"/>
                <a:gd name="T10" fmla="*/ 1 w 31"/>
                <a:gd name="T11" fmla="*/ 8 h 44"/>
                <a:gd name="T12" fmla="*/ 22 w 31"/>
                <a:gd name="T13" fmla="*/ 41 h 44"/>
                <a:gd name="T14" fmla="*/ 24 w 31"/>
                <a:gd name="T15" fmla="*/ 4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" h="44">
                  <a:moveTo>
                    <a:pt x="24" y="43"/>
                  </a:moveTo>
                  <a:cubicBezTo>
                    <a:pt x="26" y="44"/>
                    <a:pt x="27" y="44"/>
                    <a:pt x="29" y="43"/>
                  </a:cubicBezTo>
                  <a:cubicBezTo>
                    <a:pt x="31" y="41"/>
                    <a:pt x="31" y="39"/>
                    <a:pt x="30" y="36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8" y="1"/>
                    <a:pt x="5" y="0"/>
                    <a:pt x="3" y="1"/>
                  </a:cubicBezTo>
                  <a:cubicBezTo>
                    <a:pt x="1" y="3"/>
                    <a:pt x="0" y="6"/>
                    <a:pt x="1" y="8"/>
                  </a:cubicBezTo>
                  <a:cubicBezTo>
                    <a:pt x="22" y="41"/>
                    <a:pt x="22" y="41"/>
                    <a:pt x="22" y="41"/>
                  </a:cubicBezTo>
                  <a:cubicBezTo>
                    <a:pt x="23" y="42"/>
                    <a:pt x="23" y="42"/>
                    <a:pt x="24" y="43"/>
                  </a:cubicBezTo>
                  <a:close/>
                </a:path>
              </a:pathLst>
            </a:custGeom>
            <a:solidFill>
              <a:srgbClr val="F3C9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22" name="Freeform 9905"/>
            <p:cNvSpPr>
              <a:spLocks/>
            </p:cNvSpPr>
            <p:nvPr/>
          </p:nvSpPr>
          <p:spPr bwMode="auto">
            <a:xfrm>
              <a:off x="7796213" y="1344613"/>
              <a:ext cx="11113" cy="74613"/>
            </a:xfrm>
            <a:custGeom>
              <a:avLst/>
              <a:gdLst>
                <a:gd name="T0" fmla="*/ 0 w 7"/>
                <a:gd name="T1" fmla="*/ 0 h 47"/>
                <a:gd name="T2" fmla="*/ 7 w 7"/>
                <a:gd name="T3" fmla="*/ 47 h 47"/>
                <a:gd name="T4" fmla="*/ 0 w 7"/>
                <a:gd name="T5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47">
                  <a:moveTo>
                    <a:pt x="0" y="0"/>
                  </a:moveTo>
                  <a:lnTo>
                    <a:pt x="7" y="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3C9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23" name="Line 9906"/>
            <p:cNvSpPr>
              <a:spLocks noChangeShapeType="1"/>
            </p:cNvSpPr>
            <p:nvPr/>
          </p:nvSpPr>
          <p:spPr bwMode="auto">
            <a:xfrm>
              <a:off x="7796213" y="1344613"/>
              <a:ext cx="11113" cy="74613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872" name="Freeform 9907"/>
            <p:cNvSpPr>
              <a:spLocks/>
            </p:cNvSpPr>
            <p:nvPr/>
          </p:nvSpPr>
          <p:spPr bwMode="auto">
            <a:xfrm>
              <a:off x="7788275" y="1335088"/>
              <a:ext cx="28575" cy="93663"/>
            </a:xfrm>
            <a:custGeom>
              <a:avLst/>
              <a:gdLst>
                <a:gd name="T0" fmla="*/ 7 w 15"/>
                <a:gd name="T1" fmla="*/ 47 h 49"/>
                <a:gd name="T2" fmla="*/ 11 w 15"/>
                <a:gd name="T3" fmla="*/ 49 h 49"/>
                <a:gd name="T4" fmla="*/ 15 w 15"/>
                <a:gd name="T5" fmla="*/ 44 h 49"/>
                <a:gd name="T6" fmla="*/ 9 w 15"/>
                <a:gd name="T7" fmla="*/ 5 h 49"/>
                <a:gd name="T8" fmla="*/ 4 w 15"/>
                <a:gd name="T9" fmla="*/ 1 h 49"/>
                <a:gd name="T10" fmla="*/ 0 w 15"/>
                <a:gd name="T11" fmla="*/ 6 h 49"/>
                <a:gd name="T12" fmla="*/ 6 w 15"/>
                <a:gd name="T13" fmla="*/ 45 h 49"/>
                <a:gd name="T14" fmla="*/ 7 w 15"/>
                <a:gd name="T15" fmla="*/ 47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49">
                  <a:moveTo>
                    <a:pt x="7" y="47"/>
                  </a:moveTo>
                  <a:cubicBezTo>
                    <a:pt x="8" y="48"/>
                    <a:pt x="9" y="49"/>
                    <a:pt x="11" y="49"/>
                  </a:cubicBezTo>
                  <a:cubicBezTo>
                    <a:pt x="13" y="49"/>
                    <a:pt x="15" y="46"/>
                    <a:pt x="15" y="44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2"/>
                    <a:pt x="6" y="0"/>
                    <a:pt x="4" y="1"/>
                  </a:cubicBezTo>
                  <a:cubicBezTo>
                    <a:pt x="1" y="1"/>
                    <a:pt x="0" y="3"/>
                    <a:pt x="0" y="6"/>
                  </a:cubicBezTo>
                  <a:cubicBezTo>
                    <a:pt x="6" y="45"/>
                    <a:pt x="6" y="45"/>
                    <a:pt x="6" y="45"/>
                  </a:cubicBezTo>
                  <a:cubicBezTo>
                    <a:pt x="6" y="46"/>
                    <a:pt x="6" y="47"/>
                    <a:pt x="7" y="47"/>
                  </a:cubicBezTo>
                  <a:close/>
                </a:path>
              </a:pathLst>
            </a:custGeom>
            <a:solidFill>
              <a:srgbClr val="F3C9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873" name="Freeform 9908"/>
            <p:cNvSpPr>
              <a:spLocks/>
            </p:cNvSpPr>
            <p:nvPr/>
          </p:nvSpPr>
          <p:spPr bwMode="auto">
            <a:xfrm>
              <a:off x="7900988" y="1354138"/>
              <a:ext cx="7938" cy="74613"/>
            </a:xfrm>
            <a:custGeom>
              <a:avLst/>
              <a:gdLst>
                <a:gd name="T0" fmla="*/ 5 w 5"/>
                <a:gd name="T1" fmla="*/ 0 h 47"/>
                <a:gd name="T2" fmla="*/ 0 w 5"/>
                <a:gd name="T3" fmla="*/ 47 h 47"/>
                <a:gd name="T4" fmla="*/ 5 w 5"/>
                <a:gd name="T5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47">
                  <a:moveTo>
                    <a:pt x="5" y="0"/>
                  </a:moveTo>
                  <a:lnTo>
                    <a:pt x="0" y="47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3C9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874" name="Line 9909"/>
            <p:cNvSpPr>
              <a:spLocks noChangeShapeType="1"/>
            </p:cNvSpPr>
            <p:nvPr/>
          </p:nvSpPr>
          <p:spPr bwMode="auto">
            <a:xfrm flipH="1">
              <a:off x="7900988" y="1354138"/>
              <a:ext cx="7938" cy="74613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875" name="Freeform 9910"/>
            <p:cNvSpPr>
              <a:spLocks/>
            </p:cNvSpPr>
            <p:nvPr/>
          </p:nvSpPr>
          <p:spPr bwMode="auto">
            <a:xfrm>
              <a:off x="7891463" y="1344613"/>
              <a:ext cx="26988" cy="93663"/>
            </a:xfrm>
            <a:custGeom>
              <a:avLst/>
              <a:gdLst>
                <a:gd name="T0" fmla="*/ 1 w 14"/>
                <a:gd name="T1" fmla="*/ 46 h 49"/>
                <a:gd name="T2" fmla="*/ 5 w 14"/>
                <a:gd name="T3" fmla="*/ 49 h 49"/>
                <a:gd name="T4" fmla="*/ 10 w 14"/>
                <a:gd name="T5" fmla="*/ 44 h 49"/>
                <a:gd name="T6" fmla="*/ 13 w 14"/>
                <a:gd name="T7" fmla="*/ 5 h 49"/>
                <a:gd name="T8" fmla="*/ 9 w 14"/>
                <a:gd name="T9" fmla="*/ 0 h 49"/>
                <a:gd name="T10" fmla="*/ 4 w 14"/>
                <a:gd name="T11" fmla="*/ 4 h 49"/>
                <a:gd name="T12" fmla="*/ 1 w 14"/>
                <a:gd name="T13" fmla="*/ 44 h 49"/>
                <a:gd name="T14" fmla="*/ 1 w 14"/>
                <a:gd name="T15" fmla="*/ 46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49">
                  <a:moveTo>
                    <a:pt x="1" y="46"/>
                  </a:moveTo>
                  <a:cubicBezTo>
                    <a:pt x="2" y="47"/>
                    <a:pt x="3" y="48"/>
                    <a:pt x="5" y="49"/>
                  </a:cubicBezTo>
                  <a:cubicBezTo>
                    <a:pt x="7" y="49"/>
                    <a:pt x="9" y="47"/>
                    <a:pt x="10" y="44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4" y="3"/>
                    <a:pt x="12" y="0"/>
                    <a:pt x="9" y="0"/>
                  </a:cubicBezTo>
                  <a:cubicBezTo>
                    <a:pt x="7" y="0"/>
                    <a:pt x="4" y="2"/>
                    <a:pt x="4" y="4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0" y="45"/>
                    <a:pt x="1" y="45"/>
                    <a:pt x="1" y="46"/>
                  </a:cubicBezTo>
                  <a:close/>
                </a:path>
              </a:pathLst>
            </a:custGeom>
            <a:solidFill>
              <a:srgbClr val="F3C9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876" name="Freeform 9911"/>
            <p:cNvSpPr>
              <a:spLocks/>
            </p:cNvSpPr>
            <p:nvPr/>
          </p:nvSpPr>
          <p:spPr bwMode="auto">
            <a:xfrm>
              <a:off x="7986713" y="1409700"/>
              <a:ext cx="44450" cy="60325"/>
            </a:xfrm>
            <a:custGeom>
              <a:avLst/>
              <a:gdLst>
                <a:gd name="T0" fmla="*/ 28 w 28"/>
                <a:gd name="T1" fmla="*/ 0 h 38"/>
                <a:gd name="T2" fmla="*/ 0 w 28"/>
                <a:gd name="T3" fmla="*/ 38 h 38"/>
                <a:gd name="T4" fmla="*/ 28 w 28"/>
                <a:gd name="T5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" h="38">
                  <a:moveTo>
                    <a:pt x="28" y="0"/>
                  </a:moveTo>
                  <a:lnTo>
                    <a:pt x="0" y="38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F3C9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877" name="Line 9912"/>
            <p:cNvSpPr>
              <a:spLocks noChangeShapeType="1"/>
            </p:cNvSpPr>
            <p:nvPr/>
          </p:nvSpPr>
          <p:spPr bwMode="auto">
            <a:xfrm flipH="1">
              <a:off x="7986713" y="1409700"/>
              <a:ext cx="44450" cy="60325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878" name="Freeform 9913"/>
            <p:cNvSpPr>
              <a:spLocks/>
            </p:cNvSpPr>
            <p:nvPr/>
          </p:nvSpPr>
          <p:spPr bwMode="auto">
            <a:xfrm>
              <a:off x="7977188" y="1398588"/>
              <a:ext cx="63500" cy="80963"/>
            </a:xfrm>
            <a:custGeom>
              <a:avLst/>
              <a:gdLst>
                <a:gd name="T0" fmla="*/ 1 w 33"/>
                <a:gd name="T1" fmla="*/ 37 h 43"/>
                <a:gd name="T2" fmla="*/ 2 w 33"/>
                <a:gd name="T3" fmla="*/ 41 h 43"/>
                <a:gd name="T4" fmla="*/ 9 w 33"/>
                <a:gd name="T5" fmla="*/ 40 h 43"/>
                <a:gd name="T6" fmla="*/ 32 w 33"/>
                <a:gd name="T7" fmla="*/ 8 h 43"/>
                <a:gd name="T8" fmla="*/ 31 w 33"/>
                <a:gd name="T9" fmla="*/ 2 h 43"/>
                <a:gd name="T10" fmla="*/ 24 w 33"/>
                <a:gd name="T11" fmla="*/ 3 h 43"/>
                <a:gd name="T12" fmla="*/ 1 w 33"/>
                <a:gd name="T13" fmla="*/ 35 h 43"/>
                <a:gd name="T14" fmla="*/ 1 w 33"/>
                <a:gd name="T15" fmla="*/ 37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3" h="43">
                  <a:moveTo>
                    <a:pt x="1" y="37"/>
                  </a:moveTo>
                  <a:cubicBezTo>
                    <a:pt x="0" y="39"/>
                    <a:pt x="1" y="40"/>
                    <a:pt x="2" y="41"/>
                  </a:cubicBezTo>
                  <a:cubicBezTo>
                    <a:pt x="4" y="43"/>
                    <a:pt x="7" y="42"/>
                    <a:pt x="9" y="40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3" y="6"/>
                    <a:pt x="33" y="3"/>
                    <a:pt x="31" y="2"/>
                  </a:cubicBezTo>
                  <a:cubicBezTo>
                    <a:pt x="29" y="0"/>
                    <a:pt x="26" y="1"/>
                    <a:pt x="24" y="3"/>
                  </a:cubicBezTo>
                  <a:cubicBezTo>
                    <a:pt x="1" y="35"/>
                    <a:pt x="1" y="35"/>
                    <a:pt x="1" y="35"/>
                  </a:cubicBezTo>
                  <a:cubicBezTo>
                    <a:pt x="1" y="36"/>
                    <a:pt x="1" y="37"/>
                    <a:pt x="1" y="37"/>
                  </a:cubicBezTo>
                  <a:close/>
                </a:path>
              </a:pathLst>
            </a:custGeom>
            <a:solidFill>
              <a:srgbClr val="F3C9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879" name="Freeform 9914"/>
            <p:cNvSpPr>
              <a:spLocks/>
            </p:cNvSpPr>
            <p:nvPr/>
          </p:nvSpPr>
          <p:spPr bwMode="auto">
            <a:xfrm>
              <a:off x="4075113" y="1960563"/>
              <a:ext cx="114300" cy="115888"/>
            </a:xfrm>
            <a:custGeom>
              <a:avLst/>
              <a:gdLst>
                <a:gd name="T0" fmla="*/ 43 w 72"/>
                <a:gd name="T1" fmla="*/ 29 h 73"/>
                <a:gd name="T2" fmla="*/ 72 w 72"/>
                <a:gd name="T3" fmla="*/ 29 h 73"/>
                <a:gd name="T4" fmla="*/ 72 w 72"/>
                <a:gd name="T5" fmla="*/ 44 h 73"/>
                <a:gd name="T6" fmla="*/ 43 w 72"/>
                <a:gd name="T7" fmla="*/ 44 h 73"/>
                <a:gd name="T8" fmla="*/ 43 w 72"/>
                <a:gd name="T9" fmla="*/ 73 h 73"/>
                <a:gd name="T10" fmla="*/ 28 w 72"/>
                <a:gd name="T11" fmla="*/ 73 h 73"/>
                <a:gd name="T12" fmla="*/ 28 w 72"/>
                <a:gd name="T13" fmla="*/ 44 h 73"/>
                <a:gd name="T14" fmla="*/ 0 w 72"/>
                <a:gd name="T15" fmla="*/ 44 h 73"/>
                <a:gd name="T16" fmla="*/ 0 w 72"/>
                <a:gd name="T17" fmla="*/ 29 h 73"/>
                <a:gd name="T18" fmla="*/ 28 w 72"/>
                <a:gd name="T19" fmla="*/ 29 h 73"/>
                <a:gd name="T20" fmla="*/ 28 w 72"/>
                <a:gd name="T21" fmla="*/ 0 h 73"/>
                <a:gd name="T22" fmla="*/ 43 w 72"/>
                <a:gd name="T23" fmla="*/ 0 h 73"/>
                <a:gd name="T24" fmla="*/ 43 w 72"/>
                <a:gd name="T25" fmla="*/ 29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2" h="73">
                  <a:moveTo>
                    <a:pt x="43" y="29"/>
                  </a:moveTo>
                  <a:lnTo>
                    <a:pt x="72" y="29"/>
                  </a:lnTo>
                  <a:lnTo>
                    <a:pt x="72" y="44"/>
                  </a:lnTo>
                  <a:lnTo>
                    <a:pt x="43" y="44"/>
                  </a:lnTo>
                  <a:lnTo>
                    <a:pt x="43" y="73"/>
                  </a:lnTo>
                  <a:lnTo>
                    <a:pt x="28" y="73"/>
                  </a:lnTo>
                  <a:lnTo>
                    <a:pt x="28" y="44"/>
                  </a:lnTo>
                  <a:lnTo>
                    <a:pt x="0" y="44"/>
                  </a:lnTo>
                  <a:lnTo>
                    <a:pt x="0" y="29"/>
                  </a:lnTo>
                  <a:lnTo>
                    <a:pt x="28" y="29"/>
                  </a:lnTo>
                  <a:lnTo>
                    <a:pt x="28" y="0"/>
                  </a:lnTo>
                  <a:lnTo>
                    <a:pt x="43" y="0"/>
                  </a:lnTo>
                  <a:lnTo>
                    <a:pt x="43" y="29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880" name="Freeform 9915"/>
            <p:cNvSpPr>
              <a:spLocks/>
            </p:cNvSpPr>
            <p:nvPr/>
          </p:nvSpPr>
          <p:spPr bwMode="auto">
            <a:xfrm>
              <a:off x="5791200" y="3568700"/>
              <a:ext cx="2082800" cy="508000"/>
            </a:xfrm>
            <a:custGeom>
              <a:avLst/>
              <a:gdLst>
                <a:gd name="T0" fmla="*/ 0 w 1312"/>
                <a:gd name="T1" fmla="*/ 301 h 320"/>
                <a:gd name="T2" fmla="*/ 590 w 1312"/>
                <a:gd name="T3" fmla="*/ 0 h 320"/>
                <a:gd name="T4" fmla="*/ 1312 w 1312"/>
                <a:gd name="T5" fmla="*/ 6 h 320"/>
                <a:gd name="T6" fmla="*/ 675 w 1312"/>
                <a:gd name="T7" fmla="*/ 320 h 320"/>
                <a:gd name="T8" fmla="*/ 0 w 1312"/>
                <a:gd name="T9" fmla="*/ 301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12" h="320">
                  <a:moveTo>
                    <a:pt x="0" y="301"/>
                  </a:moveTo>
                  <a:lnTo>
                    <a:pt x="590" y="0"/>
                  </a:lnTo>
                  <a:lnTo>
                    <a:pt x="1312" y="6"/>
                  </a:lnTo>
                  <a:lnTo>
                    <a:pt x="675" y="320"/>
                  </a:lnTo>
                  <a:lnTo>
                    <a:pt x="0" y="301"/>
                  </a:lnTo>
                  <a:close/>
                </a:path>
              </a:pathLst>
            </a:custGeom>
            <a:solidFill>
              <a:srgbClr val="3549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881" name="Freeform 9916"/>
            <p:cNvSpPr>
              <a:spLocks/>
            </p:cNvSpPr>
            <p:nvPr/>
          </p:nvSpPr>
          <p:spPr bwMode="auto">
            <a:xfrm>
              <a:off x="6405563" y="4106863"/>
              <a:ext cx="1041400" cy="295275"/>
            </a:xfrm>
            <a:custGeom>
              <a:avLst/>
              <a:gdLst>
                <a:gd name="T0" fmla="*/ 0 w 656"/>
                <a:gd name="T1" fmla="*/ 186 h 186"/>
                <a:gd name="T2" fmla="*/ 340 w 656"/>
                <a:gd name="T3" fmla="*/ 136 h 186"/>
                <a:gd name="T4" fmla="*/ 656 w 656"/>
                <a:gd name="T5" fmla="*/ 41 h 186"/>
                <a:gd name="T6" fmla="*/ 310 w 656"/>
                <a:gd name="T7" fmla="*/ 0 h 186"/>
                <a:gd name="T8" fmla="*/ 0 w 656"/>
                <a:gd name="T9" fmla="*/ 186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6" h="186">
                  <a:moveTo>
                    <a:pt x="0" y="186"/>
                  </a:moveTo>
                  <a:lnTo>
                    <a:pt x="340" y="136"/>
                  </a:lnTo>
                  <a:lnTo>
                    <a:pt x="656" y="41"/>
                  </a:lnTo>
                  <a:lnTo>
                    <a:pt x="310" y="0"/>
                  </a:lnTo>
                  <a:lnTo>
                    <a:pt x="0" y="186"/>
                  </a:lnTo>
                  <a:close/>
                </a:path>
              </a:pathLst>
            </a:custGeom>
            <a:solidFill>
              <a:srgbClr val="2832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882" name="Freeform 9917"/>
            <p:cNvSpPr>
              <a:spLocks/>
            </p:cNvSpPr>
            <p:nvPr/>
          </p:nvSpPr>
          <p:spPr bwMode="auto">
            <a:xfrm>
              <a:off x="6308725" y="3721100"/>
              <a:ext cx="1138238" cy="681038"/>
            </a:xfrm>
            <a:custGeom>
              <a:avLst/>
              <a:gdLst>
                <a:gd name="T0" fmla="*/ 313 w 717"/>
                <a:gd name="T1" fmla="*/ 49 h 429"/>
                <a:gd name="T2" fmla="*/ 0 w 717"/>
                <a:gd name="T3" fmla="*/ 150 h 429"/>
                <a:gd name="T4" fmla="*/ 61 w 717"/>
                <a:gd name="T5" fmla="*/ 429 h 429"/>
                <a:gd name="T6" fmla="*/ 390 w 717"/>
                <a:gd name="T7" fmla="*/ 322 h 429"/>
                <a:gd name="T8" fmla="*/ 717 w 717"/>
                <a:gd name="T9" fmla="*/ 284 h 429"/>
                <a:gd name="T10" fmla="*/ 654 w 717"/>
                <a:gd name="T11" fmla="*/ 0 h 429"/>
                <a:gd name="T12" fmla="*/ 313 w 717"/>
                <a:gd name="T13" fmla="*/ 49 h 4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17" h="429">
                  <a:moveTo>
                    <a:pt x="313" y="49"/>
                  </a:moveTo>
                  <a:lnTo>
                    <a:pt x="0" y="150"/>
                  </a:lnTo>
                  <a:lnTo>
                    <a:pt x="61" y="429"/>
                  </a:lnTo>
                  <a:lnTo>
                    <a:pt x="390" y="322"/>
                  </a:lnTo>
                  <a:lnTo>
                    <a:pt x="717" y="284"/>
                  </a:lnTo>
                  <a:lnTo>
                    <a:pt x="654" y="0"/>
                  </a:lnTo>
                  <a:lnTo>
                    <a:pt x="313" y="49"/>
                  </a:lnTo>
                  <a:close/>
                </a:path>
              </a:pathLst>
            </a:custGeom>
            <a:solidFill>
              <a:srgbClr val="4856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883" name="Freeform 9918"/>
            <p:cNvSpPr>
              <a:spLocks/>
            </p:cNvSpPr>
            <p:nvPr/>
          </p:nvSpPr>
          <p:spPr bwMode="auto">
            <a:xfrm>
              <a:off x="6805613" y="3721100"/>
              <a:ext cx="639763" cy="515938"/>
            </a:xfrm>
            <a:custGeom>
              <a:avLst/>
              <a:gdLst>
                <a:gd name="T0" fmla="*/ 0 w 403"/>
                <a:gd name="T1" fmla="*/ 49 h 325"/>
                <a:gd name="T2" fmla="*/ 60 w 403"/>
                <a:gd name="T3" fmla="*/ 325 h 325"/>
                <a:gd name="T4" fmla="*/ 403 w 403"/>
                <a:gd name="T5" fmla="*/ 282 h 325"/>
                <a:gd name="T6" fmla="*/ 341 w 403"/>
                <a:gd name="T7" fmla="*/ 0 h 325"/>
                <a:gd name="T8" fmla="*/ 0 w 403"/>
                <a:gd name="T9" fmla="*/ 49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3" h="325">
                  <a:moveTo>
                    <a:pt x="0" y="49"/>
                  </a:moveTo>
                  <a:lnTo>
                    <a:pt x="60" y="325"/>
                  </a:lnTo>
                  <a:lnTo>
                    <a:pt x="403" y="282"/>
                  </a:lnTo>
                  <a:lnTo>
                    <a:pt x="341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4252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884" name="Freeform 9919"/>
            <p:cNvSpPr>
              <a:spLocks/>
            </p:cNvSpPr>
            <p:nvPr/>
          </p:nvSpPr>
          <p:spPr bwMode="auto">
            <a:xfrm>
              <a:off x="5789613" y="3551238"/>
              <a:ext cx="2084388" cy="496888"/>
            </a:xfrm>
            <a:custGeom>
              <a:avLst/>
              <a:gdLst>
                <a:gd name="T0" fmla="*/ 1308 w 1313"/>
                <a:gd name="T1" fmla="*/ 6 h 313"/>
                <a:gd name="T2" fmla="*/ 596 w 1313"/>
                <a:gd name="T3" fmla="*/ 0 h 313"/>
                <a:gd name="T4" fmla="*/ 593 w 1313"/>
                <a:gd name="T5" fmla="*/ 0 h 313"/>
                <a:gd name="T6" fmla="*/ 9 w 1313"/>
                <a:gd name="T7" fmla="*/ 299 h 313"/>
                <a:gd name="T8" fmla="*/ 0 w 1313"/>
                <a:gd name="T9" fmla="*/ 303 h 313"/>
                <a:gd name="T10" fmla="*/ 1 w 1313"/>
                <a:gd name="T11" fmla="*/ 312 h 313"/>
                <a:gd name="T12" fmla="*/ 16 w 1313"/>
                <a:gd name="T13" fmla="*/ 312 h 313"/>
                <a:gd name="T14" fmla="*/ 24 w 1313"/>
                <a:gd name="T15" fmla="*/ 313 h 313"/>
                <a:gd name="T16" fmla="*/ 598 w 1313"/>
                <a:gd name="T17" fmla="*/ 20 h 313"/>
                <a:gd name="T18" fmla="*/ 1295 w 1313"/>
                <a:gd name="T19" fmla="*/ 26 h 313"/>
                <a:gd name="T20" fmla="*/ 1308 w 1313"/>
                <a:gd name="T21" fmla="*/ 19 h 313"/>
                <a:gd name="T22" fmla="*/ 1313 w 1313"/>
                <a:gd name="T23" fmla="*/ 17 h 313"/>
                <a:gd name="T24" fmla="*/ 1308 w 1313"/>
                <a:gd name="T25" fmla="*/ 6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13" h="313">
                  <a:moveTo>
                    <a:pt x="1308" y="6"/>
                  </a:moveTo>
                  <a:lnTo>
                    <a:pt x="596" y="0"/>
                  </a:lnTo>
                  <a:lnTo>
                    <a:pt x="593" y="0"/>
                  </a:lnTo>
                  <a:lnTo>
                    <a:pt x="9" y="299"/>
                  </a:lnTo>
                  <a:lnTo>
                    <a:pt x="0" y="303"/>
                  </a:lnTo>
                  <a:lnTo>
                    <a:pt x="1" y="312"/>
                  </a:lnTo>
                  <a:lnTo>
                    <a:pt x="16" y="312"/>
                  </a:lnTo>
                  <a:lnTo>
                    <a:pt x="24" y="313"/>
                  </a:lnTo>
                  <a:lnTo>
                    <a:pt x="598" y="20"/>
                  </a:lnTo>
                  <a:lnTo>
                    <a:pt x="1295" y="26"/>
                  </a:lnTo>
                  <a:lnTo>
                    <a:pt x="1308" y="19"/>
                  </a:lnTo>
                  <a:lnTo>
                    <a:pt x="1313" y="17"/>
                  </a:lnTo>
                  <a:lnTo>
                    <a:pt x="1308" y="6"/>
                  </a:lnTo>
                  <a:close/>
                </a:path>
              </a:pathLst>
            </a:custGeom>
            <a:solidFill>
              <a:srgbClr val="4856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885" name="Freeform 9920"/>
            <p:cNvSpPr>
              <a:spLocks/>
            </p:cNvSpPr>
            <p:nvPr/>
          </p:nvSpPr>
          <p:spPr bwMode="auto">
            <a:xfrm>
              <a:off x="7259638" y="3535363"/>
              <a:ext cx="304800" cy="265113"/>
            </a:xfrm>
            <a:custGeom>
              <a:avLst/>
              <a:gdLst>
                <a:gd name="T0" fmla="*/ 150 w 160"/>
                <a:gd name="T1" fmla="*/ 139 h 139"/>
                <a:gd name="T2" fmla="*/ 66 w 160"/>
                <a:gd name="T3" fmla="*/ 10 h 139"/>
                <a:gd name="T4" fmla="*/ 0 w 160"/>
                <a:gd name="T5" fmla="*/ 10 h 139"/>
                <a:gd name="T6" fmla="*/ 0 w 160"/>
                <a:gd name="T7" fmla="*/ 0 h 139"/>
                <a:gd name="T8" fmla="*/ 70 w 160"/>
                <a:gd name="T9" fmla="*/ 0 h 139"/>
                <a:gd name="T10" fmla="*/ 72 w 160"/>
                <a:gd name="T11" fmla="*/ 1 h 139"/>
                <a:gd name="T12" fmla="*/ 160 w 160"/>
                <a:gd name="T13" fmla="*/ 134 h 139"/>
                <a:gd name="T14" fmla="*/ 150 w 160"/>
                <a:gd name="T15" fmla="*/ 139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0" h="139">
                  <a:moveTo>
                    <a:pt x="150" y="139"/>
                  </a:moveTo>
                  <a:cubicBezTo>
                    <a:pt x="107" y="58"/>
                    <a:pt x="73" y="18"/>
                    <a:pt x="66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72" y="1"/>
                    <a:pt x="72" y="1"/>
                    <a:pt x="72" y="1"/>
                  </a:cubicBezTo>
                  <a:cubicBezTo>
                    <a:pt x="73" y="3"/>
                    <a:pt x="110" y="41"/>
                    <a:pt x="160" y="134"/>
                  </a:cubicBezTo>
                  <a:lnTo>
                    <a:pt x="150" y="139"/>
                  </a:lnTo>
                  <a:close/>
                </a:path>
              </a:pathLst>
            </a:custGeom>
            <a:solidFill>
              <a:srgbClr val="F29C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886" name="Freeform 9921"/>
            <p:cNvSpPr>
              <a:spLocks/>
            </p:cNvSpPr>
            <p:nvPr/>
          </p:nvSpPr>
          <p:spPr bwMode="auto">
            <a:xfrm>
              <a:off x="7526338" y="3763963"/>
              <a:ext cx="92075" cy="104775"/>
            </a:xfrm>
            <a:custGeom>
              <a:avLst/>
              <a:gdLst>
                <a:gd name="T0" fmla="*/ 39 w 49"/>
                <a:gd name="T1" fmla="*/ 49 h 55"/>
                <a:gd name="T2" fmla="*/ 8 w 49"/>
                <a:gd name="T3" fmla="*/ 38 h 55"/>
                <a:gd name="T4" fmla="*/ 10 w 49"/>
                <a:gd name="T5" fmla="*/ 6 h 55"/>
                <a:gd name="T6" fmla="*/ 41 w 49"/>
                <a:gd name="T7" fmla="*/ 17 h 55"/>
                <a:gd name="T8" fmla="*/ 39 w 49"/>
                <a:gd name="T9" fmla="*/ 49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55">
                  <a:moveTo>
                    <a:pt x="39" y="49"/>
                  </a:moveTo>
                  <a:cubicBezTo>
                    <a:pt x="30" y="55"/>
                    <a:pt x="16" y="50"/>
                    <a:pt x="8" y="38"/>
                  </a:cubicBezTo>
                  <a:cubicBezTo>
                    <a:pt x="0" y="26"/>
                    <a:pt x="1" y="12"/>
                    <a:pt x="10" y="6"/>
                  </a:cubicBezTo>
                  <a:cubicBezTo>
                    <a:pt x="19" y="0"/>
                    <a:pt x="33" y="5"/>
                    <a:pt x="41" y="17"/>
                  </a:cubicBezTo>
                  <a:cubicBezTo>
                    <a:pt x="49" y="29"/>
                    <a:pt x="48" y="43"/>
                    <a:pt x="39" y="49"/>
                  </a:cubicBezTo>
                  <a:close/>
                </a:path>
              </a:pathLst>
            </a:custGeom>
            <a:solidFill>
              <a:srgbClr val="F29C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887" name="Freeform 9922"/>
            <p:cNvSpPr>
              <a:spLocks/>
            </p:cNvSpPr>
            <p:nvPr/>
          </p:nvSpPr>
          <p:spPr bwMode="auto">
            <a:xfrm>
              <a:off x="7491413" y="3811588"/>
              <a:ext cx="314325" cy="342900"/>
            </a:xfrm>
            <a:custGeom>
              <a:avLst/>
              <a:gdLst>
                <a:gd name="T0" fmla="*/ 42 w 165"/>
                <a:gd name="T1" fmla="*/ 19 h 180"/>
                <a:gd name="T2" fmla="*/ 108 w 165"/>
                <a:gd name="T3" fmla="*/ 180 h 180"/>
                <a:gd name="T4" fmla="*/ 165 w 165"/>
                <a:gd name="T5" fmla="*/ 154 h 180"/>
                <a:gd name="T6" fmla="*/ 52 w 165"/>
                <a:gd name="T7" fmla="*/ 10 h 180"/>
                <a:gd name="T8" fmla="*/ 49 w 165"/>
                <a:gd name="T9" fmla="*/ 10 h 180"/>
                <a:gd name="T10" fmla="*/ 42 w 165"/>
                <a:gd name="T11" fmla="*/ 19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5" h="180">
                  <a:moveTo>
                    <a:pt x="42" y="19"/>
                  </a:moveTo>
                  <a:cubicBezTo>
                    <a:pt x="42" y="19"/>
                    <a:pt x="36" y="60"/>
                    <a:pt x="108" y="180"/>
                  </a:cubicBezTo>
                  <a:cubicBezTo>
                    <a:pt x="108" y="180"/>
                    <a:pt x="139" y="180"/>
                    <a:pt x="165" y="154"/>
                  </a:cubicBezTo>
                  <a:cubicBezTo>
                    <a:pt x="165" y="154"/>
                    <a:pt x="105" y="21"/>
                    <a:pt x="52" y="10"/>
                  </a:cubicBezTo>
                  <a:cubicBezTo>
                    <a:pt x="0" y="0"/>
                    <a:pt x="49" y="10"/>
                    <a:pt x="49" y="10"/>
                  </a:cubicBezTo>
                  <a:lnTo>
                    <a:pt x="42" y="19"/>
                  </a:lnTo>
                  <a:close/>
                </a:path>
              </a:pathLst>
            </a:custGeom>
            <a:solidFill>
              <a:srgbClr val="F29C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888" name="Freeform 9923"/>
            <p:cNvSpPr>
              <a:spLocks/>
            </p:cNvSpPr>
            <p:nvPr/>
          </p:nvSpPr>
          <p:spPr bwMode="auto">
            <a:xfrm>
              <a:off x="7559675" y="3849688"/>
              <a:ext cx="246063" cy="306388"/>
            </a:xfrm>
            <a:custGeom>
              <a:avLst/>
              <a:gdLst>
                <a:gd name="T0" fmla="*/ 6 w 129"/>
                <a:gd name="T1" fmla="*/ 0 h 161"/>
                <a:gd name="T2" fmla="*/ 72 w 129"/>
                <a:gd name="T3" fmla="*/ 161 h 161"/>
                <a:gd name="T4" fmla="*/ 129 w 129"/>
                <a:gd name="T5" fmla="*/ 134 h 161"/>
                <a:gd name="T6" fmla="*/ 6 w 129"/>
                <a:gd name="T7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9" h="161">
                  <a:moveTo>
                    <a:pt x="6" y="0"/>
                  </a:moveTo>
                  <a:cubicBezTo>
                    <a:pt x="6" y="0"/>
                    <a:pt x="0" y="41"/>
                    <a:pt x="72" y="161"/>
                  </a:cubicBezTo>
                  <a:cubicBezTo>
                    <a:pt x="72" y="161"/>
                    <a:pt x="103" y="160"/>
                    <a:pt x="129" y="134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F4A6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889" name="Freeform 9924"/>
            <p:cNvSpPr>
              <a:spLocks/>
            </p:cNvSpPr>
            <p:nvPr/>
          </p:nvSpPr>
          <p:spPr bwMode="auto">
            <a:xfrm>
              <a:off x="7673975" y="4098925"/>
              <a:ext cx="38100" cy="57150"/>
            </a:xfrm>
            <a:custGeom>
              <a:avLst/>
              <a:gdLst>
                <a:gd name="T0" fmla="*/ 12 w 20"/>
                <a:gd name="T1" fmla="*/ 30 h 30"/>
                <a:gd name="T2" fmla="*/ 0 w 20"/>
                <a:gd name="T3" fmla="*/ 0 h 30"/>
                <a:gd name="T4" fmla="*/ 20 w 20"/>
                <a:gd name="T5" fmla="*/ 28 h 30"/>
                <a:gd name="T6" fmla="*/ 12 w 20"/>
                <a:gd name="T7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30">
                  <a:moveTo>
                    <a:pt x="12" y="3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0" y="28"/>
                    <a:pt x="20" y="28"/>
                    <a:pt x="20" y="28"/>
                  </a:cubicBezTo>
                  <a:cubicBezTo>
                    <a:pt x="20" y="28"/>
                    <a:pt x="17" y="30"/>
                    <a:pt x="12" y="30"/>
                  </a:cubicBezTo>
                  <a:close/>
                </a:path>
              </a:pathLst>
            </a:custGeom>
            <a:solidFill>
              <a:srgbClr val="EA91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890" name="Freeform 9925"/>
            <p:cNvSpPr>
              <a:spLocks/>
            </p:cNvSpPr>
            <p:nvPr/>
          </p:nvSpPr>
          <p:spPr bwMode="auto">
            <a:xfrm>
              <a:off x="7181850" y="3535363"/>
              <a:ext cx="82550" cy="19050"/>
            </a:xfrm>
            <a:custGeom>
              <a:avLst/>
              <a:gdLst>
                <a:gd name="T0" fmla="*/ 0 w 44"/>
                <a:gd name="T1" fmla="*/ 10 h 10"/>
                <a:gd name="T2" fmla="*/ 41 w 44"/>
                <a:gd name="T3" fmla="*/ 0 h 10"/>
                <a:gd name="T4" fmla="*/ 44 w 44"/>
                <a:gd name="T5" fmla="*/ 5 h 10"/>
                <a:gd name="T6" fmla="*/ 41 w 44"/>
                <a:gd name="T7" fmla="*/ 10 h 10"/>
                <a:gd name="T8" fmla="*/ 0 w 44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0">
                  <a:moveTo>
                    <a:pt x="0" y="10"/>
                  </a:moveTo>
                  <a:cubicBezTo>
                    <a:pt x="0" y="10"/>
                    <a:pt x="26" y="0"/>
                    <a:pt x="41" y="0"/>
                  </a:cubicBezTo>
                  <a:cubicBezTo>
                    <a:pt x="44" y="5"/>
                    <a:pt x="44" y="5"/>
                    <a:pt x="44" y="5"/>
                  </a:cubicBezTo>
                  <a:cubicBezTo>
                    <a:pt x="41" y="10"/>
                    <a:pt x="41" y="10"/>
                    <a:pt x="41" y="10"/>
                  </a:cubicBezTo>
                  <a:lnTo>
                    <a:pt x="0" y="10"/>
                  </a:lnTo>
                  <a:close/>
                </a:path>
              </a:pathLst>
            </a:custGeom>
            <a:solidFill>
              <a:srgbClr val="F29C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41" name="副标题 2">
            <a:extLst>
              <a:ext uri="{FF2B5EF4-FFF2-40B4-BE49-F238E27FC236}">
                <a16:creationId xmlns="" xmlns:a16="http://schemas.microsoft.com/office/drawing/2014/main" id="{394882BA-5792-4EE7-B60E-A9F80235E0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12752" y="4762295"/>
            <a:ext cx="5357061" cy="55879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42" name="标题 1">
            <a:extLst>
              <a:ext uri="{FF2B5EF4-FFF2-40B4-BE49-F238E27FC236}">
                <a16:creationId xmlns="" xmlns:a16="http://schemas.microsoft.com/office/drawing/2014/main" id="{B9B2BE3C-B7AB-49A5-AB98-0F68927423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12752" y="3628815"/>
            <a:ext cx="5357061" cy="125793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243" name="文本占位符 13">
            <a:extLst>
              <a:ext uri="{FF2B5EF4-FFF2-40B4-BE49-F238E27FC236}">
                <a16:creationId xmlns="" xmlns:a16="http://schemas.microsoft.com/office/drawing/2014/main" id="{A33604BC-1345-44E1-8B35-3174CDCC36F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19815" y="5605258"/>
            <a:ext cx="5357061" cy="296271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marL="0" indent="0" algn="ctr">
              <a:buNone/>
              <a:defRPr sz="1500" b="0">
                <a:solidFill>
                  <a:schemeClr val="bg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244" name="文本占位符 13">
            <a:extLst>
              <a:ext uri="{FF2B5EF4-FFF2-40B4-BE49-F238E27FC236}">
                <a16:creationId xmlns="" xmlns:a16="http://schemas.microsoft.com/office/drawing/2014/main" id="{BFE948FD-2C70-4D28-B99F-9AB183755A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319815" y="5923194"/>
            <a:ext cx="5357061" cy="296271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marL="0" indent="0" algn="ctr">
              <a:buNone/>
              <a:defRPr sz="1500" b="0">
                <a:solidFill>
                  <a:schemeClr val="bg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67348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末尾幻灯片"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Rectangle 9692"/>
          <p:cNvSpPr>
            <a:spLocks noChangeArrowheads="1"/>
          </p:cNvSpPr>
          <p:nvPr userDrawn="1"/>
        </p:nvSpPr>
        <p:spPr bwMode="auto">
          <a:xfrm>
            <a:off x="-1589" y="1"/>
            <a:ext cx="12187331" cy="6858023"/>
          </a:xfrm>
          <a:prstGeom prst="rect">
            <a:avLst/>
          </a:prstGeom>
          <a:solidFill>
            <a:srgbClr val="11364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194" name="组合 193"/>
          <p:cNvGrpSpPr/>
          <p:nvPr/>
        </p:nvGrpSpPr>
        <p:grpSpPr>
          <a:xfrm>
            <a:off x="4399264" y="1219201"/>
            <a:ext cx="3387212" cy="2586586"/>
            <a:chOff x="3997354" y="1250955"/>
            <a:chExt cx="4191032" cy="3200411"/>
          </a:xfrm>
        </p:grpSpPr>
        <p:sp>
          <p:nvSpPr>
            <p:cNvPr id="195" name="Freeform 9696"/>
            <p:cNvSpPr>
              <a:spLocks/>
            </p:cNvSpPr>
            <p:nvPr/>
          </p:nvSpPr>
          <p:spPr bwMode="auto">
            <a:xfrm>
              <a:off x="6962827" y="1554169"/>
              <a:ext cx="911232" cy="852490"/>
            </a:xfrm>
            <a:custGeom>
              <a:avLst/>
              <a:gdLst>
                <a:gd name="T0" fmla="*/ 197 w 479"/>
                <a:gd name="T1" fmla="*/ 0 h 447"/>
                <a:gd name="T2" fmla="*/ 14 w 479"/>
                <a:gd name="T3" fmla="*/ 96 h 447"/>
                <a:gd name="T4" fmla="*/ 6 w 479"/>
                <a:gd name="T5" fmla="*/ 123 h 447"/>
                <a:gd name="T6" fmla="*/ 165 w 479"/>
                <a:gd name="T7" fmla="*/ 426 h 447"/>
                <a:gd name="T8" fmla="*/ 230 w 479"/>
                <a:gd name="T9" fmla="*/ 447 h 447"/>
                <a:gd name="T10" fmla="*/ 465 w 479"/>
                <a:gd name="T11" fmla="*/ 323 h 447"/>
                <a:gd name="T12" fmla="*/ 474 w 479"/>
                <a:gd name="T13" fmla="*/ 295 h 447"/>
                <a:gd name="T14" fmla="*/ 338 w 479"/>
                <a:gd name="T15" fmla="*/ 37 h 447"/>
                <a:gd name="T16" fmla="*/ 197 w 479"/>
                <a:gd name="T17" fmla="*/ 0 h 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9" h="447">
                  <a:moveTo>
                    <a:pt x="197" y="0"/>
                  </a:moveTo>
                  <a:cubicBezTo>
                    <a:pt x="14" y="96"/>
                    <a:pt x="14" y="96"/>
                    <a:pt x="14" y="96"/>
                  </a:cubicBezTo>
                  <a:cubicBezTo>
                    <a:pt x="4" y="101"/>
                    <a:pt x="0" y="114"/>
                    <a:pt x="6" y="123"/>
                  </a:cubicBezTo>
                  <a:cubicBezTo>
                    <a:pt x="165" y="426"/>
                    <a:pt x="165" y="426"/>
                    <a:pt x="165" y="426"/>
                  </a:cubicBezTo>
                  <a:cubicBezTo>
                    <a:pt x="230" y="447"/>
                    <a:pt x="230" y="447"/>
                    <a:pt x="230" y="447"/>
                  </a:cubicBezTo>
                  <a:cubicBezTo>
                    <a:pt x="465" y="323"/>
                    <a:pt x="465" y="323"/>
                    <a:pt x="465" y="323"/>
                  </a:cubicBezTo>
                  <a:cubicBezTo>
                    <a:pt x="475" y="317"/>
                    <a:pt x="479" y="305"/>
                    <a:pt x="474" y="295"/>
                  </a:cubicBezTo>
                  <a:cubicBezTo>
                    <a:pt x="338" y="37"/>
                    <a:pt x="338" y="37"/>
                    <a:pt x="338" y="37"/>
                  </a:cubicBezTo>
                  <a:lnTo>
                    <a:pt x="197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6" name="Freeform 9697"/>
            <p:cNvSpPr>
              <a:spLocks/>
            </p:cNvSpPr>
            <p:nvPr/>
          </p:nvSpPr>
          <p:spPr bwMode="auto">
            <a:xfrm>
              <a:off x="7235879" y="1554169"/>
              <a:ext cx="638180" cy="744540"/>
            </a:xfrm>
            <a:custGeom>
              <a:avLst/>
              <a:gdLst>
                <a:gd name="T0" fmla="*/ 53 w 335"/>
                <a:gd name="T1" fmla="*/ 0 h 391"/>
                <a:gd name="T2" fmla="*/ 0 w 335"/>
                <a:gd name="T3" fmla="*/ 28 h 391"/>
                <a:gd name="T4" fmla="*/ 191 w 335"/>
                <a:gd name="T5" fmla="*/ 391 h 391"/>
                <a:gd name="T6" fmla="*/ 321 w 335"/>
                <a:gd name="T7" fmla="*/ 323 h 391"/>
                <a:gd name="T8" fmla="*/ 330 w 335"/>
                <a:gd name="T9" fmla="*/ 295 h 391"/>
                <a:gd name="T10" fmla="*/ 194 w 335"/>
                <a:gd name="T11" fmla="*/ 37 h 391"/>
                <a:gd name="T12" fmla="*/ 53 w 335"/>
                <a:gd name="T13" fmla="*/ 0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5" h="391">
                  <a:moveTo>
                    <a:pt x="53" y="0"/>
                  </a:moveTo>
                  <a:cubicBezTo>
                    <a:pt x="0" y="28"/>
                    <a:pt x="0" y="28"/>
                    <a:pt x="0" y="28"/>
                  </a:cubicBezTo>
                  <a:cubicBezTo>
                    <a:pt x="191" y="391"/>
                    <a:pt x="191" y="391"/>
                    <a:pt x="191" y="391"/>
                  </a:cubicBezTo>
                  <a:cubicBezTo>
                    <a:pt x="321" y="323"/>
                    <a:pt x="321" y="323"/>
                    <a:pt x="321" y="323"/>
                  </a:cubicBezTo>
                  <a:cubicBezTo>
                    <a:pt x="331" y="317"/>
                    <a:pt x="335" y="305"/>
                    <a:pt x="330" y="295"/>
                  </a:cubicBezTo>
                  <a:cubicBezTo>
                    <a:pt x="194" y="37"/>
                    <a:pt x="194" y="37"/>
                    <a:pt x="194" y="37"/>
                  </a:cubicBezTo>
                  <a:lnTo>
                    <a:pt x="53" y="0"/>
                  </a:ln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7" name="Freeform 9698"/>
            <p:cNvSpPr>
              <a:spLocks/>
            </p:cNvSpPr>
            <p:nvPr/>
          </p:nvSpPr>
          <p:spPr bwMode="auto">
            <a:xfrm>
              <a:off x="7053315" y="1704982"/>
              <a:ext cx="227014" cy="142875"/>
            </a:xfrm>
            <a:custGeom>
              <a:avLst/>
              <a:gdLst>
                <a:gd name="T0" fmla="*/ 143 w 143"/>
                <a:gd name="T1" fmla="*/ 20 h 90"/>
                <a:gd name="T2" fmla="*/ 11 w 143"/>
                <a:gd name="T3" fmla="*/ 90 h 90"/>
                <a:gd name="T4" fmla="*/ 0 w 143"/>
                <a:gd name="T5" fmla="*/ 70 h 90"/>
                <a:gd name="T6" fmla="*/ 132 w 143"/>
                <a:gd name="T7" fmla="*/ 0 h 90"/>
                <a:gd name="T8" fmla="*/ 143 w 143"/>
                <a:gd name="T9" fmla="*/ 2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" h="90">
                  <a:moveTo>
                    <a:pt x="143" y="20"/>
                  </a:moveTo>
                  <a:lnTo>
                    <a:pt x="11" y="90"/>
                  </a:lnTo>
                  <a:lnTo>
                    <a:pt x="0" y="70"/>
                  </a:lnTo>
                  <a:lnTo>
                    <a:pt x="132" y="0"/>
                  </a:lnTo>
                  <a:lnTo>
                    <a:pt x="143" y="2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8" name="Freeform 9699"/>
            <p:cNvSpPr>
              <a:spLocks/>
            </p:cNvSpPr>
            <p:nvPr/>
          </p:nvSpPr>
          <p:spPr bwMode="auto">
            <a:xfrm>
              <a:off x="7081890" y="1760544"/>
              <a:ext cx="227014" cy="141288"/>
            </a:xfrm>
            <a:custGeom>
              <a:avLst/>
              <a:gdLst>
                <a:gd name="T0" fmla="*/ 143 w 143"/>
                <a:gd name="T1" fmla="*/ 20 h 89"/>
                <a:gd name="T2" fmla="*/ 11 w 143"/>
                <a:gd name="T3" fmla="*/ 89 h 89"/>
                <a:gd name="T4" fmla="*/ 0 w 143"/>
                <a:gd name="T5" fmla="*/ 68 h 89"/>
                <a:gd name="T6" fmla="*/ 132 w 143"/>
                <a:gd name="T7" fmla="*/ 0 h 89"/>
                <a:gd name="T8" fmla="*/ 143 w 143"/>
                <a:gd name="T9" fmla="*/ 2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" h="89">
                  <a:moveTo>
                    <a:pt x="143" y="20"/>
                  </a:moveTo>
                  <a:lnTo>
                    <a:pt x="11" y="89"/>
                  </a:lnTo>
                  <a:lnTo>
                    <a:pt x="0" y="68"/>
                  </a:lnTo>
                  <a:lnTo>
                    <a:pt x="132" y="0"/>
                  </a:lnTo>
                  <a:lnTo>
                    <a:pt x="143" y="2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" name="Freeform 9700"/>
            <p:cNvSpPr>
              <a:spLocks/>
            </p:cNvSpPr>
            <p:nvPr/>
          </p:nvSpPr>
          <p:spPr bwMode="auto">
            <a:xfrm>
              <a:off x="7110466" y="1812932"/>
              <a:ext cx="227014" cy="142875"/>
            </a:xfrm>
            <a:custGeom>
              <a:avLst/>
              <a:gdLst>
                <a:gd name="T0" fmla="*/ 143 w 143"/>
                <a:gd name="T1" fmla="*/ 21 h 90"/>
                <a:gd name="T2" fmla="*/ 11 w 143"/>
                <a:gd name="T3" fmla="*/ 90 h 90"/>
                <a:gd name="T4" fmla="*/ 0 w 143"/>
                <a:gd name="T5" fmla="*/ 70 h 90"/>
                <a:gd name="T6" fmla="*/ 132 w 143"/>
                <a:gd name="T7" fmla="*/ 0 h 90"/>
                <a:gd name="T8" fmla="*/ 143 w 143"/>
                <a:gd name="T9" fmla="*/ 21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" h="90">
                  <a:moveTo>
                    <a:pt x="143" y="21"/>
                  </a:moveTo>
                  <a:lnTo>
                    <a:pt x="11" y="90"/>
                  </a:lnTo>
                  <a:lnTo>
                    <a:pt x="0" y="70"/>
                  </a:lnTo>
                  <a:lnTo>
                    <a:pt x="132" y="0"/>
                  </a:lnTo>
                  <a:lnTo>
                    <a:pt x="143" y="21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" name="Freeform 9701"/>
            <p:cNvSpPr>
              <a:spLocks/>
            </p:cNvSpPr>
            <p:nvPr/>
          </p:nvSpPr>
          <p:spPr bwMode="auto">
            <a:xfrm>
              <a:off x="7139041" y="1868495"/>
              <a:ext cx="227014" cy="141288"/>
            </a:xfrm>
            <a:custGeom>
              <a:avLst/>
              <a:gdLst>
                <a:gd name="T0" fmla="*/ 143 w 143"/>
                <a:gd name="T1" fmla="*/ 19 h 89"/>
                <a:gd name="T2" fmla="*/ 11 w 143"/>
                <a:gd name="T3" fmla="*/ 89 h 89"/>
                <a:gd name="T4" fmla="*/ 0 w 143"/>
                <a:gd name="T5" fmla="*/ 69 h 89"/>
                <a:gd name="T6" fmla="*/ 132 w 143"/>
                <a:gd name="T7" fmla="*/ 0 h 89"/>
                <a:gd name="T8" fmla="*/ 143 w 143"/>
                <a:gd name="T9" fmla="*/ 1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" h="89">
                  <a:moveTo>
                    <a:pt x="143" y="19"/>
                  </a:moveTo>
                  <a:lnTo>
                    <a:pt x="11" y="89"/>
                  </a:lnTo>
                  <a:lnTo>
                    <a:pt x="0" y="69"/>
                  </a:lnTo>
                  <a:lnTo>
                    <a:pt x="132" y="0"/>
                  </a:lnTo>
                  <a:lnTo>
                    <a:pt x="143" y="19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1" name="Freeform 9702"/>
            <p:cNvSpPr>
              <a:spLocks/>
            </p:cNvSpPr>
            <p:nvPr/>
          </p:nvSpPr>
          <p:spPr bwMode="auto">
            <a:xfrm>
              <a:off x="7167616" y="1922470"/>
              <a:ext cx="227014" cy="142875"/>
            </a:xfrm>
            <a:custGeom>
              <a:avLst/>
              <a:gdLst>
                <a:gd name="T0" fmla="*/ 143 w 143"/>
                <a:gd name="T1" fmla="*/ 20 h 90"/>
                <a:gd name="T2" fmla="*/ 11 w 143"/>
                <a:gd name="T3" fmla="*/ 90 h 90"/>
                <a:gd name="T4" fmla="*/ 0 w 143"/>
                <a:gd name="T5" fmla="*/ 69 h 90"/>
                <a:gd name="T6" fmla="*/ 132 w 143"/>
                <a:gd name="T7" fmla="*/ 0 h 90"/>
                <a:gd name="T8" fmla="*/ 143 w 143"/>
                <a:gd name="T9" fmla="*/ 2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" h="90">
                  <a:moveTo>
                    <a:pt x="143" y="20"/>
                  </a:moveTo>
                  <a:lnTo>
                    <a:pt x="11" y="90"/>
                  </a:lnTo>
                  <a:lnTo>
                    <a:pt x="0" y="69"/>
                  </a:lnTo>
                  <a:lnTo>
                    <a:pt x="132" y="0"/>
                  </a:lnTo>
                  <a:lnTo>
                    <a:pt x="143" y="2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2" name="Freeform 9703"/>
            <p:cNvSpPr>
              <a:spLocks/>
            </p:cNvSpPr>
            <p:nvPr/>
          </p:nvSpPr>
          <p:spPr bwMode="auto">
            <a:xfrm>
              <a:off x="7196191" y="1978033"/>
              <a:ext cx="227014" cy="142875"/>
            </a:xfrm>
            <a:custGeom>
              <a:avLst/>
              <a:gdLst>
                <a:gd name="T0" fmla="*/ 143 w 143"/>
                <a:gd name="T1" fmla="*/ 20 h 90"/>
                <a:gd name="T2" fmla="*/ 11 w 143"/>
                <a:gd name="T3" fmla="*/ 90 h 90"/>
                <a:gd name="T4" fmla="*/ 0 w 143"/>
                <a:gd name="T5" fmla="*/ 69 h 90"/>
                <a:gd name="T6" fmla="*/ 132 w 143"/>
                <a:gd name="T7" fmla="*/ 0 h 90"/>
                <a:gd name="T8" fmla="*/ 143 w 143"/>
                <a:gd name="T9" fmla="*/ 2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" h="90">
                  <a:moveTo>
                    <a:pt x="143" y="20"/>
                  </a:moveTo>
                  <a:lnTo>
                    <a:pt x="11" y="90"/>
                  </a:lnTo>
                  <a:lnTo>
                    <a:pt x="0" y="69"/>
                  </a:lnTo>
                  <a:lnTo>
                    <a:pt x="132" y="0"/>
                  </a:lnTo>
                  <a:lnTo>
                    <a:pt x="143" y="2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3" name="Freeform 9704"/>
            <p:cNvSpPr>
              <a:spLocks/>
            </p:cNvSpPr>
            <p:nvPr/>
          </p:nvSpPr>
          <p:spPr bwMode="auto">
            <a:xfrm>
              <a:off x="7226354" y="2035183"/>
              <a:ext cx="227014" cy="139700"/>
            </a:xfrm>
            <a:custGeom>
              <a:avLst/>
              <a:gdLst>
                <a:gd name="T0" fmla="*/ 143 w 143"/>
                <a:gd name="T1" fmla="*/ 19 h 88"/>
                <a:gd name="T2" fmla="*/ 11 w 143"/>
                <a:gd name="T3" fmla="*/ 88 h 88"/>
                <a:gd name="T4" fmla="*/ 0 w 143"/>
                <a:gd name="T5" fmla="*/ 68 h 88"/>
                <a:gd name="T6" fmla="*/ 132 w 143"/>
                <a:gd name="T7" fmla="*/ 0 h 88"/>
                <a:gd name="T8" fmla="*/ 143 w 143"/>
                <a:gd name="T9" fmla="*/ 19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" h="88">
                  <a:moveTo>
                    <a:pt x="143" y="19"/>
                  </a:moveTo>
                  <a:lnTo>
                    <a:pt x="11" y="88"/>
                  </a:lnTo>
                  <a:lnTo>
                    <a:pt x="0" y="68"/>
                  </a:lnTo>
                  <a:lnTo>
                    <a:pt x="132" y="0"/>
                  </a:lnTo>
                  <a:lnTo>
                    <a:pt x="143" y="19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4" name="Freeform 9705"/>
            <p:cNvSpPr>
              <a:spLocks/>
            </p:cNvSpPr>
            <p:nvPr/>
          </p:nvSpPr>
          <p:spPr bwMode="auto">
            <a:xfrm>
              <a:off x="7253342" y="2085983"/>
              <a:ext cx="227014" cy="142875"/>
            </a:xfrm>
            <a:custGeom>
              <a:avLst/>
              <a:gdLst>
                <a:gd name="T0" fmla="*/ 143 w 143"/>
                <a:gd name="T1" fmla="*/ 20 h 90"/>
                <a:gd name="T2" fmla="*/ 11 w 143"/>
                <a:gd name="T3" fmla="*/ 90 h 90"/>
                <a:gd name="T4" fmla="*/ 0 w 143"/>
                <a:gd name="T5" fmla="*/ 70 h 90"/>
                <a:gd name="T6" fmla="*/ 132 w 143"/>
                <a:gd name="T7" fmla="*/ 0 h 90"/>
                <a:gd name="T8" fmla="*/ 143 w 143"/>
                <a:gd name="T9" fmla="*/ 2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" h="90">
                  <a:moveTo>
                    <a:pt x="143" y="20"/>
                  </a:moveTo>
                  <a:lnTo>
                    <a:pt x="11" y="90"/>
                  </a:lnTo>
                  <a:lnTo>
                    <a:pt x="0" y="70"/>
                  </a:lnTo>
                  <a:lnTo>
                    <a:pt x="132" y="0"/>
                  </a:lnTo>
                  <a:lnTo>
                    <a:pt x="143" y="2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5" name="Freeform 9706"/>
            <p:cNvSpPr>
              <a:spLocks/>
            </p:cNvSpPr>
            <p:nvPr/>
          </p:nvSpPr>
          <p:spPr bwMode="auto">
            <a:xfrm>
              <a:off x="7281917" y="2139958"/>
              <a:ext cx="227014" cy="139700"/>
            </a:xfrm>
            <a:custGeom>
              <a:avLst/>
              <a:gdLst>
                <a:gd name="T0" fmla="*/ 143 w 143"/>
                <a:gd name="T1" fmla="*/ 20 h 88"/>
                <a:gd name="T2" fmla="*/ 11 w 143"/>
                <a:gd name="T3" fmla="*/ 88 h 88"/>
                <a:gd name="T4" fmla="*/ 0 w 143"/>
                <a:gd name="T5" fmla="*/ 69 h 88"/>
                <a:gd name="T6" fmla="*/ 132 w 143"/>
                <a:gd name="T7" fmla="*/ 0 h 88"/>
                <a:gd name="T8" fmla="*/ 143 w 143"/>
                <a:gd name="T9" fmla="*/ 2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" h="88">
                  <a:moveTo>
                    <a:pt x="143" y="20"/>
                  </a:moveTo>
                  <a:lnTo>
                    <a:pt x="11" y="88"/>
                  </a:lnTo>
                  <a:lnTo>
                    <a:pt x="0" y="69"/>
                  </a:lnTo>
                  <a:lnTo>
                    <a:pt x="132" y="0"/>
                  </a:lnTo>
                  <a:lnTo>
                    <a:pt x="143" y="2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6" name="Freeform 9707"/>
            <p:cNvSpPr>
              <a:spLocks/>
            </p:cNvSpPr>
            <p:nvPr/>
          </p:nvSpPr>
          <p:spPr bwMode="auto">
            <a:xfrm>
              <a:off x="7308905" y="2190758"/>
              <a:ext cx="227014" cy="141288"/>
            </a:xfrm>
            <a:custGeom>
              <a:avLst/>
              <a:gdLst>
                <a:gd name="T0" fmla="*/ 143 w 143"/>
                <a:gd name="T1" fmla="*/ 20 h 89"/>
                <a:gd name="T2" fmla="*/ 11 w 143"/>
                <a:gd name="T3" fmla="*/ 89 h 89"/>
                <a:gd name="T4" fmla="*/ 0 w 143"/>
                <a:gd name="T5" fmla="*/ 68 h 89"/>
                <a:gd name="T6" fmla="*/ 132 w 143"/>
                <a:gd name="T7" fmla="*/ 0 h 89"/>
                <a:gd name="T8" fmla="*/ 143 w 143"/>
                <a:gd name="T9" fmla="*/ 2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" h="89">
                  <a:moveTo>
                    <a:pt x="143" y="20"/>
                  </a:moveTo>
                  <a:lnTo>
                    <a:pt x="11" y="89"/>
                  </a:lnTo>
                  <a:lnTo>
                    <a:pt x="0" y="68"/>
                  </a:lnTo>
                  <a:lnTo>
                    <a:pt x="132" y="0"/>
                  </a:lnTo>
                  <a:lnTo>
                    <a:pt x="143" y="2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7" name="Freeform 9708"/>
            <p:cNvSpPr>
              <a:spLocks/>
            </p:cNvSpPr>
            <p:nvPr/>
          </p:nvSpPr>
          <p:spPr bwMode="auto">
            <a:xfrm>
              <a:off x="7300967" y="1598619"/>
              <a:ext cx="188914" cy="122238"/>
            </a:xfrm>
            <a:custGeom>
              <a:avLst/>
              <a:gdLst>
                <a:gd name="T0" fmla="*/ 119 w 119"/>
                <a:gd name="T1" fmla="*/ 20 h 77"/>
                <a:gd name="T2" fmla="*/ 11 w 119"/>
                <a:gd name="T3" fmla="*/ 77 h 77"/>
                <a:gd name="T4" fmla="*/ 0 w 119"/>
                <a:gd name="T5" fmla="*/ 56 h 77"/>
                <a:gd name="T6" fmla="*/ 108 w 119"/>
                <a:gd name="T7" fmla="*/ 0 h 77"/>
                <a:gd name="T8" fmla="*/ 119 w 119"/>
                <a:gd name="T9" fmla="*/ 2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" h="77">
                  <a:moveTo>
                    <a:pt x="119" y="20"/>
                  </a:moveTo>
                  <a:lnTo>
                    <a:pt x="11" y="77"/>
                  </a:lnTo>
                  <a:lnTo>
                    <a:pt x="0" y="56"/>
                  </a:lnTo>
                  <a:lnTo>
                    <a:pt x="108" y="0"/>
                  </a:lnTo>
                  <a:lnTo>
                    <a:pt x="119" y="2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8" name="Freeform 9709"/>
            <p:cNvSpPr>
              <a:spLocks/>
            </p:cNvSpPr>
            <p:nvPr/>
          </p:nvSpPr>
          <p:spPr bwMode="auto">
            <a:xfrm>
              <a:off x="7331130" y="1631956"/>
              <a:ext cx="225427" cy="142875"/>
            </a:xfrm>
            <a:custGeom>
              <a:avLst/>
              <a:gdLst>
                <a:gd name="T0" fmla="*/ 142 w 142"/>
                <a:gd name="T1" fmla="*/ 21 h 90"/>
                <a:gd name="T2" fmla="*/ 10 w 142"/>
                <a:gd name="T3" fmla="*/ 90 h 90"/>
                <a:gd name="T4" fmla="*/ 0 w 142"/>
                <a:gd name="T5" fmla="*/ 70 h 90"/>
                <a:gd name="T6" fmla="*/ 132 w 142"/>
                <a:gd name="T7" fmla="*/ 0 h 90"/>
                <a:gd name="T8" fmla="*/ 142 w 142"/>
                <a:gd name="T9" fmla="*/ 21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2" h="90">
                  <a:moveTo>
                    <a:pt x="142" y="21"/>
                  </a:moveTo>
                  <a:lnTo>
                    <a:pt x="10" y="90"/>
                  </a:lnTo>
                  <a:lnTo>
                    <a:pt x="0" y="70"/>
                  </a:lnTo>
                  <a:lnTo>
                    <a:pt x="132" y="0"/>
                  </a:lnTo>
                  <a:lnTo>
                    <a:pt x="142" y="2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9" name="Freeform 9710"/>
            <p:cNvSpPr>
              <a:spLocks/>
            </p:cNvSpPr>
            <p:nvPr/>
          </p:nvSpPr>
          <p:spPr bwMode="auto">
            <a:xfrm>
              <a:off x="7359705" y="1687519"/>
              <a:ext cx="227014" cy="142875"/>
            </a:xfrm>
            <a:custGeom>
              <a:avLst/>
              <a:gdLst>
                <a:gd name="T0" fmla="*/ 143 w 143"/>
                <a:gd name="T1" fmla="*/ 21 h 90"/>
                <a:gd name="T2" fmla="*/ 11 w 143"/>
                <a:gd name="T3" fmla="*/ 90 h 90"/>
                <a:gd name="T4" fmla="*/ 0 w 143"/>
                <a:gd name="T5" fmla="*/ 70 h 90"/>
                <a:gd name="T6" fmla="*/ 132 w 143"/>
                <a:gd name="T7" fmla="*/ 0 h 90"/>
                <a:gd name="T8" fmla="*/ 143 w 143"/>
                <a:gd name="T9" fmla="*/ 21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" h="90">
                  <a:moveTo>
                    <a:pt x="143" y="21"/>
                  </a:moveTo>
                  <a:lnTo>
                    <a:pt x="11" y="90"/>
                  </a:lnTo>
                  <a:lnTo>
                    <a:pt x="0" y="70"/>
                  </a:lnTo>
                  <a:lnTo>
                    <a:pt x="132" y="0"/>
                  </a:lnTo>
                  <a:lnTo>
                    <a:pt x="143" y="2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0" name="Freeform 9711"/>
            <p:cNvSpPr>
              <a:spLocks/>
            </p:cNvSpPr>
            <p:nvPr/>
          </p:nvSpPr>
          <p:spPr bwMode="auto">
            <a:xfrm>
              <a:off x="7388280" y="1741494"/>
              <a:ext cx="225427" cy="142875"/>
            </a:xfrm>
            <a:custGeom>
              <a:avLst/>
              <a:gdLst>
                <a:gd name="T0" fmla="*/ 142 w 142"/>
                <a:gd name="T1" fmla="*/ 20 h 90"/>
                <a:gd name="T2" fmla="*/ 10 w 142"/>
                <a:gd name="T3" fmla="*/ 90 h 90"/>
                <a:gd name="T4" fmla="*/ 0 w 142"/>
                <a:gd name="T5" fmla="*/ 69 h 90"/>
                <a:gd name="T6" fmla="*/ 132 w 142"/>
                <a:gd name="T7" fmla="*/ 0 h 90"/>
                <a:gd name="T8" fmla="*/ 142 w 142"/>
                <a:gd name="T9" fmla="*/ 2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2" h="90">
                  <a:moveTo>
                    <a:pt x="142" y="20"/>
                  </a:moveTo>
                  <a:lnTo>
                    <a:pt x="10" y="90"/>
                  </a:lnTo>
                  <a:lnTo>
                    <a:pt x="0" y="69"/>
                  </a:lnTo>
                  <a:lnTo>
                    <a:pt x="132" y="0"/>
                  </a:lnTo>
                  <a:lnTo>
                    <a:pt x="142" y="2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1" name="Freeform 9712"/>
            <p:cNvSpPr>
              <a:spLocks/>
            </p:cNvSpPr>
            <p:nvPr/>
          </p:nvSpPr>
          <p:spPr bwMode="auto">
            <a:xfrm>
              <a:off x="7416855" y="1793882"/>
              <a:ext cx="225427" cy="142875"/>
            </a:xfrm>
            <a:custGeom>
              <a:avLst/>
              <a:gdLst>
                <a:gd name="T0" fmla="*/ 142 w 142"/>
                <a:gd name="T1" fmla="*/ 21 h 90"/>
                <a:gd name="T2" fmla="*/ 10 w 142"/>
                <a:gd name="T3" fmla="*/ 90 h 90"/>
                <a:gd name="T4" fmla="*/ 0 w 142"/>
                <a:gd name="T5" fmla="*/ 70 h 90"/>
                <a:gd name="T6" fmla="*/ 132 w 142"/>
                <a:gd name="T7" fmla="*/ 0 h 90"/>
                <a:gd name="T8" fmla="*/ 142 w 142"/>
                <a:gd name="T9" fmla="*/ 21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2" h="90">
                  <a:moveTo>
                    <a:pt x="142" y="21"/>
                  </a:moveTo>
                  <a:lnTo>
                    <a:pt x="10" y="90"/>
                  </a:lnTo>
                  <a:lnTo>
                    <a:pt x="0" y="70"/>
                  </a:lnTo>
                  <a:lnTo>
                    <a:pt x="132" y="0"/>
                  </a:lnTo>
                  <a:lnTo>
                    <a:pt x="142" y="2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2" name="Freeform 9713"/>
            <p:cNvSpPr>
              <a:spLocks/>
            </p:cNvSpPr>
            <p:nvPr/>
          </p:nvSpPr>
          <p:spPr bwMode="auto">
            <a:xfrm>
              <a:off x="7445431" y="1849445"/>
              <a:ext cx="227014" cy="142875"/>
            </a:xfrm>
            <a:custGeom>
              <a:avLst/>
              <a:gdLst>
                <a:gd name="T0" fmla="*/ 143 w 143"/>
                <a:gd name="T1" fmla="*/ 21 h 90"/>
                <a:gd name="T2" fmla="*/ 11 w 143"/>
                <a:gd name="T3" fmla="*/ 90 h 90"/>
                <a:gd name="T4" fmla="*/ 0 w 143"/>
                <a:gd name="T5" fmla="*/ 70 h 90"/>
                <a:gd name="T6" fmla="*/ 132 w 143"/>
                <a:gd name="T7" fmla="*/ 0 h 90"/>
                <a:gd name="T8" fmla="*/ 143 w 143"/>
                <a:gd name="T9" fmla="*/ 21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" h="90">
                  <a:moveTo>
                    <a:pt x="143" y="21"/>
                  </a:moveTo>
                  <a:lnTo>
                    <a:pt x="11" y="90"/>
                  </a:lnTo>
                  <a:lnTo>
                    <a:pt x="0" y="70"/>
                  </a:lnTo>
                  <a:lnTo>
                    <a:pt x="132" y="0"/>
                  </a:lnTo>
                  <a:lnTo>
                    <a:pt x="143" y="2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3" name="Freeform 9714"/>
            <p:cNvSpPr>
              <a:spLocks/>
            </p:cNvSpPr>
            <p:nvPr/>
          </p:nvSpPr>
          <p:spPr bwMode="auto">
            <a:xfrm>
              <a:off x="7474006" y="1906595"/>
              <a:ext cx="227014" cy="142875"/>
            </a:xfrm>
            <a:custGeom>
              <a:avLst/>
              <a:gdLst>
                <a:gd name="T0" fmla="*/ 143 w 143"/>
                <a:gd name="T1" fmla="*/ 21 h 90"/>
                <a:gd name="T2" fmla="*/ 11 w 143"/>
                <a:gd name="T3" fmla="*/ 90 h 90"/>
                <a:gd name="T4" fmla="*/ 0 w 143"/>
                <a:gd name="T5" fmla="*/ 70 h 90"/>
                <a:gd name="T6" fmla="*/ 132 w 143"/>
                <a:gd name="T7" fmla="*/ 0 h 90"/>
                <a:gd name="T8" fmla="*/ 143 w 143"/>
                <a:gd name="T9" fmla="*/ 21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" h="90">
                  <a:moveTo>
                    <a:pt x="143" y="21"/>
                  </a:moveTo>
                  <a:lnTo>
                    <a:pt x="11" y="90"/>
                  </a:lnTo>
                  <a:lnTo>
                    <a:pt x="0" y="70"/>
                  </a:lnTo>
                  <a:lnTo>
                    <a:pt x="132" y="0"/>
                  </a:lnTo>
                  <a:lnTo>
                    <a:pt x="143" y="2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4" name="Freeform 9715"/>
            <p:cNvSpPr>
              <a:spLocks/>
            </p:cNvSpPr>
            <p:nvPr/>
          </p:nvSpPr>
          <p:spPr bwMode="auto">
            <a:xfrm>
              <a:off x="7502581" y="1958983"/>
              <a:ext cx="227014" cy="142875"/>
            </a:xfrm>
            <a:custGeom>
              <a:avLst/>
              <a:gdLst>
                <a:gd name="T0" fmla="*/ 143 w 143"/>
                <a:gd name="T1" fmla="*/ 20 h 90"/>
                <a:gd name="T2" fmla="*/ 11 w 143"/>
                <a:gd name="T3" fmla="*/ 90 h 90"/>
                <a:gd name="T4" fmla="*/ 0 w 143"/>
                <a:gd name="T5" fmla="*/ 69 h 90"/>
                <a:gd name="T6" fmla="*/ 132 w 143"/>
                <a:gd name="T7" fmla="*/ 0 h 90"/>
                <a:gd name="T8" fmla="*/ 143 w 143"/>
                <a:gd name="T9" fmla="*/ 2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" h="90">
                  <a:moveTo>
                    <a:pt x="143" y="20"/>
                  </a:moveTo>
                  <a:lnTo>
                    <a:pt x="11" y="90"/>
                  </a:lnTo>
                  <a:lnTo>
                    <a:pt x="0" y="69"/>
                  </a:lnTo>
                  <a:lnTo>
                    <a:pt x="132" y="0"/>
                  </a:lnTo>
                  <a:lnTo>
                    <a:pt x="143" y="2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5" name="Freeform 9716"/>
            <p:cNvSpPr>
              <a:spLocks/>
            </p:cNvSpPr>
            <p:nvPr/>
          </p:nvSpPr>
          <p:spPr bwMode="auto">
            <a:xfrm>
              <a:off x="7529569" y="2011370"/>
              <a:ext cx="227014" cy="142875"/>
            </a:xfrm>
            <a:custGeom>
              <a:avLst/>
              <a:gdLst>
                <a:gd name="T0" fmla="*/ 143 w 143"/>
                <a:gd name="T1" fmla="*/ 21 h 90"/>
                <a:gd name="T2" fmla="*/ 11 w 143"/>
                <a:gd name="T3" fmla="*/ 90 h 90"/>
                <a:gd name="T4" fmla="*/ 0 w 143"/>
                <a:gd name="T5" fmla="*/ 70 h 90"/>
                <a:gd name="T6" fmla="*/ 132 w 143"/>
                <a:gd name="T7" fmla="*/ 0 h 90"/>
                <a:gd name="T8" fmla="*/ 143 w 143"/>
                <a:gd name="T9" fmla="*/ 21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" h="90">
                  <a:moveTo>
                    <a:pt x="143" y="21"/>
                  </a:moveTo>
                  <a:lnTo>
                    <a:pt x="11" y="90"/>
                  </a:lnTo>
                  <a:lnTo>
                    <a:pt x="0" y="70"/>
                  </a:lnTo>
                  <a:lnTo>
                    <a:pt x="132" y="0"/>
                  </a:lnTo>
                  <a:lnTo>
                    <a:pt x="143" y="2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6" name="Freeform 9717"/>
            <p:cNvSpPr>
              <a:spLocks/>
            </p:cNvSpPr>
            <p:nvPr/>
          </p:nvSpPr>
          <p:spPr bwMode="auto">
            <a:xfrm>
              <a:off x="7558144" y="2063758"/>
              <a:ext cx="227014" cy="142875"/>
            </a:xfrm>
            <a:custGeom>
              <a:avLst/>
              <a:gdLst>
                <a:gd name="T0" fmla="*/ 143 w 143"/>
                <a:gd name="T1" fmla="*/ 20 h 90"/>
                <a:gd name="T2" fmla="*/ 10 w 143"/>
                <a:gd name="T3" fmla="*/ 90 h 90"/>
                <a:gd name="T4" fmla="*/ 0 w 143"/>
                <a:gd name="T5" fmla="*/ 69 h 90"/>
                <a:gd name="T6" fmla="*/ 132 w 143"/>
                <a:gd name="T7" fmla="*/ 0 h 90"/>
                <a:gd name="T8" fmla="*/ 143 w 143"/>
                <a:gd name="T9" fmla="*/ 2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" h="90">
                  <a:moveTo>
                    <a:pt x="143" y="20"/>
                  </a:moveTo>
                  <a:lnTo>
                    <a:pt x="10" y="90"/>
                  </a:lnTo>
                  <a:lnTo>
                    <a:pt x="0" y="69"/>
                  </a:lnTo>
                  <a:lnTo>
                    <a:pt x="132" y="0"/>
                  </a:lnTo>
                  <a:lnTo>
                    <a:pt x="143" y="2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7" name="Freeform 9718"/>
            <p:cNvSpPr>
              <a:spLocks/>
            </p:cNvSpPr>
            <p:nvPr/>
          </p:nvSpPr>
          <p:spPr bwMode="auto">
            <a:xfrm>
              <a:off x="7389868" y="1606556"/>
              <a:ext cx="215902" cy="153988"/>
            </a:xfrm>
            <a:custGeom>
              <a:avLst/>
              <a:gdLst>
                <a:gd name="T0" fmla="*/ 0 w 113"/>
                <a:gd name="T1" fmla="*/ 0 h 81"/>
                <a:gd name="T2" fmla="*/ 23 w 113"/>
                <a:gd name="T3" fmla="*/ 50 h 81"/>
                <a:gd name="T4" fmla="*/ 60 w 113"/>
                <a:gd name="T5" fmla="*/ 60 h 81"/>
                <a:gd name="T6" fmla="*/ 113 w 113"/>
                <a:gd name="T7" fmla="*/ 10 h 81"/>
                <a:gd name="T8" fmla="*/ 0 w 113"/>
                <a:gd name="T9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3" h="81">
                  <a:moveTo>
                    <a:pt x="0" y="0"/>
                  </a:moveTo>
                  <a:cubicBezTo>
                    <a:pt x="23" y="50"/>
                    <a:pt x="23" y="50"/>
                    <a:pt x="23" y="50"/>
                  </a:cubicBezTo>
                  <a:cubicBezTo>
                    <a:pt x="23" y="50"/>
                    <a:pt x="31" y="81"/>
                    <a:pt x="60" y="60"/>
                  </a:cubicBezTo>
                  <a:cubicBezTo>
                    <a:pt x="113" y="10"/>
                    <a:pt x="113" y="10"/>
                    <a:pt x="113" y="1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8" name="Freeform 9719"/>
            <p:cNvSpPr>
              <a:spLocks/>
            </p:cNvSpPr>
            <p:nvPr/>
          </p:nvSpPr>
          <p:spPr bwMode="auto">
            <a:xfrm>
              <a:off x="7337480" y="1554169"/>
              <a:ext cx="268290" cy="192088"/>
            </a:xfrm>
            <a:custGeom>
              <a:avLst/>
              <a:gdLst>
                <a:gd name="T0" fmla="*/ 0 w 141"/>
                <a:gd name="T1" fmla="*/ 0 h 101"/>
                <a:gd name="T2" fmla="*/ 22 w 141"/>
                <a:gd name="T3" fmla="*/ 65 h 101"/>
                <a:gd name="T4" fmla="*/ 68 w 141"/>
                <a:gd name="T5" fmla="*/ 81 h 101"/>
                <a:gd name="T6" fmla="*/ 141 w 141"/>
                <a:gd name="T7" fmla="*/ 37 h 101"/>
                <a:gd name="T8" fmla="*/ 0 w 141"/>
                <a:gd name="T9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1" h="101">
                  <a:moveTo>
                    <a:pt x="0" y="0"/>
                  </a:moveTo>
                  <a:cubicBezTo>
                    <a:pt x="22" y="65"/>
                    <a:pt x="22" y="65"/>
                    <a:pt x="22" y="65"/>
                  </a:cubicBezTo>
                  <a:cubicBezTo>
                    <a:pt x="22" y="65"/>
                    <a:pt x="31" y="101"/>
                    <a:pt x="68" y="81"/>
                  </a:cubicBezTo>
                  <a:cubicBezTo>
                    <a:pt x="141" y="37"/>
                    <a:pt x="141" y="37"/>
                    <a:pt x="141" y="3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9" name="Freeform 9720"/>
            <p:cNvSpPr>
              <a:spLocks/>
            </p:cNvSpPr>
            <p:nvPr/>
          </p:nvSpPr>
          <p:spPr bwMode="auto">
            <a:xfrm>
              <a:off x="7342242" y="2314584"/>
              <a:ext cx="57150" cy="92075"/>
            </a:xfrm>
            <a:custGeom>
              <a:avLst/>
              <a:gdLst>
                <a:gd name="T0" fmla="*/ 1 w 30"/>
                <a:gd name="T1" fmla="*/ 11 h 48"/>
                <a:gd name="T2" fmla="*/ 25 w 30"/>
                <a:gd name="T3" fmla="*/ 14 h 48"/>
                <a:gd name="T4" fmla="*/ 30 w 30"/>
                <a:gd name="T5" fmla="*/ 48 h 48"/>
                <a:gd name="T6" fmla="*/ 0 w 30"/>
                <a:gd name="T7" fmla="*/ 26 h 48"/>
                <a:gd name="T8" fmla="*/ 1 w 30"/>
                <a:gd name="T9" fmla="*/ 11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48">
                  <a:moveTo>
                    <a:pt x="1" y="11"/>
                  </a:moveTo>
                  <a:cubicBezTo>
                    <a:pt x="1" y="11"/>
                    <a:pt x="21" y="0"/>
                    <a:pt x="25" y="14"/>
                  </a:cubicBezTo>
                  <a:cubicBezTo>
                    <a:pt x="30" y="48"/>
                    <a:pt x="30" y="48"/>
                    <a:pt x="30" y="48"/>
                  </a:cubicBezTo>
                  <a:cubicBezTo>
                    <a:pt x="0" y="26"/>
                    <a:pt x="0" y="26"/>
                    <a:pt x="0" y="26"/>
                  </a:cubicBezTo>
                  <a:lnTo>
                    <a:pt x="1" y="1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0" name="Freeform 9721"/>
            <p:cNvSpPr>
              <a:spLocks/>
            </p:cNvSpPr>
            <p:nvPr/>
          </p:nvSpPr>
          <p:spPr bwMode="auto">
            <a:xfrm>
              <a:off x="7277154" y="2316171"/>
              <a:ext cx="122238" cy="90488"/>
            </a:xfrm>
            <a:custGeom>
              <a:avLst/>
              <a:gdLst>
                <a:gd name="T0" fmla="*/ 0 w 65"/>
                <a:gd name="T1" fmla="*/ 26 h 47"/>
                <a:gd name="T2" fmla="*/ 29 w 65"/>
                <a:gd name="T3" fmla="*/ 8 h 47"/>
                <a:gd name="T4" fmla="*/ 50 w 65"/>
                <a:gd name="T5" fmla="*/ 15 h 47"/>
                <a:gd name="T6" fmla="*/ 65 w 65"/>
                <a:gd name="T7" fmla="*/ 47 h 47"/>
                <a:gd name="T8" fmla="*/ 0 w 65"/>
                <a:gd name="T9" fmla="*/ 26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7">
                  <a:moveTo>
                    <a:pt x="0" y="26"/>
                  </a:moveTo>
                  <a:cubicBezTo>
                    <a:pt x="29" y="8"/>
                    <a:pt x="29" y="8"/>
                    <a:pt x="29" y="8"/>
                  </a:cubicBezTo>
                  <a:cubicBezTo>
                    <a:pt x="29" y="8"/>
                    <a:pt x="43" y="0"/>
                    <a:pt x="50" y="15"/>
                  </a:cubicBezTo>
                  <a:cubicBezTo>
                    <a:pt x="65" y="47"/>
                    <a:pt x="65" y="47"/>
                    <a:pt x="65" y="47"/>
                  </a:cubicBezTo>
                  <a:lnTo>
                    <a:pt x="0" y="26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1" name="Freeform 9722"/>
            <p:cNvSpPr>
              <a:spLocks/>
            </p:cNvSpPr>
            <p:nvPr/>
          </p:nvSpPr>
          <p:spPr bwMode="auto">
            <a:xfrm>
              <a:off x="4545046" y="2173296"/>
              <a:ext cx="3273450" cy="2278070"/>
            </a:xfrm>
            <a:custGeom>
              <a:avLst/>
              <a:gdLst>
                <a:gd name="T0" fmla="*/ 951 w 1719"/>
                <a:gd name="T1" fmla="*/ 0 h 1196"/>
                <a:gd name="T2" fmla="*/ 868 w 1719"/>
                <a:gd name="T3" fmla="*/ 176 h 1196"/>
                <a:gd name="T4" fmla="*/ 735 w 1719"/>
                <a:gd name="T5" fmla="*/ 0 h 1196"/>
                <a:gd name="T6" fmla="*/ 0 w 1719"/>
                <a:gd name="T7" fmla="*/ 0 h 1196"/>
                <a:gd name="T8" fmla="*/ 0 w 1719"/>
                <a:gd name="T9" fmla="*/ 1196 h 1196"/>
                <a:gd name="T10" fmla="*/ 1719 w 1719"/>
                <a:gd name="T11" fmla="*/ 1196 h 1196"/>
                <a:gd name="T12" fmla="*/ 1719 w 1719"/>
                <a:gd name="T13" fmla="*/ 0 h 1196"/>
                <a:gd name="T14" fmla="*/ 951 w 1719"/>
                <a:gd name="T15" fmla="*/ 0 h 1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19" h="1196">
                  <a:moveTo>
                    <a:pt x="951" y="0"/>
                  </a:moveTo>
                  <a:cubicBezTo>
                    <a:pt x="868" y="176"/>
                    <a:pt x="868" y="176"/>
                    <a:pt x="868" y="176"/>
                  </a:cubicBezTo>
                  <a:cubicBezTo>
                    <a:pt x="868" y="176"/>
                    <a:pt x="785" y="64"/>
                    <a:pt x="73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196"/>
                    <a:pt x="0" y="1196"/>
                    <a:pt x="0" y="1196"/>
                  </a:cubicBezTo>
                  <a:cubicBezTo>
                    <a:pt x="1719" y="1196"/>
                    <a:pt x="1719" y="1196"/>
                    <a:pt x="1719" y="1196"/>
                  </a:cubicBezTo>
                  <a:cubicBezTo>
                    <a:pt x="1719" y="0"/>
                    <a:pt x="1719" y="0"/>
                    <a:pt x="1719" y="0"/>
                  </a:cubicBezTo>
                  <a:lnTo>
                    <a:pt x="951" y="0"/>
                  </a:lnTo>
                  <a:close/>
                </a:path>
              </a:pathLst>
            </a:custGeom>
            <a:solidFill>
              <a:srgbClr val="4856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2" name="Freeform 9723"/>
            <p:cNvSpPr>
              <a:spLocks/>
            </p:cNvSpPr>
            <p:nvPr/>
          </p:nvSpPr>
          <p:spPr bwMode="auto">
            <a:xfrm>
              <a:off x="4583146" y="2136783"/>
              <a:ext cx="3192487" cy="2284420"/>
            </a:xfrm>
            <a:custGeom>
              <a:avLst/>
              <a:gdLst>
                <a:gd name="T0" fmla="*/ 42 w 2011"/>
                <a:gd name="T1" fmla="*/ 0 h 1439"/>
                <a:gd name="T2" fmla="*/ 0 w 2011"/>
                <a:gd name="T3" fmla="*/ 42 h 1439"/>
                <a:gd name="T4" fmla="*/ 0 w 2011"/>
                <a:gd name="T5" fmla="*/ 1439 h 1439"/>
                <a:gd name="T6" fmla="*/ 2011 w 2011"/>
                <a:gd name="T7" fmla="*/ 1439 h 1439"/>
                <a:gd name="T8" fmla="*/ 2011 w 2011"/>
                <a:gd name="T9" fmla="*/ 64 h 1439"/>
                <a:gd name="T10" fmla="*/ 1964 w 2011"/>
                <a:gd name="T11" fmla="*/ 0 h 1439"/>
                <a:gd name="T12" fmla="*/ 1008 w 2011"/>
                <a:gd name="T13" fmla="*/ 252 h 1439"/>
                <a:gd name="T14" fmla="*/ 42 w 2011"/>
                <a:gd name="T1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11" h="1439">
                  <a:moveTo>
                    <a:pt x="42" y="0"/>
                  </a:moveTo>
                  <a:lnTo>
                    <a:pt x="0" y="42"/>
                  </a:lnTo>
                  <a:lnTo>
                    <a:pt x="0" y="1439"/>
                  </a:lnTo>
                  <a:lnTo>
                    <a:pt x="2011" y="1439"/>
                  </a:lnTo>
                  <a:lnTo>
                    <a:pt x="2011" y="64"/>
                  </a:lnTo>
                  <a:lnTo>
                    <a:pt x="1964" y="0"/>
                  </a:lnTo>
                  <a:lnTo>
                    <a:pt x="1008" y="25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3" name="Freeform 9724"/>
            <p:cNvSpPr>
              <a:spLocks/>
            </p:cNvSpPr>
            <p:nvPr/>
          </p:nvSpPr>
          <p:spPr bwMode="auto">
            <a:xfrm>
              <a:off x="4649822" y="2136783"/>
              <a:ext cx="3051198" cy="2236795"/>
            </a:xfrm>
            <a:custGeom>
              <a:avLst/>
              <a:gdLst>
                <a:gd name="T0" fmla="*/ 913 w 1602"/>
                <a:gd name="T1" fmla="*/ 0 h 1174"/>
                <a:gd name="T2" fmla="*/ 801 w 1602"/>
                <a:gd name="T3" fmla="*/ 145 h 1174"/>
                <a:gd name="T4" fmla="*/ 650 w 1602"/>
                <a:gd name="T5" fmla="*/ 0 h 1174"/>
                <a:gd name="T6" fmla="*/ 0 w 1602"/>
                <a:gd name="T7" fmla="*/ 0 h 1174"/>
                <a:gd name="T8" fmla="*/ 0 w 1602"/>
                <a:gd name="T9" fmla="*/ 1174 h 1174"/>
                <a:gd name="T10" fmla="*/ 1602 w 1602"/>
                <a:gd name="T11" fmla="*/ 1174 h 1174"/>
                <a:gd name="T12" fmla="*/ 1602 w 1602"/>
                <a:gd name="T13" fmla="*/ 0 h 1174"/>
                <a:gd name="T14" fmla="*/ 913 w 1602"/>
                <a:gd name="T15" fmla="*/ 0 h 1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02" h="1174">
                  <a:moveTo>
                    <a:pt x="913" y="0"/>
                  </a:moveTo>
                  <a:cubicBezTo>
                    <a:pt x="803" y="0"/>
                    <a:pt x="801" y="145"/>
                    <a:pt x="801" y="145"/>
                  </a:cubicBezTo>
                  <a:cubicBezTo>
                    <a:pt x="799" y="10"/>
                    <a:pt x="650" y="0"/>
                    <a:pt x="65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174"/>
                    <a:pt x="0" y="1174"/>
                    <a:pt x="0" y="1174"/>
                  </a:cubicBezTo>
                  <a:cubicBezTo>
                    <a:pt x="1602" y="1174"/>
                    <a:pt x="1602" y="1174"/>
                    <a:pt x="1602" y="1174"/>
                  </a:cubicBezTo>
                  <a:cubicBezTo>
                    <a:pt x="1602" y="0"/>
                    <a:pt x="1602" y="0"/>
                    <a:pt x="1602" y="0"/>
                  </a:cubicBezTo>
                  <a:lnTo>
                    <a:pt x="913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4" name="Rectangle 9725"/>
            <p:cNvSpPr>
              <a:spLocks noChangeArrowheads="1"/>
            </p:cNvSpPr>
            <p:nvPr/>
          </p:nvSpPr>
          <p:spPr bwMode="auto">
            <a:xfrm>
              <a:off x="4737135" y="2244734"/>
              <a:ext cx="555629" cy="603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5" name="Rectangle 9726"/>
            <p:cNvSpPr>
              <a:spLocks noChangeArrowheads="1"/>
            </p:cNvSpPr>
            <p:nvPr/>
          </p:nvSpPr>
          <p:spPr bwMode="auto">
            <a:xfrm>
              <a:off x="4737135" y="2354271"/>
              <a:ext cx="555629" cy="619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6" name="Rectangle 9727"/>
            <p:cNvSpPr>
              <a:spLocks noChangeArrowheads="1"/>
            </p:cNvSpPr>
            <p:nvPr/>
          </p:nvSpPr>
          <p:spPr bwMode="auto">
            <a:xfrm>
              <a:off x="4737135" y="2927361"/>
              <a:ext cx="488954" cy="619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7" name="Rectangle 9728"/>
            <p:cNvSpPr>
              <a:spLocks noChangeArrowheads="1"/>
            </p:cNvSpPr>
            <p:nvPr/>
          </p:nvSpPr>
          <p:spPr bwMode="auto">
            <a:xfrm>
              <a:off x="4737135" y="3038486"/>
              <a:ext cx="488954" cy="603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8" name="Rectangle 9729"/>
            <p:cNvSpPr>
              <a:spLocks noChangeArrowheads="1"/>
            </p:cNvSpPr>
            <p:nvPr/>
          </p:nvSpPr>
          <p:spPr bwMode="auto">
            <a:xfrm>
              <a:off x="4737135" y="3144849"/>
              <a:ext cx="488954" cy="619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9" name="Rectangle 9730"/>
            <p:cNvSpPr>
              <a:spLocks noChangeArrowheads="1"/>
            </p:cNvSpPr>
            <p:nvPr/>
          </p:nvSpPr>
          <p:spPr bwMode="auto">
            <a:xfrm>
              <a:off x="4737135" y="3249624"/>
              <a:ext cx="488954" cy="619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0" name="Rectangle 9731"/>
            <p:cNvSpPr>
              <a:spLocks noChangeArrowheads="1"/>
            </p:cNvSpPr>
            <p:nvPr/>
          </p:nvSpPr>
          <p:spPr bwMode="auto">
            <a:xfrm>
              <a:off x="4737135" y="2460634"/>
              <a:ext cx="1109671" cy="619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1" name="Rectangle 9732"/>
            <p:cNvSpPr>
              <a:spLocks noChangeArrowheads="1"/>
            </p:cNvSpPr>
            <p:nvPr/>
          </p:nvSpPr>
          <p:spPr bwMode="auto">
            <a:xfrm>
              <a:off x="4737135" y="2568585"/>
              <a:ext cx="1109671" cy="603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2" name="Rectangle 9733"/>
            <p:cNvSpPr>
              <a:spLocks noChangeArrowheads="1"/>
            </p:cNvSpPr>
            <p:nvPr/>
          </p:nvSpPr>
          <p:spPr bwMode="auto">
            <a:xfrm>
              <a:off x="4737135" y="2670185"/>
              <a:ext cx="1109671" cy="619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3" name="Rectangle 9734"/>
            <p:cNvSpPr>
              <a:spLocks noChangeArrowheads="1"/>
            </p:cNvSpPr>
            <p:nvPr/>
          </p:nvSpPr>
          <p:spPr bwMode="auto">
            <a:xfrm>
              <a:off x="4737135" y="2771785"/>
              <a:ext cx="1109671" cy="603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4" name="Rectangle 9735"/>
            <p:cNvSpPr>
              <a:spLocks noChangeArrowheads="1"/>
            </p:cNvSpPr>
            <p:nvPr/>
          </p:nvSpPr>
          <p:spPr bwMode="auto">
            <a:xfrm>
              <a:off x="4737135" y="3384562"/>
              <a:ext cx="1109671" cy="619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5" name="Rectangle 9736"/>
            <p:cNvSpPr>
              <a:spLocks noChangeArrowheads="1"/>
            </p:cNvSpPr>
            <p:nvPr/>
          </p:nvSpPr>
          <p:spPr bwMode="auto">
            <a:xfrm>
              <a:off x="4737135" y="3497275"/>
              <a:ext cx="1109671" cy="619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6" name="Rectangle 9737"/>
            <p:cNvSpPr>
              <a:spLocks noChangeArrowheads="1"/>
            </p:cNvSpPr>
            <p:nvPr/>
          </p:nvSpPr>
          <p:spPr bwMode="auto">
            <a:xfrm>
              <a:off x="4737135" y="3602051"/>
              <a:ext cx="1109671" cy="619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7" name="Rectangle 9738"/>
            <p:cNvSpPr>
              <a:spLocks noChangeArrowheads="1"/>
            </p:cNvSpPr>
            <p:nvPr/>
          </p:nvSpPr>
          <p:spPr bwMode="auto">
            <a:xfrm>
              <a:off x="4981612" y="3711588"/>
              <a:ext cx="865194" cy="603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8" name="Rectangle 9739"/>
            <p:cNvSpPr>
              <a:spLocks noChangeArrowheads="1"/>
            </p:cNvSpPr>
            <p:nvPr/>
          </p:nvSpPr>
          <p:spPr bwMode="auto">
            <a:xfrm>
              <a:off x="4737135" y="3811601"/>
              <a:ext cx="1109671" cy="619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9" name="Rectangle 9740"/>
            <p:cNvSpPr>
              <a:spLocks noChangeArrowheads="1"/>
            </p:cNvSpPr>
            <p:nvPr/>
          </p:nvSpPr>
          <p:spPr bwMode="auto">
            <a:xfrm>
              <a:off x="4737135" y="3917964"/>
              <a:ext cx="1109671" cy="619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0" name="Rectangle 9741"/>
            <p:cNvSpPr>
              <a:spLocks noChangeArrowheads="1"/>
            </p:cNvSpPr>
            <p:nvPr/>
          </p:nvSpPr>
          <p:spPr bwMode="auto">
            <a:xfrm>
              <a:off x="4737135" y="4022739"/>
              <a:ext cx="884244" cy="619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1" name="Rectangle 9742"/>
            <p:cNvSpPr>
              <a:spLocks noChangeArrowheads="1"/>
            </p:cNvSpPr>
            <p:nvPr/>
          </p:nvSpPr>
          <p:spPr bwMode="auto">
            <a:xfrm>
              <a:off x="4737135" y="4132277"/>
              <a:ext cx="1109671" cy="603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2" name="Rectangle 9743"/>
            <p:cNvSpPr>
              <a:spLocks noChangeArrowheads="1"/>
            </p:cNvSpPr>
            <p:nvPr/>
          </p:nvSpPr>
          <p:spPr bwMode="auto">
            <a:xfrm>
              <a:off x="4737135" y="4232290"/>
              <a:ext cx="1109671" cy="619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3" name="Rectangle 9744"/>
            <p:cNvSpPr>
              <a:spLocks noChangeArrowheads="1"/>
            </p:cNvSpPr>
            <p:nvPr/>
          </p:nvSpPr>
          <p:spPr bwMode="auto">
            <a:xfrm>
              <a:off x="5292764" y="2908311"/>
              <a:ext cx="554042" cy="403226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4" name="Rectangle 9745"/>
            <p:cNvSpPr>
              <a:spLocks noChangeArrowheads="1"/>
            </p:cNvSpPr>
            <p:nvPr/>
          </p:nvSpPr>
          <p:spPr bwMode="auto">
            <a:xfrm>
              <a:off x="6496098" y="2266959"/>
              <a:ext cx="1101733" cy="603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5" name="Rectangle 9746"/>
            <p:cNvSpPr>
              <a:spLocks noChangeArrowheads="1"/>
            </p:cNvSpPr>
            <p:nvPr/>
          </p:nvSpPr>
          <p:spPr bwMode="auto">
            <a:xfrm>
              <a:off x="6496098" y="2379671"/>
              <a:ext cx="1101733" cy="603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6" name="Rectangle 9747"/>
            <p:cNvSpPr>
              <a:spLocks noChangeArrowheads="1"/>
            </p:cNvSpPr>
            <p:nvPr/>
          </p:nvSpPr>
          <p:spPr bwMode="auto">
            <a:xfrm>
              <a:off x="6496098" y="2484447"/>
              <a:ext cx="1108084" cy="603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7" name="Rectangle 9748"/>
            <p:cNvSpPr>
              <a:spLocks noChangeArrowheads="1"/>
            </p:cNvSpPr>
            <p:nvPr/>
          </p:nvSpPr>
          <p:spPr bwMode="auto">
            <a:xfrm>
              <a:off x="6496098" y="2592397"/>
              <a:ext cx="1108084" cy="619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8" name="Rectangle 9749"/>
            <p:cNvSpPr>
              <a:spLocks noChangeArrowheads="1"/>
            </p:cNvSpPr>
            <p:nvPr/>
          </p:nvSpPr>
          <p:spPr bwMode="auto">
            <a:xfrm>
              <a:off x="6496098" y="2693998"/>
              <a:ext cx="1108084" cy="603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9" name="Rectangle 9750"/>
            <p:cNvSpPr>
              <a:spLocks noChangeArrowheads="1"/>
            </p:cNvSpPr>
            <p:nvPr/>
          </p:nvSpPr>
          <p:spPr bwMode="auto">
            <a:xfrm>
              <a:off x="6496098" y="2797185"/>
              <a:ext cx="1108084" cy="603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0" name="Rectangle 9751"/>
            <p:cNvSpPr>
              <a:spLocks noChangeArrowheads="1"/>
            </p:cNvSpPr>
            <p:nvPr/>
          </p:nvSpPr>
          <p:spPr bwMode="auto">
            <a:xfrm>
              <a:off x="6496098" y="3409962"/>
              <a:ext cx="1108084" cy="603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1" name="Rectangle 9752"/>
            <p:cNvSpPr>
              <a:spLocks noChangeArrowheads="1"/>
            </p:cNvSpPr>
            <p:nvPr/>
          </p:nvSpPr>
          <p:spPr bwMode="auto">
            <a:xfrm>
              <a:off x="6496098" y="3521088"/>
              <a:ext cx="1108084" cy="603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2" name="Rectangle 9753"/>
            <p:cNvSpPr>
              <a:spLocks noChangeArrowheads="1"/>
            </p:cNvSpPr>
            <p:nvPr/>
          </p:nvSpPr>
          <p:spPr bwMode="auto">
            <a:xfrm>
              <a:off x="6496098" y="3627451"/>
              <a:ext cx="1108084" cy="603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3" name="Rectangle 9754"/>
            <p:cNvSpPr>
              <a:spLocks noChangeArrowheads="1"/>
            </p:cNvSpPr>
            <p:nvPr/>
          </p:nvSpPr>
          <p:spPr bwMode="auto">
            <a:xfrm>
              <a:off x="6496098" y="4046552"/>
              <a:ext cx="1101733" cy="603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4" name="Rectangle 9755"/>
            <p:cNvSpPr>
              <a:spLocks noChangeArrowheads="1"/>
            </p:cNvSpPr>
            <p:nvPr/>
          </p:nvSpPr>
          <p:spPr bwMode="auto">
            <a:xfrm>
              <a:off x="6496098" y="4154502"/>
              <a:ext cx="1108084" cy="619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5" name="Rectangle 9756"/>
            <p:cNvSpPr>
              <a:spLocks noChangeArrowheads="1"/>
            </p:cNvSpPr>
            <p:nvPr/>
          </p:nvSpPr>
          <p:spPr bwMode="auto">
            <a:xfrm>
              <a:off x="6496098" y="4257690"/>
              <a:ext cx="1108084" cy="603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6" name="Rectangle 9757"/>
            <p:cNvSpPr>
              <a:spLocks noChangeArrowheads="1"/>
            </p:cNvSpPr>
            <p:nvPr/>
          </p:nvSpPr>
          <p:spPr bwMode="auto">
            <a:xfrm>
              <a:off x="7086653" y="2933711"/>
              <a:ext cx="517529" cy="401639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7" name="Rectangle 9758"/>
            <p:cNvSpPr>
              <a:spLocks noChangeArrowheads="1"/>
            </p:cNvSpPr>
            <p:nvPr/>
          </p:nvSpPr>
          <p:spPr bwMode="auto">
            <a:xfrm>
              <a:off x="6496098" y="2933711"/>
              <a:ext cx="517529" cy="401639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8" name="Rectangle 9759"/>
            <p:cNvSpPr>
              <a:spLocks noChangeArrowheads="1"/>
            </p:cNvSpPr>
            <p:nvPr/>
          </p:nvSpPr>
          <p:spPr bwMode="auto">
            <a:xfrm>
              <a:off x="6496098" y="3740164"/>
              <a:ext cx="425453" cy="269876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9" name="Rectangle 9760"/>
            <p:cNvSpPr>
              <a:spLocks noChangeArrowheads="1"/>
            </p:cNvSpPr>
            <p:nvPr/>
          </p:nvSpPr>
          <p:spPr bwMode="auto">
            <a:xfrm>
              <a:off x="6967589" y="3740164"/>
              <a:ext cx="630242" cy="268288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0" name="Rectangle 9761"/>
            <p:cNvSpPr>
              <a:spLocks noChangeArrowheads="1"/>
            </p:cNvSpPr>
            <p:nvPr/>
          </p:nvSpPr>
          <p:spPr bwMode="auto">
            <a:xfrm>
              <a:off x="4002117" y="2265371"/>
              <a:ext cx="361953" cy="2095507"/>
            </a:xfrm>
            <a:prstGeom prst="rect">
              <a:avLst/>
            </a:pr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1" name="Rectangle 9762"/>
            <p:cNvSpPr>
              <a:spLocks noChangeArrowheads="1"/>
            </p:cNvSpPr>
            <p:nvPr/>
          </p:nvSpPr>
          <p:spPr bwMode="auto">
            <a:xfrm>
              <a:off x="3997354" y="2265371"/>
              <a:ext cx="138114" cy="2095507"/>
            </a:xfrm>
            <a:prstGeom prst="rect">
              <a:avLst/>
            </a:prstGeom>
            <a:solidFill>
              <a:srgbClr val="E8E8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2" name="Rectangle 9763"/>
            <p:cNvSpPr>
              <a:spLocks noChangeArrowheads="1"/>
            </p:cNvSpPr>
            <p:nvPr/>
          </p:nvSpPr>
          <p:spPr bwMode="auto">
            <a:xfrm>
              <a:off x="4238656" y="2305059"/>
              <a:ext cx="119063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3" name="Rectangle 9764"/>
            <p:cNvSpPr>
              <a:spLocks noChangeArrowheads="1"/>
            </p:cNvSpPr>
            <p:nvPr/>
          </p:nvSpPr>
          <p:spPr bwMode="auto">
            <a:xfrm>
              <a:off x="4297394" y="2330459"/>
              <a:ext cx="60325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4" name="Rectangle 9765"/>
            <p:cNvSpPr>
              <a:spLocks noChangeArrowheads="1"/>
            </p:cNvSpPr>
            <p:nvPr/>
          </p:nvSpPr>
          <p:spPr bwMode="auto">
            <a:xfrm>
              <a:off x="4297394" y="2352684"/>
              <a:ext cx="60325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5" name="Rectangle 9766"/>
            <p:cNvSpPr>
              <a:spLocks noChangeArrowheads="1"/>
            </p:cNvSpPr>
            <p:nvPr/>
          </p:nvSpPr>
          <p:spPr bwMode="auto">
            <a:xfrm>
              <a:off x="4297394" y="2378084"/>
              <a:ext cx="60325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6" name="Rectangle 9767"/>
            <p:cNvSpPr>
              <a:spLocks noChangeArrowheads="1"/>
            </p:cNvSpPr>
            <p:nvPr/>
          </p:nvSpPr>
          <p:spPr bwMode="auto">
            <a:xfrm>
              <a:off x="4297394" y="2400309"/>
              <a:ext cx="60325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7" name="Rectangle 9768"/>
            <p:cNvSpPr>
              <a:spLocks noChangeArrowheads="1"/>
            </p:cNvSpPr>
            <p:nvPr/>
          </p:nvSpPr>
          <p:spPr bwMode="auto">
            <a:xfrm>
              <a:off x="4238656" y="2422534"/>
              <a:ext cx="119063" cy="12700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8" name="Rectangle 9769"/>
            <p:cNvSpPr>
              <a:spLocks noChangeArrowheads="1"/>
            </p:cNvSpPr>
            <p:nvPr/>
          </p:nvSpPr>
          <p:spPr bwMode="auto">
            <a:xfrm>
              <a:off x="4297394" y="2446347"/>
              <a:ext cx="60325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9" name="Rectangle 9770"/>
            <p:cNvSpPr>
              <a:spLocks noChangeArrowheads="1"/>
            </p:cNvSpPr>
            <p:nvPr/>
          </p:nvSpPr>
          <p:spPr bwMode="auto">
            <a:xfrm>
              <a:off x="4297394" y="2470159"/>
              <a:ext cx="60325" cy="95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0" name="Rectangle 9771"/>
            <p:cNvSpPr>
              <a:spLocks noChangeArrowheads="1"/>
            </p:cNvSpPr>
            <p:nvPr/>
          </p:nvSpPr>
          <p:spPr bwMode="auto">
            <a:xfrm>
              <a:off x="4297394" y="2493972"/>
              <a:ext cx="60325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1" name="Rectangle 9772"/>
            <p:cNvSpPr>
              <a:spLocks noChangeArrowheads="1"/>
            </p:cNvSpPr>
            <p:nvPr/>
          </p:nvSpPr>
          <p:spPr bwMode="auto">
            <a:xfrm>
              <a:off x="4297394" y="2517784"/>
              <a:ext cx="60325" cy="95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2" name="Rectangle 9773"/>
            <p:cNvSpPr>
              <a:spLocks noChangeArrowheads="1"/>
            </p:cNvSpPr>
            <p:nvPr/>
          </p:nvSpPr>
          <p:spPr bwMode="auto">
            <a:xfrm>
              <a:off x="4238656" y="2541597"/>
              <a:ext cx="119063" cy="95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3" name="Rectangle 9774"/>
            <p:cNvSpPr>
              <a:spLocks noChangeArrowheads="1"/>
            </p:cNvSpPr>
            <p:nvPr/>
          </p:nvSpPr>
          <p:spPr bwMode="auto">
            <a:xfrm>
              <a:off x="4297394" y="2563822"/>
              <a:ext cx="61913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4" name="Rectangle 9775"/>
            <p:cNvSpPr>
              <a:spLocks noChangeArrowheads="1"/>
            </p:cNvSpPr>
            <p:nvPr/>
          </p:nvSpPr>
          <p:spPr bwMode="auto">
            <a:xfrm>
              <a:off x="4297394" y="2587635"/>
              <a:ext cx="61913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5" name="Rectangle 9776"/>
            <p:cNvSpPr>
              <a:spLocks noChangeArrowheads="1"/>
            </p:cNvSpPr>
            <p:nvPr/>
          </p:nvSpPr>
          <p:spPr bwMode="auto">
            <a:xfrm>
              <a:off x="4297394" y="2611447"/>
              <a:ext cx="61913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6" name="Rectangle 9777"/>
            <p:cNvSpPr>
              <a:spLocks noChangeArrowheads="1"/>
            </p:cNvSpPr>
            <p:nvPr/>
          </p:nvSpPr>
          <p:spPr bwMode="auto">
            <a:xfrm>
              <a:off x="4297394" y="2635260"/>
              <a:ext cx="61913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7" name="Rectangle 9778"/>
            <p:cNvSpPr>
              <a:spLocks noChangeArrowheads="1"/>
            </p:cNvSpPr>
            <p:nvPr/>
          </p:nvSpPr>
          <p:spPr bwMode="auto">
            <a:xfrm>
              <a:off x="4240244" y="2657485"/>
              <a:ext cx="119063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8" name="Rectangle 9779"/>
            <p:cNvSpPr>
              <a:spLocks noChangeArrowheads="1"/>
            </p:cNvSpPr>
            <p:nvPr/>
          </p:nvSpPr>
          <p:spPr bwMode="auto">
            <a:xfrm>
              <a:off x="4297394" y="2682885"/>
              <a:ext cx="60325" cy="95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9" name="Rectangle 9780"/>
            <p:cNvSpPr>
              <a:spLocks noChangeArrowheads="1"/>
            </p:cNvSpPr>
            <p:nvPr/>
          </p:nvSpPr>
          <p:spPr bwMode="auto">
            <a:xfrm>
              <a:off x="4297394" y="2705110"/>
              <a:ext cx="60325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0" name="Rectangle 9781"/>
            <p:cNvSpPr>
              <a:spLocks noChangeArrowheads="1"/>
            </p:cNvSpPr>
            <p:nvPr/>
          </p:nvSpPr>
          <p:spPr bwMode="auto">
            <a:xfrm>
              <a:off x="4297394" y="2730510"/>
              <a:ext cx="60325" cy="95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1" name="Rectangle 9782"/>
            <p:cNvSpPr>
              <a:spLocks noChangeArrowheads="1"/>
            </p:cNvSpPr>
            <p:nvPr/>
          </p:nvSpPr>
          <p:spPr bwMode="auto">
            <a:xfrm>
              <a:off x="4297394" y="2752735"/>
              <a:ext cx="60325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2" name="Rectangle 9783"/>
            <p:cNvSpPr>
              <a:spLocks noChangeArrowheads="1"/>
            </p:cNvSpPr>
            <p:nvPr/>
          </p:nvSpPr>
          <p:spPr bwMode="auto">
            <a:xfrm>
              <a:off x="4238656" y="2774960"/>
              <a:ext cx="119063" cy="12700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3" name="Rectangle 9784"/>
            <p:cNvSpPr>
              <a:spLocks noChangeArrowheads="1"/>
            </p:cNvSpPr>
            <p:nvPr/>
          </p:nvSpPr>
          <p:spPr bwMode="auto">
            <a:xfrm>
              <a:off x="4297394" y="2798773"/>
              <a:ext cx="60325" cy="95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4" name="Rectangle 9785"/>
            <p:cNvSpPr>
              <a:spLocks noChangeArrowheads="1"/>
            </p:cNvSpPr>
            <p:nvPr/>
          </p:nvSpPr>
          <p:spPr bwMode="auto">
            <a:xfrm>
              <a:off x="4297394" y="2820998"/>
              <a:ext cx="60325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5" name="Rectangle 9786"/>
            <p:cNvSpPr>
              <a:spLocks noChangeArrowheads="1"/>
            </p:cNvSpPr>
            <p:nvPr/>
          </p:nvSpPr>
          <p:spPr bwMode="auto">
            <a:xfrm>
              <a:off x="4297394" y="2844811"/>
              <a:ext cx="60325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6" name="Rectangle 9787"/>
            <p:cNvSpPr>
              <a:spLocks noChangeArrowheads="1"/>
            </p:cNvSpPr>
            <p:nvPr/>
          </p:nvSpPr>
          <p:spPr bwMode="auto">
            <a:xfrm>
              <a:off x="4297394" y="2868623"/>
              <a:ext cx="60325" cy="95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7" name="Rectangle 9788"/>
            <p:cNvSpPr>
              <a:spLocks noChangeArrowheads="1"/>
            </p:cNvSpPr>
            <p:nvPr/>
          </p:nvSpPr>
          <p:spPr bwMode="auto">
            <a:xfrm>
              <a:off x="4238656" y="2892436"/>
              <a:ext cx="119063" cy="95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8" name="Rectangle 9789"/>
            <p:cNvSpPr>
              <a:spLocks noChangeArrowheads="1"/>
            </p:cNvSpPr>
            <p:nvPr/>
          </p:nvSpPr>
          <p:spPr bwMode="auto">
            <a:xfrm>
              <a:off x="4297394" y="2914661"/>
              <a:ext cx="61913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9" name="Rectangle 9790"/>
            <p:cNvSpPr>
              <a:spLocks noChangeArrowheads="1"/>
            </p:cNvSpPr>
            <p:nvPr/>
          </p:nvSpPr>
          <p:spPr bwMode="auto">
            <a:xfrm>
              <a:off x="4297394" y="2940061"/>
              <a:ext cx="61913" cy="95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0" name="Rectangle 9791"/>
            <p:cNvSpPr>
              <a:spLocks noChangeArrowheads="1"/>
            </p:cNvSpPr>
            <p:nvPr/>
          </p:nvSpPr>
          <p:spPr bwMode="auto">
            <a:xfrm>
              <a:off x="4297394" y="2962286"/>
              <a:ext cx="61913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1" name="Rectangle 9792"/>
            <p:cNvSpPr>
              <a:spLocks noChangeArrowheads="1"/>
            </p:cNvSpPr>
            <p:nvPr/>
          </p:nvSpPr>
          <p:spPr bwMode="auto">
            <a:xfrm>
              <a:off x="4297394" y="2984511"/>
              <a:ext cx="61913" cy="12700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2" name="Rectangle 9793"/>
            <p:cNvSpPr>
              <a:spLocks noChangeArrowheads="1"/>
            </p:cNvSpPr>
            <p:nvPr/>
          </p:nvSpPr>
          <p:spPr bwMode="auto">
            <a:xfrm>
              <a:off x="4240244" y="3008324"/>
              <a:ext cx="119063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3" name="Rectangle 9794"/>
            <p:cNvSpPr>
              <a:spLocks noChangeArrowheads="1"/>
            </p:cNvSpPr>
            <p:nvPr/>
          </p:nvSpPr>
          <p:spPr bwMode="auto">
            <a:xfrm>
              <a:off x="4297394" y="3032136"/>
              <a:ext cx="60325" cy="12700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4" name="Rectangle 9795"/>
            <p:cNvSpPr>
              <a:spLocks noChangeArrowheads="1"/>
            </p:cNvSpPr>
            <p:nvPr/>
          </p:nvSpPr>
          <p:spPr bwMode="auto">
            <a:xfrm>
              <a:off x="4297394" y="3055949"/>
              <a:ext cx="60325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5" name="Rectangle 9796"/>
            <p:cNvSpPr>
              <a:spLocks noChangeArrowheads="1"/>
            </p:cNvSpPr>
            <p:nvPr/>
          </p:nvSpPr>
          <p:spPr bwMode="auto">
            <a:xfrm>
              <a:off x="4297394" y="3079761"/>
              <a:ext cx="60325" cy="95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6" name="Rectangle 9797"/>
            <p:cNvSpPr>
              <a:spLocks noChangeArrowheads="1"/>
            </p:cNvSpPr>
            <p:nvPr/>
          </p:nvSpPr>
          <p:spPr bwMode="auto">
            <a:xfrm>
              <a:off x="4297394" y="3103574"/>
              <a:ext cx="60325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7" name="Rectangle 9798"/>
            <p:cNvSpPr>
              <a:spLocks noChangeArrowheads="1"/>
            </p:cNvSpPr>
            <p:nvPr/>
          </p:nvSpPr>
          <p:spPr bwMode="auto">
            <a:xfrm>
              <a:off x="4238656" y="3125799"/>
              <a:ext cx="119063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8" name="Rectangle 9799"/>
            <p:cNvSpPr>
              <a:spLocks noChangeArrowheads="1"/>
            </p:cNvSpPr>
            <p:nvPr/>
          </p:nvSpPr>
          <p:spPr bwMode="auto">
            <a:xfrm>
              <a:off x="4297394" y="3146437"/>
              <a:ext cx="60325" cy="12700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9" name="Rectangle 9800"/>
            <p:cNvSpPr>
              <a:spLocks noChangeArrowheads="1"/>
            </p:cNvSpPr>
            <p:nvPr/>
          </p:nvSpPr>
          <p:spPr bwMode="auto">
            <a:xfrm>
              <a:off x="4297394" y="3170249"/>
              <a:ext cx="60325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0" name="Rectangle 9801"/>
            <p:cNvSpPr>
              <a:spLocks noChangeArrowheads="1"/>
            </p:cNvSpPr>
            <p:nvPr/>
          </p:nvSpPr>
          <p:spPr bwMode="auto">
            <a:xfrm>
              <a:off x="4297394" y="3194062"/>
              <a:ext cx="60325" cy="12700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1" name="Rectangle 9802"/>
            <p:cNvSpPr>
              <a:spLocks noChangeArrowheads="1"/>
            </p:cNvSpPr>
            <p:nvPr/>
          </p:nvSpPr>
          <p:spPr bwMode="auto">
            <a:xfrm>
              <a:off x="4297394" y="3217874"/>
              <a:ext cx="60325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2" name="Rectangle 9803"/>
            <p:cNvSpPr>
              <a:spLocks noChangeArrowheads="1"/>
            </p:cNvSpPr>
            <p:nvPr/>
          </p:nvSpPr>
          <p:spPr bwMode="auto">
            <a:xfrm>
              <a:off x="4240244" y="3240099"/>
              <a:ext cx="117476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3" name="Rectangle 9804"/>
            <p:cNvSpPr>
              <a:spLocks noChangeArrowheads="1"/>
            </p:cNvSpPr>
            <p:nvPr/>
          </p:nvSpPr>
          <p:spPr bwMode="auto">
            <a:xfrm>
              <a:off x="4297394" y="3263912"/>
              <a:ext cx="60325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4" name="Rectangle 9805"/>
            <p:cNvSpPr>
              <a:spLocks noChangeArrowheads="1"/>
            </p:cNvSpPr>
            <p:nvPr/>
          </p:nvSpPr>
          <p:spPr bwMode="auto">
            <a:xfrm>
              <a:off x="4297394" y="3286137"/>
              <a:ext cx="60325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5" name="Rectangle 9806"/>
            <p:cNvSpPr>
              <a:spLocks noChangeArrowheads="1"/>
            </p:cNvSpPr>
            <p:nvPr/>
          </p:nvSpPr>
          <p:spPr bwMode="auto">
            <a:xfrm>
              <a:off x="4297394" y="3311537"/>
              <a:ext cx="60325" cy="95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6" name="Rectangle 9807"/>
            <p:cNvSpPr>
              <a:spLocks noChangeArrowheads="1"/>
            </p:cNvSpPr>
            <p:nvPr/>
          </p:nvSpPr>
          <p:spPr bwMode="auto">
            <a:xfrm>
              <a:off x="4297394" y="3333762"/>
              <a:ext cx="60325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7" name="Rectangle 9808"/>
            <p:cNvSpPr>
              <a:spLocks noChangeArrowheads="1"/>
            </p:cNvSpPr>
            <p:nvPr/>
          </p:nvSpPr>
          <p:spPr bwMode="auto">
            <a:xfrm>
              <a:off x="4240244" y="3355987"/>
              <a:ext cx="117476" cy="12700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8" name="Rectangle 9809"/>
            <p:cNvSpPr>
              <a:spLocks noChangeArrowheads="1"/>
            </p:cNvSpPr>
            <p:nvPr/>
          </p:nvSpPr>
          <p:spPr bwMode="auto">
            <a:xfrm>
              <a:off x="4300569" y="3381387"/>
              <a:ext cx="58738" cy="95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9" name="Rectangle 9810"/>
            <p:cNvSpPr>
              <a:spLocks noChangeArrowheads="1"/>
            </p:cNvSpPr>
            <p:nvPr/>
          </p:nvSpPr>
          <p:spPr bwMode="auto">
            <a:xfrm>
              <a:off x="4300569" y="3403612"/>
              <a:ext cx="58738" cy="95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0" name="Rectangle 9811"/>
            <p:cNvSpPr>
              <a:spLocks noChangeArrowheads="1"/>
            </p:cNvSpPr>
            <p:nvPr/>
          </p:nvSpPr>
          <p:spPr bwMode="auto">
            <a:xfrm>
              <a:off x="4300569" y="3427425"/>
              <a:ext cx="58738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1" name="Rectangle 9812"/>
            <p:cNvSpPr>
              <a:spLocks noChangeArrowheads="1"/>
            </p:cNvSpPr>
            <p:nvPr/>
          </p:nvSpPr>
          <p:spPr bwMode="auto">
            <a:xfrm>
              <a:off x="4300569" y="3451238"/>
              <a:ext cx="58738" cy="95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2" name="Rectangle 9813"/>
            <p:cNvSpPr>
              <a:spLocks noChangeArrowheads="1"/>
            </p:cNvSpPr>
            <p:nvPr/>
          </p:nvSpPr>
          <p:spPr bwMode="auto">
            <a:xfrm>
              <a:off x="4240244" y="3475050"/>
              <a:ext cx="119063" cy="95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3" name="Rectangle 9814"/>
            <p:cNvSpPr>
              <a:spLocks noChangeArrowheads="1"/>
            </p:cNvSpPr>
            <p:nvPr/>
          </p:nvSpPr>
          <p:spPr bwMode="auto">
            <a:xfrm>
              <a:off x="4297394" y="3497275"/>
              <a:ext cx="60325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4" name="Rectangle 9815"/>
            <p:cNvSpPr>
              <a:spLocks noChangeArrowheads="1"/>
            </p:cNvSpPr>
            <p:nvPr/>
          </p:nvSpPr>
          <p:spPr bwMode="auto">
            <a:xfrm>
              <a:off x="4297394" y="3522675"/>
              <a:ext cx="60325" cy="95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5" name="Rectangle 9816"/>
            <p:cNvSpPr>
              <a:spLocks noChangeArrowheads="1"/>
            </p:cNvSpPr>
            <p:nvPr/>
          </p:nvSpPr>
          <p:spPr bwMode="auto">
            <a:xfrm>
              <a:off x="4297394" y="3544900"/>
              <a:ext cx="60325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6" name="Rectangle 9817"/>
            <p:cNvSpPr>
              <a:spLocks noChangeArrowheads="1"/>
            </p:cNvSpPr>
            <p:nvPr/>
          </p:nvSpPr>
          <p:spPr bwMode="auto">
            <a:xfrm>
              <a:off x="4297394" y="3568713"/>
              <a:ext cx="60325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7" name="Rectangle 9818"/>
            <p:cNvSpPr>
              <a:spLocks noChangeArrowheads="1"/>
            </p:cNvSpPr>
            <p:nvPr/>
          </p:nvSpPr>
          <p:spPr bwMode="auto">
            <a:xfrm>
              <a:off x="4240244" y="3590938"/>
              <a:ext cx="117476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8" name="Rectangle 9819"/>
            <p:cNvSpPr>
              <a:spLocks noChangeArrowheads="1"/>
            </p:cNvSpPr>
            <p:nvPr/>
          </p:nvSpPr>
          <p:spPr bwMode="auto">
            <a:xfrm>
              <a:off x="4295806" y="3611576"/>
              <a:ext cx="61913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9" name="Rectangle 9820"/>
            <p:cNvSpPr>
              <a:spLocks noChangeArrowheads="1"/>
            </p:cNvSpPr>
            <p:nvPr/>
          </p:nvSpPr>
          <p:spPr bwMode="auto">
            <a:xfrm>
              <a:off x="4295806" y="3636976"/>
              <a:ext cx="61913" cy="95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0" name="Rectangle 9821"/>
            <p:cNvSpPr>
              <a:spLocks noChangeArrowheads="1"/>
            </p:cNvSpPr>
            <p:nvPr/>
          </p:nvSpPr>
          <p:spPr bwMode="auto">
            <a:xfrm>
              <a:off x="4295806" y="3659201"/>
              <a:ext cx="61913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1" name="Rectangle 9822"/>
            <p:cNvSpPr>
              <a:spLocks noChangeArrowheads="1"/>
            </p:cNvSpPr>
            <p:nvPr/>
          </p:nvSpPr>
          <p:spPr bwMode="auto">
            <a:xfrm>
              <a:off x="4295806" y="3683013"/>
              <a:ext cx="61913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2" name="Rectangle 9823"/>
            <p:cNvSpPr>
              <a:spLocks noChangeArrowheads="1"/>
            </p:cNvSpPr>
            <p:nvPr/>
          </p:nvSpPr>
          <p:spPr bwMode="auto">
            <a:xfrm>
              <a:off x="4238656" y="3705238"/>
              <a:ext cx="119063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3" name="Rectangle 9824"/>
            <p:cNvSpPr>
              <a:spLocks noChangeArrowheads="1"/>
            </p:cNvSpPr>
            <p:nvPr/>
          </p:nvSpPr>
          <p:spPr bwMode="auto">
            <a:xfrm>
              <a:off x="4297394" y="3730639"/>
              <a:ext cx="61913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4" name="Rectangle 9825"/>
            <p:cNvSpPr>
              <a:spLocks noChangeArrowheads="1"/>
            </p:cNvSpPr>
            <p:nvPr/>
          </p:nvSpPr>
          <p:spPr bwMode="auto">
            <a:xfrm>
              <a:off x="4297394" y="3752864"/>
              <a:ext cx="61913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5" name="Rectangle 9826"/>
            <p:cNvSpPr>
              <a:spLocks noChangeArrowheads="1"/>
            </p:cNvSpPr>
            <p:nvPr/>
          </p:nvSpPr>
          <p:spPr bwMode="auto">
            <a:xfrm>
              <a:off x="4297394" y="3778264"/>
              <a:ext cx="61913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6" name="Rectangle 9827"/>
            <p:cNvSpPr>
              <a:spLocks noChangeArrowheads="1"/>
            </p:cNvSpPr>
            <p:nvPr/>
          </p:nvSpPr>
          <p:spPr bwMode="auto">
            <a:xfrm>
              <a:off x="4297394" y="3800489"/>
              <a:ext cx="61913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7" name="Rectangle 9828"/>
            <p:cNvSpPr>
              <a:spLocks noChangeArrowheads="1"/>
            </p:cNvSpPr>
            <p:nvPr/>
          </p:nvSpPr>
          <p:spPr bwMode="auto">
            <a:xfrm>
              <a:off x="4240244" y="3822714"/>
              <a:ext cx="119063" cy="12700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8" name="Rectangle 9829"/>
            <p:cNvSpPr>
              <a:spLocks noChangeArrowheads="1"/>
            </p:cNvSpPr>
            <p:nvPr/>
          </p:nvSpPr>
          <p:spPr bwMode="auto">
            <a:xfrm>
              <a:off x="4295806" y="3848114"/>
              <a:ext cx="61913" cy="95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9" name="Rectangle 9830"/>
            <p:cNvSpPr>
              <a:spLocks noChangeArrowheads="1"/>
            </p:cNvSpPr>
            <p:nvPr/>
          </p:nvSpPr>
          <p:spPr bwMode="auto">
            <a:xfrm>
              <a:off x="4295806" y="3870339"/>
              <a:ext cx="61913" cy="12700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0" name="Rectangle 9831"/>
            <p:cNvSpPr>
              <a:spLocks noChangeArrowheads="1"/>
            </p:cNvSpPr>
            <p:nvPr/>
          </p:nvSpPr>
          <p:spPr bwMode="auto">
            <a:xfrm>
              <a:off x="4295806" y="3895739"/>
              <a:ext cx="61913" cy="95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1" name="Rectangle 9832"/>
            <p:cNvSpPr>
              <a:spLocks noChangeArrowheads="1"/>
            </p:cNvSpPr>
            <p:nvPr/>
          </p:nvSpPr>
          <p:spPr bwMode="auto">
            <a:xfrm>
              <a:off x="4295806" y="3917964"/>
              <a:ext cx="61913" cy="12700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2" name="Rectangle 9833"/>
            <p:cNvSpPr>
              <a:spLocks noChangeArrowheads="1"/>
            </p:cNvSpPr>
            <p:nvPr/>
          </p:nvSpPr>
          <p:spPr bwMode="auto">
            <a:xfrm>
              <a:off x="4238656" y="3941777"/>
              <a:ext cx="119063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3" name="Rectangle 9834"/>
            <p:cNvSpPr>
              <a:spLocks noChangeArrowheads="1"/>
            </p:cNvSpPr>
            <p:nvPr/>
          </p:nvSpPr>
          <p:spPr bwMode="auto">
            <a:xfrm>
              <a:off x="4295806" y="3962414"/>
              <a:ext cx="61913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4" name="Rectangle 9835"/>
            <p:cNvSpPr>
              <a:spLocks noChangeArrowheads="1"/>
            </p:cNvSpPr>
            <p:nvPr/>
          </p:nvSpPr>
          <p:spPr bwMode="auto">
            <a:xfrm>
              <a:off x="4295806" y="3987814"/>
              <a:ext cx="61913" cy="95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5" name="Rectangle 9836"/>
            <p:cNvSpPr>
              <a:spLocks noChangeArrowheads="1"/>
            </p:cNvSpPr>
            <p:nvPr/>
          </p:nvSpPr>
          <p:spPr bwMode="auto">
            <a:xfrm>
              <a:off x="4295806" y="4010039"/>
              <a:ext cx="61913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6" name="Rectangle 9837"/>
            <p:cNvSpPr>
              <a:spLocks noChangeArrowheads="1"/>
            </p:cNvSpPr>
            <p:nvPr/>
          </p:nvSpPr>
          <p:spPr bwMode="auto">
            <a:xfrm>
              <a:off x="4295806" y="4035440"/>
              <a:ext cx="61913" cy="95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7" name="Rectangle 9838"/>
            <p:cNvSpPr>
              <a:spLocks noChangeArrowheads="1"/>
            </p:cNvSpPr>
            <p:nvPr/>
          </p:nvSpPr>
          <p:spPr bwMode="auto">
            <a:xfrm>
              <a:off x="4238656" y="4057665"/>
              <a:ext cx="119063" cy="95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8" name="Rectangle 9839"/>
            <p:cNvSpPr>
              <a:spLocks noChangeArrowheads="1"/>
            </p:cNvSpPr>
            <p:nvPr/>
          </p:nvSpPr>
          <p:spPr bwMode="auto">
            <a:xfrm>
              <a:off x="4297394" y="4079890"/>
              <a:ext cx="61913" cy="12700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9" name="Rectangle 9840"/>
            <p:cNvSpPr>
              <a:spLocks noChangeArrowheads="1"/>
            </p:cNvSpPr>
            <p:nvPr/>
          </p:nvSpPr>
          <p:spPr bwMode="auto">
            <a:xfrm>
              <a:off x="4297394" y="4103702"/>
              <a:ext cx="61913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0" name="Rectangle 9841"/>
            <p:cNvSpPr>
              <a:spLocks noChangeArrowheads="1"/>
            </p:cNvSpPr>
            <p:nvPr/>
          </p:nvSpPr>
          <p:spPr bwMode="auto">
            <a:xfrm>
              <a:off x="4297394" y="4127515"/>
              <a:ext cx="61913" cy="12700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1" name="Rectangle 9842"/>
            <p:cNvSpPr>
              <a:spLocks noChangeArrowheads="1"/>
            </p:cNvSpPr>
            <p:nvPr/>
          </p:nvSpPr>
          <p:spPr bwMode="auto">
            <a:xfrm>
              <a:off x="4297394" y="4151327"/>
              <a:ext cx="61913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2" name="Rectangle 9843"/>
            <p:cNvSpPr>
              <a:spLocks noChangeArrowheads="1"/>
            </p:cNvSpPr>
            <p:nvPr/>
          </p:nvSpPr>
          <p:spPr bwMode="auto">
            <a:xfrm>
              <a:off x="4240244" y="4173552"/>
              <a:ext cx="119063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3" name="Rectangle 9844"/>
            <p:cNvSpPr>
              <a:spLocks noChangeArrowheads="1"/>
            </p:cNvSpPr>
            <p:nvPr/>
          </p:nvSpPr>
          <p:spPr bwMode="auto">
            <a:xfrm>
              <a:off x="4295806" y="4198953"/>
              <a:ext cx="61913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4" name="Rectangle 9845"/>
            <p:cNvSpPr>
              <a:spLocks noChangeArrowheads="1"/>
            </p:cNvSpPr>
            <p:nvPr/>
          </p:nvSpPr>
          <p:spPr bwMode="auto">
            <a:xfrm>
              <a:off x="4295806" y="4221178"/>
              <a:ext cx="61913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5" name="Rectangle 9846"/>
            <p:cNvSpPr>
              <a:spLocks noChangeArrowheads="1"/>
            </p:cNvSpPr>
            <p:nvPr/>
          </p:nvSpPr>
          <p:spPr bwMode="auto">
            <a:xfrm>
              <a:off x="4295806" y="4246578"/>
              <a:ext cx="61913" cy="95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6" name="Rectangle 9847"/>
            <p:cNvSpPr>
              <a:spLocks noChangeArrowheads="1"/>
            </p:cNvSpPr>
            <p:nvPr/>
          </p:nvSpPr>
          <p:spPr bwMode="auto">
            <a:xfrm>
              <a:off x="4295806" y="4268803"/>
              <a:ext cx="61913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7" name="Rectangle 9848"/>
            <p:cNvSpPr>
              <a:spLocks noChangeArrowheads="1"/>
            </p:cNvSpPr>
            <p:nvPr/>
          </p:nvSpPr>
          <p:spPr bwMode="auto">
            <a:xfrm>
              <a:off x="4238656" y="4292615"/>
              <a:ext cx="119063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8" name="Rectangle 9849"/>
            <p:cNvSpPr>
              <a:spLocks noChangeArrowheads="1"/>
            </p:cNvSpPr>
            <p:nvPr/>
          </p:nvSpPr>
          <p:spPr bwMode="auto">
            <a:xfrm>
              <a:off x="7996297" y="2236796"/>
              <a:ext cx="133351" cy="125413"/>
            </a:xfrm>
            <a:prstGeom prst="rect">
              <a:avLst/>
            </a:pr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9" name="Rectangle 9850"/>
            <p:cNvSpPr>
              <a:spLocks noChangeArrowheads="1"/>
            </p:cNvSpPr>
            <p:nvPr/>
          </p:nvSpPr>
          <p:spPr bwMode="auto">
            <a:xfrm>
              <a:off x="7996297" y="2306646"/>
              <a:ext cx="133351" cy="42863"/>
            </a:xfrm>
            <a:prstGeom prst="rect">
              <a:avLst/>
            </a:prstGeom>
            <a:solidFill>
              <a:srgbClr val="E57E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0" name="Rectangle 9851"/>
            <p:cNvSpPr>
              <a:spLocks noChangeArrowheads="1"/>
            </p:cNvSpPr>
            <p:nvPr/>
          </p:nvSpPr>
          <p:spPr bwMode="auto">
            <a:xfrm>
              <a:off x="7996297" y="2332046"/>
              <a:ext cx="133351" cy="1714506"/>
            </a:xfrm>
            <a:prstGeom prst="rect">
              <a:avLst/>
            </a:prstGeom>
            <a:solidFill>
              <a:srgbClr val="F29C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1" name="Freeform 9852"/>
            <p:cNvSpPr>
              <a:spLocks/>
            </p:cNvSpPr>
            <p:nvPr/>
          </p:nvSpPr>
          <p:spPr bwMode="auto">
            <a:xfrm>
              <a:off x="7996297" y="4046552"/>
              <a:ext cx="133351" cy="195263"/>
            </a:xfrm>
            <a:custGeom>
              <a:avLst/>
              <a:gdLst>
                <a:gd name="T0" fmla="*/ 84 w 84"/>
                <a:gd name="T1" fmla="*/ 0 h 123"/>
                <a:gd name="T2" fmla="*/ 42 w 84"/>
                <a:gd name="T3" fmla="*/ 123 h 123"/>
                <a:gd name="T4" fmla="*/ 0 w 84"/>
                <a:gd name="T5" fmla="*/ 0 h 123"/>
                <a:gd name="T6" fmla="*/ 84 w 84"/>
                <a:gd name="T7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4" h="123">
                  <a:moveTo>
                    <a:pt x="84" y="0"/>
                  </a:moveTo>
                  <a:lnTo>
                    <a:pt x="42" y="123"/>
                  </a:lnTo>
                  <a:lnTo>
                    <a:pt x="0" y="0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7C2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2" name="Freeform 9853"/>
            <p:cNvSpPr>
              <a:spLocks/>
            </p:cNvSpPr>
            <p:nvPr/>
          </p:nvSpPr>
          <p:spPr bwMode="auto">
            <a:xfrm>
              <a:off x="8042335" y="4179903"/>
              <a:ext cx="41275" cy="61913"/>
            </a:xfrm>
            <a:custGeom>
              <a:avLst/>
              <a:gdLst>
                <a:gd name="T0" fmla="*/ 26 w 26"/>
                <a:gd name="T1" fmla="*/ 0 h 39"/>
                <a:gd name="T2" fmla="*/ 0 w 26"/>
                <a:gd name="T3" fmla="*/ 0 h 39"/>
                <a:gd name="T4" fmla="*/ 13 w 26"/>
                <a:gd name="T5" fmla="*/ 39 h 39"/>
                <a:gd name="T6" fmla="*/ 26 w 26"/>
                <a:gd name="T7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39">
                  <a:moveTo>
                    <a:pt x="26" y="0"/>
                  </a:moveTo>
                  <a:lnTo>
                    <a:pt x="0" y="0"/>
                  </a:lnTo>
                  <a:lnTo>
                    <a:pt x="13" y="39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4141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3" name="Oval 9854"/>
            <p:cNvSpPr>
              <a:spLocks noChangeArrowheads="1"/>
            </p:cNvSpPr>
            <p:nvPr/>
          </p:nvSpPr>
          <p:spPr bwMode="auto">
            <a:xfrm>
              <a:off x="7994710" y="2168533"/>
              <a:ext cx="134939" cy="134938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4" name="Freeform 9855"/>
            <p:cNvSpPr>
              <a:spLocks/>
            </p:cNvSpPr>
            <p:nvPr/>
          </p:nvSpPr>
          <p:spPr bwMode="auto">
            <a:xfrm>
              <a:off x="4418045" y="1250955"/>
              <a:ext cx="795344" cy="647702"/>
            </a:xfrm>
            <a:custGeom>
              <a:avLst/>
              <a:gdLst>
                <a:gd name="T0" fmla="*/ 354 w 418"/>
                <a:gd name="T1" fmla="*/ 0 h 340"/>
                <a:gd name="T2" fmla="*/ 64 w 418"/>
                <a:gd name="T3" fmla="*/ 0 h 340"/>
                <a:gd name="T4" fmla="*/ 0 w 418"/>
                <a:gd name="T5" fmla="*/ 64 h 340"/>
                <a:gd name="T6" fmla="*/ 0 w 418"/>
                <a:gd name="T7" fmla="*/ 198 h 340"/>
                <a:gd name="T8" fmla="*/ 61 w 418"/>
                <a:gd name="T9" fmla="*/ 261 h 340"/>
                <a:gd name="T10" fmla="*/ 23 w 418"/>
                <a:gd name="T11" fmla="*/ 340 h 340"/>
                <a:gd name="T12" fmla="*/ 130 w 418"/>
                <a:gd name="T13" fmla="*/ 262 h 340"/>
                <a:gd name="T14" fmla="*/ 354 w 418"/>
                <a:gd name="T15" fmla="*/ 262 h 340"/>
                <a:gd name="T16" fmla="*/ 418 w 418"/>
                <a:gd name="T17" fmla="*/ 198 h 340"/>
                <a:gd name="T18" fmla="*/ 418 w 418"/>
                <a:gd name="T19" fmla="*/ 64 h 340"/>
                <a:gd name="T20" fmla="*/ 354 w 418"/>
                <a:gd name="T21" fmla="*/ 0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18" h="340">
                  <a:moveTo>
                    <a:pt x="354" y="0"/>
                  </a:moveTo>
                  <a:cubicBezTo>
                    <a:pt x="64" y="0"/>
                    <a:pt x="64" y="0"/>
                    <a:pt x="64" y="0"/>
                  </a:cubicBezTo>
                  <a:cubicBezTo>
                    <a:pt x="28" y="0"/>
                    <a:pt x="0" y="29"/>
                    <a:pt x="0" y="64"/>
                  </a:cubicBezTo>
                  <a:cubicBezTo>
                    <a:pt x="0" y="198"/>
                    <a:pt x="0" y="198"/>
                    <a:pt x="0" y="198"/>
                  </a:cubicBezTo>
                  <a:cubicBezTo>
                    <a:pt x="0" y="232"/>
                    <a:pt x="27" y="260"/>
                    <a:pt x="61" y="261"/>
                  </a:cubicBezTo>
                  <a:cubicBezTo>
                    <a:pt x="23" y="340"/>
                    <a:pt x="23" y="340"/>
                    <a:pt x="23" y="340"/>
                  </a:cubicBezTo>
                  <a:cubicBezTo>
                    <a:pt x="130" y="262"/>
                    <a:pt x="130" y="262"/>
                    <a:pt x="130" y="262"/>
                  </a:cubicBezTo>
                  <a:cubicBezTo>
                    <a:pt x="354" y="262"/>
                    <a:pt x="354" y="262"/>
                    <a:pt x="354" y="262"/>
                  </a:cubicBezTo>
                  <a:cubicBezTo>
                    <a:pt x="389" y="262"/>
                    <a:pt x="418" y="233"/>
                    <a:pt x="418" y="198"/>
                  </a:cubicBezTo>
                  <a:cubicBezTo>
                    <a:pt x="418" y="64"/>
                    <a:pt x="418" y="64"/>
                    <a:pt x="418" y="64"/>
                  </a:cubicBezTo>
                  <a:cubicBezTo>
                    <a:pt x="418" y="29"/>
                    <a:pt x="389" y="0"/>
                    <a:pt x="354" y="0"/>
                  </a:cubicBezTo>
                  <a:close/>
                </a:path>
              </a:pathLst>
            </a:custGeom>
            <a:solidFill>
              <a:srgbClr val="ECF0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5" name="Freeform 9856"/>
            <p:cNvSpPr>
              <a:spLocks/>
            </p:cNvSpPr>
            <p:nvPr/>
          </p:nvSpPr>
          <p:spPr bwMode="auto">
            <a:xfrm>
              <a:off x="4764123" y="1358906"/>
              <a:ext cx="447678" cy="392114"/>
            </a:xfrm>
            <a:custGeom>
              <a:avLst/>
              <a:gdLst>
                <a:gd name="T0" fmla="*/ 235 w 235"/>
                <a:gd name="T1" fmla="*/ 0 h 206"/>
                <a:gd name="T2" fmla="*/ 166 w 235"/>
                <a:gd name="T3" fmla="*/ 0 h 206"/>
                <a:gd name="T4" fmla="*/ 89 w 235"/>
                <a:gd name="T5" fmla="*/ 0 h 206"/>
                <a:gd name="T6" fmla="*/ 64 w 235"/>
                <a:gd name="T7" fmla="*/ 0 h 206"/>
                <a:gd name="T8" fmla="*/ 0 w 235"/>
                <a:gd name="T9" fmla="*/ 64 h 206"/>
                <a:gd name="T10" fmla="*/ 0 w 235"/>
                <a:gd name="T11" fmla="*/ 98 h 206"/>
                <a:gd name="T12" fmla="*/ 0 w 235"/>
                <a:gd name="T13" fmla="*/ 113 h 206"/>
                <a:gd name="T14" fmla="*/ 0 w 235"/>
                <a:gd name="T15" fmla="*/ 206 h 206"/>
                <a:gd name="T16" fmla="*/ 55 w 235"/>
                <a:gd name="T17" fmla="*/ 203 h 206"/>
                <a:gd name="T18" fmla="*/ 92 w 235"/>
                <a:gd name="T19" fmla="*/ 177 h 206"/>
                <a:gd name="T20" fmla="*/ 166 w 235"/>
                <a:gd name="T21" fmla="*/ 177 h 206"/>
                <a:gd name="T22" fmla="*/ 230 w 235"/>
                <a:gd name="T23" fmla="*/ 113 h 206"/>
                <a:gd name="T24" fmla="*/ 230 w 235"/>
                <a:gd name="T25" fmla="*/ 79 h 206"/>
                <a:gd name="T26" fmla="*/ 235 w 235"/>
                <a:gd name="T27" fmla="*/ 76 h 206"/>
                <a:gd name="T28" fmla="*/ 235 w 235"/>
                <a:gd name="T29" fmla="*/ 0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5" h="206">
                  <a:moveTo>
                    <a:pt x="235" y="0"/>
                  </a:moveTo>
                  <a:cubicBezTo>
                    <a:pt x="166" y="0"/>
                    <a:pt x="166" y="0"/>
                    <a:pt x="166" y="0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29" y="0"/>
                    <a:pt x="0" y="29"/>
                    <a:pt x="0" y="64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0" y="206"/>
                    <a:pt x="0" y="206"/>
                    <a:pt x="0" y="206"/>
                  </a:cubicBezTo>
                  <a:cubicBezTo>
                    <a:pt x="55" y="203"/>
                    <a:pt x="55" y="203"/>
                    <a:pt x="55" y="203"/>
                  </a:cubicBezTo>
                  <a:cubicBezTo>
                    <a:pt x="92" y="177"/>
                    <a:pt x="92" y="177"/>
                    <a:pt x="92" y="177"/>
                  </a:cubicBezTo>
                  <a:cubicBezTo>
                    <a:pt x="166" y="177"/>
                    <a:pt x="166" y="177"/>
                    <a:pt x="166" y="177"/>
                  </a:cubicBezTo>
                  <a:cubicBezTo>
                    <a:pt x="201" y="177"/>
                    <a:pt x="230" y="148"/>
                    <a:pt x="230" y="113"/>
                  </a:cubicBezTo>
                  <a:cubicBezTo>
                    <a:pt x="230" y="79"/>
                    <a:pt x="230" y="79"/>
                    <a:pt x="230" y="79"/>
                  </a:cubicBezTo>
                  <a:cubicBezTo>
                    <a:pt x="235" y="76"/>
                    <a:pt x="235" y="76"/>
                    <a:pt x="235" y="76"/>
                  </a:cubicBezTo>
                  <a:lnTo>
                    <a:pt x="235" y="0"/>
                  </a:lnTo>
                  <a:close/>
                </a:path>
              </a:pathLst>
            </a:cu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6" name="Freeform 9857"/>
            <p:cNvSpPr>
              <a:spLocks/>
            </p:cNvSpPr>
            <p:nvPr/>
          </p:nvSpPr>
          <p:spPr bwMode="auto">
            <a:xfrm>
              <a:off x="4816510" y="1400181"/>
              <a:ext cx="795344" cy="644527"/>
            </a:xfrm>
            <a:custGeom>
              <a:avLst/>
              <a:gdLst>
                <a:gd name="T0" fmla="*/ 353 w 418"/>
                <a:gd name="T1" fmla="*/ 0 h 338"/>
                <a:gd name="T2" fmla="*/ 64 w 418"/>
                <a:gd name="T3" fmla="*/ 0 h 338"/>
                <a:gd name="T4" fmla="*/ 0 w 418"/>
                <a:gd name="T5" fmla="*/ 64 h 338"/>
                <a:gd name="T6" fmla="*/ 0 w 418"/>
                <a:gd name="T7" fmla="*/ 198 h 338"/>
                <a:gd name="T8" fmla="*/ 64 w 418"/>
                <a:gd name="T9" fmla="*/ 262 h 338"/>
                <a:gd name="T10" fmla="*/ 96 w 418"/>
                <a:gd name="T11" fmla="*/ 262 h 338"/>
                <a:gd name="T12" fmla="*/ 200 w 418"/>
                <a:gd name="T13" fmla="*/ 338 h 338"/>
                <a:gd name="T14" fmla="*/ 163 w 418"/>
                <a:gd name="T15" fmla="*/ 262 h 338"/>
                <a:gd name="T16" fmla="*/ 353 w 418"/>
                <a:gd name="T17" fmla="*/ 262 h 338"/>
                <a:gd name="T18" fmla="*/ 418 w 418"/>
                <a:gd name="T19" fmla="*/ 198 h 338"/>
                <a:gd name="T20" fmla="*/ 418 w 418"/>
                <a:gd name="T21" fmla="*/ 64 h 338"/>
                <a:gd name="T22" fmla="*/ 353 w 418"/>
                <a:gd name="T23" fmla="*/ 0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18" h="338">
                  <a:moveTo>
                    <a:pt x="353" y="0"/>
                  </a:moveTo>
                  <a:cubicBezTo>
                    <a:pt x="64" y="0"/>
                    <a:pt x="64" y="0"/>
                    <a:pt x="64" y="0"/>
                  </a:cubicBezTo>
                  <a:cubicBezTo>
                    <a:pt x="28" y="0"/>
                    <a:pt x="0" y="29"/>
                    <a:pt x="0" y="64"/>
                  </a:cubicBezTo>
                  <a:cubicBezTo>
                    <a:pt x="0" y="198"/>
                    <a:pt x="0" y="198"/>
                    <a:pt x="0" y="198"/>
                  </a:cubicBezTo>
                  <a:cubicBezTo>
                    <a:pt x="0" y="233"/>
                    <a:pt x="28" y="262"/>
                    <a:pt x="64" y="262"/>
                  </a:cubicBezTo>
                  <a:cubicBezTo>
                    <a:pt x="96" y="262"/>
                    <a:pt x="96" y="262"/>
                    <a:pt x="96" y="262"/>
                  </a:cubicBezTo>
                  <a:cubicBezTo>
                    <a:pt x="200" y="338"/>
                    <a:pt x="200" y="338"/>
                    <a:pt x="200" y="338"/>
                  </a:cubicBezTo>
                  <a:cubicBezTo>
                    <a:pt x="163" y="262"/>
                    <a:pt x="163" y="262"/>
                    <a:pt x="163" y="262"/>
                  </a:cubicBezTo>
                  <a:cubicBezTo>
                    <a:pt x="353" y="262"/>
                    <a:pt x="353" y="262"/>
                    <a:pt x="353" y="262"/>
                  </a:cubicBezTo>
                  <a:cubicBezTo>
                    <a:pt x="389" y="262"/>
                    <a:pt x="418" y="233"/>
                    <a:pt x="418" y="198"/>
                  </a:cubicBezTo>
                  <a:cubicBezTo>
                    <a:pt x="418" y="64"/>
                    <a:pt x="418" y="64"/>
                    <a:pt x="418" y="64"/>
                  </a:cubicBezTo>
                  <a:cubicBezTo>
                    <a:pt x="418" y="29"/>
                    <a:pt x="389" y="0"/>
                    <a:pt x="3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7" name="Oval 9858"/>
            <p:cNvSpPr>
              <a:spLocks noChangeArrowheads="1"/>
            </p:cNvSpPr>
            <p:nvPr/>
          </p:nvSpPr>
          <p:spPr bwMode="auto">
            <a:xfrm>
              <a:off x="5027650" y="1689107"/>
              <a:ext cx="103188" cy="103188"/>
            </a:xfrm>
            <a:prstGeom prst="ellipse">
              <a:avLst/>
            </a:prstGeom>
            <a:solidFill>
              <a:srgbClr val="BDC3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8" name="Oval 9859"/>
            <p:cNvSpPr>
              <a:spLocks noChangeArrowheads="1"/>
            </p:cNvSpPr>
            <p:nvPr/>
          </p:nvSpPr>
          <p:spPr bwMode="auto">
            <a:xfrm>
              <a:off x="5183226" y="1689107"/>
              <a:ext cx="101601" cy="103188"/>
            </a:xfrm>
            <a:prstGeom prst="ellipse">
              <a:avLst/>
            </a:prstGeom>
            <a:solidFill>
              <a:srgbClr val="BDC3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9" name="Oval 9860"/>
            <p:cNvSpPr>
              <a:spLocks noChangeArrowheads="1"/>
            </p:cNvSpPr>
            <p:nvPr/>
          </p:nvSpPr>
          <p:spPr bwMode="auto">
            <a:xfrm>
              <a:off x="5341977" y="1689107"/>
              <a:ext cx="100013" cy="103188"/>
            </a:xfrm>
            <a:prstGeom prst="ellipse">
              <a:avLst/>
            </a:prstGeom>
            <a:solidFill>
              <a:srgbClr val="BDC3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0" name="Freeform 9861"/>
            <p:cNvSpPr>
              <a:spLocks noEditPoints="1"/>
            </p:cNvSpPr>
            <p:nvPr/>
          </p:nvSpPr>
          <p:spPr bwMode="auto">
            <a:xfrm>
              <a:off x="6497686" y="1755782"/>
              <a:ext cx="77788" cy="142875"/>
            </a:xfrm>
            <a:custGeom>
              <a:avLst/>
              <a:gdLst>
                <a:gd name="T0" fmla="*/ 49 w 49"/>
                <a:gd name="T1" fmla="*/ 90 h 90"/>
                <a:gd name="T2" fmla="*/ 36 w 49"/>
                <a:gd name="T3" fmla="*/ 90 h 90"/>
                <a:gd name="T4" fmla="*/ 33 w 49"/>
                <a:gd name="T5" fmla="*/ 74 h 90"/>
                <a:gd name="T6" fmla="*/ 15 w 49"/>
                <a:gd name="T7" fmla="*/ 74 h 90"/>
                <a:gd name="T8" fmla="*/ 13 w 49"/>
                <a:gd name="T9" fmla="*/ 90 h 90"/>
                <a:gd name="T10" fmla="*/ 0 w 49"/>
                <a:gd name="T11" fmla="*/ 90 h 90"/>
                <a:gd name="T12" fmla="*/ 14 w 49"/>
                <a:gd name="T13" fmla="*/ 0 h 90"/>
                <a:gd name="T14" fmla="*/ 35 w 49"/>
                <a:gd name="T15" fmla="*/ 0 h 90"/>
                <a:gd name="T16" fmla="*/ 49 w 49"/>
                <a:gd name="T17" fmla="*/ 90 h 90"/>
                <a:gd name="T18" fmla="*/ 18 w 49"/>
                <a:gd name="T19" fmla="*/ 62 h 90"/>
                <a:gd name="T20" fmla="*/ 31 w 49"/>
                <a:gd name="T21" fmla="*/ 62 h 90"/>
                <a:gd name="T22" fmla="*/ 24 w 49"/>
                <a:gd name="T23" fmla="*/ 16 h 90"/>
                <a:gd name="T24" fmla="*/ 24 w 49"/>
                <a:gd name="T25" fmla="*/ 16 h 90"/>
                <a:gd name="T26" fmla="*/ 18 w 49"/>
                <a:gd name="T27" fmla="*/ 6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9" h="90">
                  <a:moveTo>
                    <a:pt x="49" y="90"/>
                  </a:moveTo>
                  <a:lnTo>
                    <a:pt x="36" y="90"/>
                  </a:lnTo>
                  <a:lnTo>
                    <a:pt x="33" y="74"/>
                  </a:lnTo>
                  <a:lnTo>
                    <a:pt x="15" y="74"/>
                  </a:lnTo>
                  <a:lnTo>
                    <a:pt x="13" y="90"/>
                  </a:lnTo>
                  <a:lnTo>
                    <a:pt x="0" y="90"/>
                  </a:lnTo>
                  <a:lnTo>
                    <a:pt x="14" y="0"/>
                  </a:lnTo>
                  <a:lnTo>
                    <a:pt x="35" y="0"/>
                  </a:lnTo>
                  <a:lnTo>
                    <a:pt x="49" y="90"/>
                  </a:lnTo>
                  <a:close/>
                  <a:moveTo>
                    <a:pt x="18" y="62"/>
                  </a:moveTo>
                  <a:lnTo>
                    <a:pt x="31" y="62"/>
                  </a:lnTo>
                  <a:lnTo>
                    <a:pt x="24" y="16"/>
                  </a:lnTo>
                  <a:lnTo>
                    <a:pt x="24" y="16"/>
                  </a:lnTo>
                  <a:lnTo>
                    <a:pt x="18" y="62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1" name="Freeform 9862"/>
            <p:cNvSpPr>
              <a:spLocks noEditPoints="1"/>
            </p:cNvSpPr>
            <p:nvPr/>
          </p:nvSpPr>
          <p:spPr bwMode="auto">
            <a:xfrm>
              <a:off x="6611987" y="1755782"/>
              <a:ext cx="68263" cy="142875"/>
            </a:xfrm>
            <a:custGeom>
              <a:avLst/>
              <a:gdLst>
                <a:gd name="T0" fmla="*/ 35 w 36"/>
                <a:gd name="T1" fmla="*/ 17 h 75"/>
                <a:gd name="T2" fmla="*/ 35 w 36"/>
                <a:gd name="T3" fmla="*/ 20 h 75"/>
                <a:gd name="T4" fmla="*/ 27 w 36"/>
                <a:gd name="T5" fmla="*/ 35 h 75"/>
                <a:gd name="T6" fmla="*/ 27 w 36"/>
                <a:gd name="T7" fmla="*/ 35 h 75"/>
                <a:gd name="T8" fmla="*/ 36 w 36"/>
                <a:gd name="T9" fmla="*/ 51 h 75"/>
                <a:gd name="T10" fmla="*/ 36 w 36"/>
                <a:gd name="T11" fmla="*/ 57 h 75"/>
                <a:gd name="T12" fmla="*/ 18 w 36"/>
                <a:gd name="T13" fmla="*/ 75 h 75"/>
                <a:gd name="T14" fmla="*/ 0 w 36"/>
                <a:gd name="T15" fmla="*/ 75 h 75"/>
                <a:gd name="T16" fmla="*/ 0 w 36"/>
                <a:gd name="T17" fmla="*/ 0 h 75"/>
                <a:gd name="T18" fmla="*/ 17 w 36"/>
                <a:gd name="T19" fmla="*/ 0 h 75"/>
                <a:gd name="T20" fmla="*/ 35 w 36"/>
                <a:gd name="T21" fmla="*/ 17 h 75"/>
                <a:gd name="T22" fmla="*/ 11 w 36"/>
                <a:gd name="T23" fmla="*/ 11 h 75"/>
                <a:gd name="T24" fmla="*/ 11 w 36"/>
                <a:gd name="T25" fmla="*/ 30 h 75"/>
                <a:gd name="T26" fmla="*/ 16 w 36"/>
                <a:gd name="T27" fmla="*/ 30 h 75"/>
                <a:gd name="T28" fmla="*/ 23 w 36"/>
                <a:gd name="T29" fmla="*/ 22 h 75"/>
                <a:gd name="T30" fmla="*/ 23 w 36"/>
                <a:gd name="T31" fmla="*/ 18 h 75"/>
                <a:gd name="T32" fmla="*/ 17 w 36"/>
                <a:gd name="T33" fmla="*/ 11 h 75"/>
                <a:gd name="T34" fmla="*/ 11 w 36"/>
                <a:gd name="T35" fmla="*/ 11 h 75"/>
                <a:gd name="T36" fmla="*/ 11 w 36"/>
                <a:gd name="T37" fmla="*/ 41 h 75"/>
                <a:gd name="T38" fmla="*/ 11 w 36"/>
                <a:gd name="T39" fmla="*/ 64 h 75"/>
                <a:gd name="T40" fmla="*/ 18 w 36"/>
                <a:gd name="T41" fmla="*/ 64 h 75"/>
                <a:gd name="T42" fmla="*/ 24 w 36"/>
                <a:gd name="T43" fmla="*/ 57 h 75"/>
                <a:gd name="T44" fmla="*/ 24 w 36"/>
                <a:gd name="T45" fmla="*/ 50 h 75"/>
                <a:gd name="T46" fmla="*/ 17 w 36"/>
                <a:gd name="T47" fmla="*/ 41 h 75"/>
                <a:gd name="T48" fmla="*/ 11 w 36"/>
                <a:gd name="T49" fmla="*/ 41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6" h="75">
                  <a:moveTo>
                    <a:pt x="35" y="17"/>
                  </a:moveTo>
                  <a:cubicBezTo>
                    <a:pt x="35" y="20"/>
                    <a:pt x="35" y="20"/>
                    <a:pt x="35" y="20"/>
                  </a:cubicBezTo>
                  <a:cubicBezTo>
                    <a:pt x="35" y="27"/>
                    <a:pt x="32" y="32"/>
                    <a:pt x="27" y="35"/>
                  </a:cubicBezTo>
                  <a:cubicBezTo>
                    <a:pt x="27" y="35"/>
                    <a:pt x="27" y="35"/>
                    <a:pt x="27" y="35"/>
                  </a:cubicBezTo>
                  <a:cubicBezTo>
                    <a:pt x="34" y="37"/>
                    <a:pt x="36" y="43"/>
                    <a:pt x="36" y="51"/>
                  </a:cubicBezTo>
                  <a:cubicBezTo>
                    <a:pt x="36" y="57"/>
                    <a:pt x="36" y="57"/>
                    <a:pt x="36" y="57"/>
                  </a:cubicBezTo>
                  <a:cubicBezTo>
                    <a:pt x="36" y="68"/>
                    <a:pt x="30" y="75"/>
                    <a:pt x="18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0" y="0"/>
                    <a:pt x="35" y="6"/>
                    <a:pt x="35" y="17"/>
                  </a:cubicBezTo>
                  <a:close/>
                  <a:moveTo>
                    <a:pt x="11" y="11"/>
                  </a:moveTo>
                  <a:cubicBezTo>
                    <a:pt x="11" y="30"/>
                    <a:pt x="11" y="30"/>
                    <a:pt x="11" y="30"/>
                  </a:cubicBezTo>
                  <a:cubicBezTo>
                    <a:pt x="16" y="30"/>
                    <a:pt x="16" y="30"/>
                    <a:pt x="16" y="30"/>
                  </a:cubicBezTo>
                  <a:cubicBezTo>
                    <a:pt x="20" y="30"/>
                    <a:pt x="23" y="28"/>
                    <a:pt x="23" y="22"/>
                  </a:cubicBezTo>
                  <a:cubicBezTo>
                    <a:pt x="23" y="18"/>
                    <a:pt x="23" y="18"/>
                    <a:pt x="23" y="18"/>
                  </a:cubicBezTo>
                  <a:cubicBezTo>
                    <a:pt x="23" y="13"/>
                    <a:pt x="21" y="11"/>
                    <a:pt x="17" y="11"/>
                  </a:cubicBezTo>
                  <a:lnTo>
                    <a:pt x="11" y="11"/>
                  </a:lnTo>
                  <a:close/>
                  <a:moveTo>
                    <a:pt x="11" y="41"/>
                  </a:moveTo>
                  <a:cubicBezTo>
                    <a:pt x="11" y="64"/>
                    <a:pt x="11" y="64"/>
                    <a:pt x="11" y="64"/>
                  </a:cubicBezTo>
                  <a:cubicBezTo>
                    <a:pt x="18" y="64"/>
                    <a:pt x="18" y="64"/>
                    <a:pt x="18" y="64"/>
                  </a:cubicBezTo>
                  <a:cubicBezTo>
                    <a:pt x="22" y="64"/>
                    <a:pt x="24" y="62"/>
                    <a:pt x="24" y="57"/>
                  </a:cubicBezTo>
                  <a:cubicBezTo>
                    <a:pt x="24" y="50"/>
                    <a:pt x="24" y="50"/>
                    <a:pt x="24" y="50"/>
                  </a:cubicBezTo>
                  <a:cubicBezTo>
                    <a:pt x="24" y="43"/>
                    <a:pt x="22" y="41"/>
                    <a:pt x="17" y="41"/>
                  </a:cubicBezTo>
                  <a:lnTo>
                    <a:pt x="11" y="4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2" name="Freeform 9863"/>
            <p:cNvSpPr>
              <a:spLocks/>
            </p:cNvSpPr>
            <p:nvPr/>
          </p:nvSpPr>
          <p:spPr bwMode="auto">
            <a:xfrm>
              <a:off x="6716763" y="1754194"/>
              <a:ext cx="66676" cy="147638"/>
            </a:xfrm>
            <a:custGeom>
              <a:avLst/>
              <a:gdLst>
                <a:gd name="T0" fmla="*/ 35 w 35"/>
                <a:gd name="T1" fmla="*/ 48 h 77"/>
                <a:gd name="T2" fmla="*/ 35 w 35"/>
                <a:gd name="T3" fmla="*/ 58 h 77"/>
                <a:gd name="T4" fmla="*/ 17 w 35"/>
                <a:gd name="T5" fmla="*/ 77 h 77"/>
                <a:gd name="T6" fmla="*/ 0 w 35"/>
                <a:gd name="T7" fmla="*/ 58 h 77"/>
                <a:gd name="T8" fmla="*/ 0 w 35"/>
                <a:gd name="T9" fmla="*/ 19 h 77"/>
                <a:gd name="T10" fmla="*/ 17 w 35"/>
                <a:gd name="T11" fmla="*/ 0 h 77"/>
                <a:gd name="T12" fmla="*/ 35 w 35"/>
                <a:gd name="T13" fmla="*/ 19 h 77"/>
                <a:gd name="T14" fmla="*/ 35 w 35"/>
                <a:gd name="T15" fmla="*/ 26 h 77"/>
                <a:gd name="T16" fmla="*/ 24 w 35"/>
                <a:gd name="T17" fmla="*/ 26 h 77"/>
                <a:gd name="T18" fmla="*/ 24 w 35"/>
                <a:gd name="T19" fmla="*/ 18 h 77"/>
                <a:gd name="T20" fmla="*/ 18 w 35"/>
                <a:gd name="T21" fmla="*/ 11 h 77"/>
                <a:gd name="T22" fmla="*/ 12 w 35"/>
                <a:gd name="T23" fmla="*/ 18 h 77"/>
                <a:gd name="T24" fmla="*/ 12 w 35"/>
                <a:gd name="T25" fmla="*/ 58 h 77"/>
                <a:gd name="T26" fmla="*/ 18 w 35"/>
                <a:gd name="T27" fmla="*/ 66 h 77"/>
                <a:gd name="T28" fmla="*/ 24 w 35"/>
                <a:gd name="T29" fmla="*/ 58 h 77"/>
                <a:gd name="T30" fmla="*/ 24 w 35"/>
                <a:gd name="T31" fmla="*/ 48 h 77"/>
                <a:gd name="T32" fmla="*/ 35 w 35"/>
                <a:gd name="T33" fmla="*/ 48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5" h="77">
                  <a:moveTo>
                    <a:pt x="35" y="48"/>
                  </a:moveTo>
                  <a:cubicBezTo>
                    <a:pt x="35" y="58"/>
                    <a:pt x="35" y="58"/>
                    <a:pt x="35" y="58"/>
                  </a:cubicBezTo>
                  <a:cubicBezTo>
                    <a:pt x="35" y="70"/>
                    <a:pt x="29" y="77"/>
                    <a:pt x="17" y="77"/>
                  </a:cubicBezTo>
                  <a:cubicBezTo>
                    <a:pt x="6" y="77"/>
                    <a:pt x="0" y="70"/>
                    <a:pt x="0" y="58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7"/>
                    <a:pt x="6" y="0"/>
                    <a:pt x="17" y="0"/>
                  </a:cubicBezTo>
                  <a:cubicBezTo>
                    <a:pt x="29" y="0"/>
                    <a:pt x="35" y="7"/>
                    <a:pt x="35" y="19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24" y="26"/>
                    <a:pt x="24" y="26"/>
                    <a:pt x="24" y="26"/>
                  </a:cubicBezTo>
                  <a:cubicBezTo>
                    <a:pt x="24" y="18"/>
                    <a:pt x="24" y="18"/>
                    <a:pt x="24" y="18"/>
                  </a:cubicBezTo>
                  <a:cubicBezTo>
                    <a:pt x="24" y="13"/>
                    <a:pt x="21" y="11"/>
                    <a:pt x="18" y="11"/>
                  </a:cubicBezTo>
                  <a:cubicBezTo>
                    <a:pt x="14" y="11"/>
                    <a:pt x="12" y="13"/>
                    <a:pt x="12" y="18"/>
                  </a:cubicBezTo>
                  <a:cubicBezTo>
                    <a:pt x="12" y="58"/>
                    <a:pt x="12" y="58"/>
                    <a:pt x="12" y="58"/>
                  </a:cubicBezTo>
                  <a:cubicBezTo>
                    <a:pt x="12" y="64"/>
                    <a:pt x="14" y="66"/>
                    <a:pt x="18" y="66"/>
                  </a:cubicBezTo>
                  <a:cubicBezTo>
                    <a:pt x="21" y="66"/>
                    <a:pt x="24" y="64"/>
                    <a:pt x="24" y="58"/>
                  </a:cubicBezTo>
                  <a:cubicBezTo>
                    <a:pt x="24" y="48"/>
                    <a:pt x="24" y="48"/>
                    <a:pt x="24" y="48"/>
                  </a:cubicBezTo>
                  <a:lnTo>
                    <a:pt x="35" y="48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3" name="Freeform 9864"/>
            <p:cNvSpPr>
              <a:spLocks/>
            </p:cNvSpPr>
            <p:nvPr/>
          </p:nvSpPr>
          <p:spPr bwMode="auto">
            <a:xfrm>
              <a:off x="7493056" y="1430343"/>
              <a:ext cx="590555" cy="682627"/>
            </a:xfrm>
            <a:custGeom>
              <a:avLst/>
              <a:gdLst>
                <a:gd name="T0" fmla="*/ 203 w 310"/>
                <a:gd name="T1" fmla="*/ 258 h 358"/>
                <a:gd name="T2" fmla="*/ 270 w 310"/>
                <a:gd name="T3" fmla="*/ 211 h 358"/>
                <a:gd name="T4" fmla="*/ 245 w 310"/>
                <a:gd name="T5" fmla="*/ 39 h 358"/>
                <a:gd name="T6" fmla="*/ 75 w 310"/>
                <a:gd name="T7" fmla="*/ 69 h 358"/>
                <a:gd name="T8" fmla="*/ 50 w 310"/>
                <a:gd name="T9" fmla="*/ 143 h 358"/>
                <a:gd name="T10" fmla="*/ 50 w 310"/>
                <a:gd name="T11" fmla="*/ 143 h 358"/>
                <a:gd name="T12" fmla="*/ 50 w 310"/>
                <a:gd name="T13" fmla="*/ 143 h 358"/>
                <a:gd name="T14" fmla="*/ 56 w 310"/>
                <a:gd name="T15" fmla="*/ 179 h 358"/>
                <a:gd name="T16" fmla="*/ 46 w 310"/>
                <a:gd name="T17" fmla="*/ 250 h 358"/>
                <a:gd name="T18" fmla="*/ 7 w 310"/>
                <a:gd name="T19" fmla="*/ 302 h 358"/>
                <a:gd name="T20" fmla="*/ 12 w 310"/>
                <a:gd name="T21" fmla="*/ 333 h 358"/>
                <a:gd name="T22" fmla="*/ 37 w 310"/>
                <a:gd name="T23" fmla="*/ 351 h 358"/>
                <a:gd name="T24" fmla="*/ 68 w 310"/>
                <a:gd name="T25" fmla="*/ 346 h 358"/>
                <a:gd name="T26" fmla="*/ 110 w 310"/>
                <a:gd name="T27" fmla="*/ 288 h 358"/>
                <a:gd name="T28" fmla="*/ 175 w 310"/>
                <a:gd name="T29" fmla="*/ 263 h 358"/>
                <a:gd name="T30" fmla="*/ 201 w 310"/>
                <a:gd name="T31" fmla="*/ 259 h 358"/>
                <a:gd name="T32" fmla="*/ 203 w 310"/>
                <a:gd name="T33" fmla="*/ 258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10" h="358">
                  <a:moveTo>
                    <a:pt x="203" y="258"/>
                  </a:moveTo>
                  <a:cubicBezTo>
                    <a:pt x="228" y="251"/>
                    <a:pt x="252" y="234"/>
                    <a:pt x="270" y="211"/>
                  </a:cubicBezTo>
                  <a:cubicBezTo>
                    <a:pt x="310" y="155"/>
                    <a:pt x="299" y="78"/>
                    <a:pt x="245" y="39"/>
                  </a:cubicBezTo>
                  <a:cubicBezTo>
                    <a:pt x="192" y="0"/>
                    <a:pt x="115" y="13"/>
                    <a:pt x="75" y="69"/>
                  </a:cubicBezTo>
                  <a:cubicBezTo>
                    <a:pt x="58" y="91"/>
                    <a:pt x="51" y="117"/>
                    <a:pt x="50" y="143"/>
                  </a:cubicBezTo>
                  <a:cubicBezTo>
                    <a:pt x="50" y="143"/>
                    <a:pt x="50" y="143"/>
                    <a:pt x="50" y="143"/>
                  </a:cubicBezTo>
                  <a:cubicBezTo>
                    <a:pt x="50" y="143"/>
                    <a:pt x="50" y="143"/>
                    <a:pt x="50" y="143"/>
                  </a:cubicBezTo>
                  <a:cubicBezTo>
                    <a:pt x="50" y="155"/>
                    <a:pt x="52" y="168"/>
                    <a:pt x="56" y="179"/>
                  </a:cubicBezTo>
                  <a:cubicBezTo>
                    <a:pt x="58" y="204"/>
                    <a:pt x="57" y="234"/>
                    <a:pt x="46" y="250"/>
                  </a:cubicBezTo>
                  <a:cubicBezTo>
                    <a:pt x="7" y="302"/>
                    <a:pt x="7" y="302"/>
                    <a:pt x="7" y="302"/>
                  </a:cubicBezTo>
                  <a:cubicBezTo>
                    <a:pt x="0" y="312"/>
                    <a:pt x="2" y="326"/>
                    <a:pt x="12" y="333"/>
                  </a:cubicBezTo>
                  <a:cubicBezTo>
                    <a:pt x="37" y="351"/>
                    <a:pt x="37" y="351"/>
                    <a:pt x="37" y="351"/>
                  </a:cubicBezTo>
                  <a:cubicBezTo>
                    <a:pt x="47" y="358"/>
                    <a:pt x="61" y="356"/>
                    <a:pt x="68" y="346"/>
                  </a:cubicBezTo>
                  <a:cubicBezTo>
                    <a:pt x="110" y="288"/>
                    <a:pt x="110" y="288"/>
                    <a:pt x="110" y="288"/>
                  </a:cubicBezTo>
                  <a:cubicBezTo>
                    <a:pt x="126" y="275"/>
                    <a:pt x="154" y="267"/>
                    <a:pt x="175" y="263"/>
                  </a:cubicBezTo>
                  <a:cubicBezTo>
                    <a:pt x="184" y="262"/>
                    <a:pt x="192" y="261"/>
                    <a:pt x="201" y="259"/>
                  </a:cubicBezTo>
                  <a:cubicBezTo>
                    <a:pt x="202" y="258"/>
                    <a:pt x="203" y="258"/>
                    <a:pt x="203" y="258"/>
                  </a:cubicBezTo>
                  <a:close/>
                </a:path>
              </a:pathLst>
            </a:custGeom>
            <a:solidFill>
              <a:srgbClr val="F3C9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4" name="Freeform 9865"/>
            <p:cNvSpPr>
              <a:spLocks/>
            </p:cNvSpPr>
            <p:nvPr/>
          </p:nvSpPr>
          <p:spPr bwMode="auto">
            <a:xfrm>
              <a:off x="7540681" y="1504956"/>
              <a:ext cx="542929" cy="608015"/>
            </a:xfrm>
            <a:custGeom>
              <a:avLst/>
              <a:gdLst>
                <a:gd name="T0" fmla="*/ 245 w 285"/>
                <a:gd name="T1" fmla="*/ 172 h 319"/>
                <a:gd name="T2" fmla="*/ 220 w 285"/>
                <a:gd name="T3" fmla="*/ 0 h 319"/>
                <a:gd name="T4" fmla="*/ 0 w 285"/>
                <a:gd name="T5" fmla="*/ 303 h 319"/>
                <a:gd name="T6" fmla="*/ 12 w 285"/>
                <a:gd name="T7" fmla="*/ 312 h 319"/>
                <a:gd name="T8" fmla="*/ 43 w 285"/>
                <a:gd name="T9" fmla="*/ 307 h 319"/>
                <a:gd name="T10" fmla="*/ 85 w 285"/>
                <a:gd name="T11" fmla="*/ 249 h 319"/>
                <a:gd name="T12" fmla="*/ 150 w 285"/>
                <a:gd name="T13" fmla="*/ 224 h 319"/>
                <a:gd name="T14" fmla="*/ 176 w 285"/>
                <a:gd name="T15" fmla="*/ 220 h 319"/>
                <a:gd name="T16" fmla="*/ 178 w 285"/>
                <a:gd name="T17" fmla="*/ 219 h 319"/>
                <a:gd name="T18" fmla="*/ 178 w 285"/>
                <a:gd name="T19" fmla="*/ 219 h 319"/>
                <a:gd name="T20" fmla="*/ 245 w 285"/>
                <a:gd name="T21" fmla="*/ 172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5" h="319">
                  <a:moveTo>
                    <a:pt x="245" y="172"/>
                  </a:moveTo>
                  <a:cubicBezTo>
                    <a:pt x="285" y="116"/>
                    <a:pt x="274" y="39"/>
                    <a:pt x="220" y="0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12" y="312"/>
                    <a:pt x="12" y="312"/>
                    <a:pt x="12" y="312"/>
                  </a:cubicBezTo>
                  <a:cubicBezTo>
                    <a:pt x="22" y="319"/>
                    <a:pt x="36" y="317"/>
                    <a:pt x="43" y="307"/>
                  </a:cubicBezTo>
                  <a:cubicBezTo>
                    <a:pt x="85" y="249"/>
                    <a:pt x="85" y="249"/>
                    <a:pt x="85" y="249"/>
                  </a:cubicBezTo>
                  <a:cubicBezTo>
                    <a:pt x="101" y="236"/>
                    <a:pt x="129" y="228"/>
                    <a:pt x="150" y="224"/>
                  </a:cubicBezTo>
                  <a:cubicBezTo>
                    <a:pt x="159" y="223"/>
                    <a:pt x="167" y="222"/>
                    <a:pt x="176" y="220"/>
                  </a:cubicBezTo>
                  <a:cubicBezTo>
                    <a:pt x="177" y="219"/>
                    <a:pt x="178" y="219"/>
                    <a:pt x="178" y="219"/>
                  </a:cubicBezTo>
                  <a:cubicBezTo>
                    <a:pt x="178" y="219"/>
                    <a:pt x="178" y="219"/>
                    <a:pt x="178" y="219"/>
                  </a:cubicBezTo>
                  <a:cubicBezTo>
                    <a:pt x="203" y="212"/>
                    <a:pt x="227" y="195"/>
                    <a:pt x="245" y="172"/>
                  </a:cubicBezTo>
                  <a:close/>
                </a:path>
              </a:pathLst>
            </a:custGeom>
            <a:solidFill>
              <a:srgbClr val="EFBE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5" name="Freeform 9866"/>
            <p:cNvSpPr>
              <a:spLocks/>
            </p:cNvSpPr>
            <p:nvPr/>
          </p:nvSpPr>
          <p:spPr bwMode="auto">
            <a:xfrm>
              <a:off x="7605769" y="1739907"/>
              <a:ext cx="88901" cy="206376"/>
            </a:xfrm>
            <a:custGeom>
              <a:avLst/>
              <a:gdLst>
                <a:gd name="T0" fmla="*/ 56 w 56"/>
                <a:gd name="T1" fmla="*/ 0 h 130"/>
                <a:gd name="T2" fmla="*/ 0 w 56"/>
                <a:gd name="T3" fmla="*/ 130 h 130"/>
                <a:gd name="T4" fmla="*/ 56 w 56"/>
                <a:gd name="T5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6" h="130">
                  <a:moveTo>
                    <a:pt x="56" y="0"/>
                  </a:moveTo>
                  <a:lnTo>
                    <a:pt x="0" y="130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6" name="Line 9867"/>
            <p:cNvSpPr>
              <a:spLocks noChangeShapeType="1"/>
            </p:cNvSpPr>
            <p:nvPr/>
          </p:nvSpPr>
          <p:spPr bwMode="auto">
            <a:xfrm flipH="1">
              <a:off x="7605769" y="1739907"/>
              <a:ext cx="88901" cy="206376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7" name="Freeform 9868"/>
            <p:cNvSpPr>
              <a:spLocks/>
            </p:cNvSpPr>
            <p:nvPr/>
          </p:nvSpPr>
          <p:spPr bwMode="auto">
            <a:xfrm>
              <a:off x="7594657" y="1725619"/>
              <a:ext cx="112713" cy="233363"/>
            </a:xfrm>
            <a:custGeom>
              <a:avLst/>
              <a:gdLst>
                <a:gd name="T0" fmla="*/ 2 w 59"/>
                <a:gd name="T1" fmla="*/ 121 h 122"/>
                <a:gd name="T2" fmla="*/ 1 w 59"/>
                <a:gd name="T3" fmla="*/ 114 h 122"/>
                <a:gd name="T4" fmla="*/ 48 w 59"/>
                <a:gd name="T5" fmla="*/ 4 h 122"/>
                <a:gd name="T6" fmla="*/ 55 w 59"/>
                <a:gd name="T7" fmla="*/ 2 h 122"/>
                <a:gd name="T8" fmla="*/ 58 w 59"/>
                <a:gd name="T9" fmla="*/ 9 h 122"/>
                <a:gd name="T10" fmla="*/ 11 w 59"/>
                <a:gd name="T11" fmla="*/ 118 h 122"/>
                <a:gd name="T12" fmla="*/ 4 w 59"/>
                <a:gd name="T13" fmla="*/ 121 h 122"/>
                <a:gd name="T14" fmla="*/ 2 w 59"/>
                <a:gd name="T15" fmla="*/ 121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9" h="122">
                  <a:moveTo>
                    <a:pt x="2" y="121"/>
                  </a:moveTo>
                  <a:cubicBezTo>
                    <a:pt x="0" y="119"/>
                    <a:pt x="0" y="116"/>
                    <a:pt x="1" y="114"/>
                  </a:cubicBezTo>
                  <a:cubicBezTo>
                    <a:pt x="48" y="4"/>
                    <a:pt x="48" y="4"/>
                    <a:pt x="48" y="4"/>
                  </a:cubicBezTo>
                  <a:cubicBezTo>
                    <a:pt x="49" y="2"/>
                    <a:pt x="52" y="0"/>
                    <a:pt x="55" y="2"/>
                  </a:cubicBezTo>
                  <a:cubicBezTo>
                    <a:pt x="58" y="3"/>
                    <a:pt x="59" y="6"/>
                    <a:pt x="58" y="9"/>
                  </a:cubicBezTo>
                  <a:cubicBezTo>
                    <a:pt x="11" y="118"/>
                    <a:pt x="11" y="118"/>
                    <a:pt x="11" y="118"/>
                  </a:cubicBezTo>
                  <a:cubicBezTo>
                    <a:pt x="10" y="121"/>
                    <a:pt x="6" y="122"/>
                    <a:pt x="4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8" name="Freeform 9869"/>
            <p:cNvSpPr>
              <a:spLocks/>
            </p:cNvSpPr>
            <p:nvPr/>
          </p:nvSpPr>
          <p:spPr bwMode="auto">
            <a:xfrm>
              <a:off x="7694670" y="1736732"/>
              <a:ext cx="34925" cy="84138"/>
            </a:xfrm>
            <a:custGeom>
              <a:avLst/>
              <a:gdLst>
                <a:gd name="T0" fmla="*/ 0 w 22"/>
                <a:gd name="T1" fmla="*/ 0 h 53"/>
                <a:gd name="T2" fmla="*/ 22 w 22"/>
                <a:gd name="T3" fmla="*/ 53 h 53"/>
                <a:gd name="T4" fmla="*/ 0 w 22"/>
                <a:gd name="T5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53">
                  <a:moveTo>
                    <a:pt x="0" y="0"/>
                  </a:moveTo>
                  <a:lnTo>
                    <a:pt x="22" y="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9" name="Line 9870"/>
            <p:cNvSpPr>
              <a:spLocks noChangeShapeType="1"/>
            </p:cNvSpPr>
            <p:nvPr/>
          </p:nvSpPr>
          <p:spPr bwMode="auto">
            <a:xfrm>
              <a:off x="7694670" y="1736732"/>
              <a:ext cx="34925" cy="84138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0" name="Freeform 9871"/>
            <p:cNvSpPr>
              <a:spLocks/>
            </p:cNvSpPr>
            <p:nvPr/>
          </p:nvSpPr>
          <p:spPr bwMode="auto">
            <a:xfrm>
              <a:off x="7681970" y="1725619"/>
              <a:ext cx="58738" cy="106363"/>
            </a:xfrm>
            <a:custGeom>
              <a:avLst/>
              <a:gdLst>
                <a:gd name="T0" fmla="*/ 22 w 31"/>
                <a:gd name="T1" fmla="*/ 55 h 56"/>
                <a:gd name="T2" fmla="*/ 20 w 31"/>
                <a:gd name="T3" fmla="*/ 52 h 56"/>
                <a:gd name="T4" fmla="*/ 2 w 31"/>
                <a:gd name="T5" fmla="*/ 8 h 56"/>
                <a:gd name="T6" fmla="*/ 5 w 31"/>
                <a:gd name="T7" fmla="*/ 1 h 56"/>
                <a:gd name="T8" fmla="*/ 12 w 31"/>
                <a:gd name="T9" fmla="*/ 4 h 56"/>
                <a:gd name="T10" fmla="*/ 30 w 31"/>
                <a:gd name="T11" fmla="*/ 48 h 56"/>
                <a:gd name="T12" fmla="*/ 27 w 31"/>
                <a:gd name="T13" fmla="*/ 55 h 56"/>
                <a:gd name="T14" fmla="*/ 22 w 31"/>
                <a:gd name="T15" fmla="*/ 55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" h="56">
                  <a:moveTo>
                    <a:pt x="22" y="55"/>
                  </a:moveTo>
                  <a:cubicBezTo>
                    <a:pt x="21" y="54"/>
                    <a:pt x="20" y="53"/>
                    <a:pt x="20" y="52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0" y="6"/>
                    <a:pt x="2" y="2"/>
                    <a:pt x="5" y="1"/>
                  </a:cubicBezTo>
                  <a:cubicBezTo>
                    <a:pt x="7" y="0"/>
                    <a:pt x="11" y="1"/>
                    <a:pt x="12" y="4"/>
                  </a:cubicBezTo>
                  <a:cubicBezTo>
                    <a:pt x="30" y="48"/>
                    <a:pt x="30" y="48"/>
                    <a:pt x="30" y="48"/>
                  </a:cubicBezTo>
                  <a:cubicBezTo>
                    <a:pt x="31" y="51"/>
                    <a:pt x="30" y="54"/>
                    <a:pt x="27" y="55"/>
                  </a:cubicBezTo>
                  <a:cubicBezTo>
                    <a:pt x="25" y="56"/>
                    <a:pt x="23" y="56"/>
                    <a:pt x="22" y="5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1" name="Freeform 9872"/>
            <p:cNvSpPr>
              <a:spLocks/>
            </p:cNvSpPr>
            <p:nvPr/>
          </p:nvSpPr>
          <p:spPr bwMode="auto">
            <a:xfrm>
              <a:off x="7650220" y="1828807"/>
              <a:ext cx="168276" cy="150813"/>
            </a:xfrm>
            <a:custGeom>
              <a:avLst/>
              <a:gdLst>
                <a:gd name="T0" fmla="*/ 106 w 106"/>
                <a:gd name="T1" fmla="*/ 0 h 95"/>
                <a:gd name="T2" fmla="*/ 0 w 106"/>
                <a:gd name="T3" fmla="*/ 95 h 95"/>
                <a:gd name="T4" fmla="*/ 106 w 106"/>
                <a:gd name="T5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6" h="95">
                  <a:moveTo>
                    <a:pt x="106" y="0"/>
                  </a:moveTo>
                  <a:lnTo>
                    <a:pt x="0" y="95"/>
                  </a:lnTo>
                  <a:lnTo>
                    <a:pt x="1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2" name="Line 9873"/>
            <p:cNvSpPr>
              <a:spLocks noChangeShapeType="1"/>
            </p:cNvSpPr>
            <p:nvPr/>
          </p:nvSpPr>
          <p:spPr bwMode="auto">
            <a:xfrm flipH="1">
              <a:off x="7650220" y="1828807"/>
              <a:ext cx="168276" cy="150813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3" name="Freeform 9874"/>
            <p:cNvSpPr>
              <a:spLocks/>
            </p:cNvSpPr>
            <p:nvPr/>
          </p:nvSpPr>
          <p:spPr bwMode="auto">
            <a:xfrm>
              <a:off x="7637520" y="1817695"/>
              <a:ext cx="193676" cy="173038"/>
            </a:xfrm>
            <a:custGeom>
              <a:avLst/>
              <a:gdLst>
                <a:gd name="T0" fmla="*/ 2 w 101"/>
                <a:gd name="T1" fmla="*/ 89 h 91"/>
                <a:gd name="T2" fmla="*/ 2 w 101"/>
                <a:gd name="T3" fmla="*/ 88 h 91"/>
                <a:gd name="T4" fmla="*/ 2 w 101"/>
                <a:gd name="T5" fmla="*/ 81 h 91"/>
                <a:gd name="T6" fmla="*/ 92 w 101"/>
                <a:gd name="T7" fmla="*/ 2 h 91"/>
                <a:gd name="T8" fmla="*/ 99 w 101"/>
                <a:gd name="T9" fmla="*/ 2 h 91"/>
                <a:gd name="T10" fmla="*/ 99 w 101"/>
                <a:gd name="T11" fmla="*/ 10 h 91"/>
                <a:gd name="T12" fmla="*/ 9 w 101"/>
                <a:gd name="T13" fmla="*/ 89 h 91"/>
                <a:gd name="T14" fmla="*/ 2 w 101"/>
                <a:gd name="T15" fmla="*/ 89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1" h="91">
                  <a:moveTo>
                    <a:pt x="2" y="89"/>
                  </a:moveTo>
                  <a:cubicBezTo>
                    <a:pt x="2" y="88"/>
                    <a:pt x="2" y="88"/>
                    <a:pt x="2" y="88"/>
                  </a:cubicBezTo>
                  <a:cubicBezTo>
                    <a:pt x="0" y="86"/>
                    <a:pt x="0" y="83"/>
                    <a:pt x="2" y="81"/>
                  </a:cubicBezTo>
                  <a:cubicBezTo>
                    <a:pt x="92" y="2"/>
                    <a:pt x="92" y="2"/>
                    <a:pt x="92" y="2"/>
                  </a:cubicBezTo>
                  <a:cubicBezTo>
                    <a:pt x="94" y="0"/>
                    <a:pt x="97" y="0"/>
                    <a:pt x="99" y="2"/>
                  </a:cubicBezTo>
                  <a:cubicBezTo>
                    <a:pt x="101" y="5"/>
                    <a:pt x="101" y="8"/>
                    <a:pt x="99" y="10"/>
                  </a:cubicBezTo>
                  <a:cubicBezTo>
                    <a:pt x="9" y="89"/>
                    <a:pt x="9" y="89"/>
                    <a:pt x="9" y="89"/>
                  </a:cubicBezTo>
                  <a:cubicBezTo>
                    <a:pt x="7" y="91"/>
                    <a:pt x="4" y="91"/>
                    <a:pt x="2" y="89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4" name="Freeform 9875"/>
            <p:cNvSpPr>
              <a:spLocks/>
            </p:cNvSpPr>
            <p:nvPr/>
          </p:nvSpPr>
          <p:spPr bwMode="auto">
            <a:xfrm>
              <a:off x="7729595" y="1820870"/>
              <a:ext cx="92076" cy="7938"/>
            </a:xfrm>
            <a:custGeom>
              <a:avLst/>
              <a:gdLst>
                <a:gd name="T0" fmla="*/ 58 w 58"/>
                <a:gd name="T1" fmla="*/ 5 h 5"/>
                <a:gd name="T2" fmla="*/ 0 w 58"/>
                <a:gd name="T3" fmla="*/ 0 h 5"/>
                <a:gd name="T4" fmla="*/ 58 w 58"/>
                <a:gd name="T5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8" h="5">
                  <a:moveTo>
                    <a:pt x="58" y="5"/>
                  </a:moveTo>
                  <a:lnTo>
                    <a:pt x="0" y="0"/>
                  </a:lnTo>
                  <a:lnTo>
                    <a:pt x="58" y="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5" name="Line 9876"/>
            <p:cNvSpPr>
              <a:spLocks noChangeShapeType="1"/>
            </p:cNvSpPr>
            <p:nvPr/>
          </p:nvSpPr>
          <p:spPr bwMode="auto">
            <a:xfrm flipH="1" flipV="1">
              <a:off x="7729595" y="1820870"/>
              <a:ext cx="92076" cy="7938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6" name="Freeform 9877"/>
            <p:cNvSpPr>
              <a:spLocks/>
            </p:cNvSpPr>
            <p:nvPr/>
          </p:nvSpPr>
          <p:spPr bwMode="auto">
            <a:xfrm>
              <a:off x="7718483" y="1811345"/>
              <a:ext cx="112713" cy="28575"/>
            </a:xfrm>
            <a:custGeom>
              <a:avLst/>
              <a:gdLst>
                <a:gd name="T0" fmla="*/ 3 w 59"/>
                <a:gd name="T1" fmla="*/ 10 h 15"/>
                <a:gd name="T2" fmla="*/ 1 w 59"/>
                <a:gd name="T3" fmla="*/ 5 h 15"/>
                <a:gd name="T4" fmla="*/ 6 w 59"/>
                <a:gd name="T5" fmla="*/ 0 h 15"/>
                <a:gd name="T6" fmla="*/ 54 w 59"/>
                <a:gd name="T7" fmla="*/ 4 h 15"/>
                <a:gd name="T8" fmla="*/ 59 w 59"/>
                <a:gd name="T9" fmla="*/ 10 h 15"/>
                <a:gd name="T10" fmla="*/ 53 w 59"/>
                <a:gd name="T11" fmla="*/ 15 h 15"/>
                <a:gd name="T12" fmla="*/ 6 w 59"/>
                <a:gd name="T13" fmla="*/ 11 h 15"/>
                <a:gd name="T14" fmla="*/ 3 w 59"/>
                <a:gd name="T15" fmla="*/ 1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9" h="15">
                  <a:moveTo>
                    <a:pt x="3" y="10"/>
                  </a:moveTo>
                  <a:cubicBezTo>
                    <a:pt x="1" y="9"/>
                    <a:pt x="0" y="7"/>
                    <a:pt x="1" y="5"/>
                  </a:cubicBezTo>
                  <a:cubicBezTo>
                    <a:pt x="1" y="2"/>
                    <a:pt x="3" y="0"/>
                    <a:pt x="6" y="0"/>
                  </a:cubicBezTo>
                  <a:cubicBezTo>
                    <a:pt x="54" y="4"/>
                    <a:pt x="54" y="4"/>
                    <a:pt x="54" y="4"/>
                  </a:cubicBezTo>
                  <a:cubicBezTo>
                    <a:pt x="57" y="4"/>
                    <a:pt x="59" y="7"/>
                    <a:pt x="59" y="10"/>
                  </a:cubicBezTo>
                  <a:cubicBezTo>
                    <a:pt x="59" y="13"/>
                    <a:pt x="56" y="15"/>
                    <a:pt x="53" y="15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5" y="11"/>
                    <a:pt x="4" y="10"/>
                    <a:pt x="3" y="10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7" name="Freeform 9878"/>
            <p:cNvSpPr>
              <a:spLocks/>
            </p:cNvSpPr>
            <p:nvPr/>
          </p:nvSpPr>
          <p:spPr bwMode="auto">
            <a:xfrm>
              <a:off x="7504169" y="1990733"/>
              <a:ext cx="130176" cy="103188"/>
            </a:xfrm>
            <a:custGeom>
              <a:avLst/>
              <a:gdLst>
                <a:gd name="T0" fmla="*/ 74 w 82"/>
                <a:gd name="T1" fmla="*/ 65 h 65"/>
                <a:gd name="T2" fmla="*/ 0 w 82"/>
                <a:gd name="T3" fmla="*/ 12 h 65"/>
                <a:gd name="T4" fmla="*/ 9 w 82"/>
                <a:gd name="T5" fmla="*/ 0 h 65"/>
                <a:gd name="T6" fmla="*/ 82 w 82"/>
                <a:gd name="T7" fmla="*/ 53 h 65"/>
                <a:gd name="T8" fmla="*/ 74 w 82"/>
                <a:gd name="T9" fmla="*/ 6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65">
                  <a:moveTo>
                    <a:pt x="74" y="65"/>
                  </a:moveTo>
                  <a:lnTo>
                    <a:pt x="0" y="12"/>
                  </a:lnTo>
                  <a:lnTo>
                    <a:pt x="9" y="0"/>
                  </a:lnTo>
                  <a:lnTo>
                    <a:pt x="82" y="53"/>
                  </a:lnTo>
                  <a:lnTo>
                    <a:pt x="74" y="65"/>
                  </a:lnTo>
                  <a:close/>
                </a:path>
              </a:pathLst>
            </a:custGeom>
            <a:solidFill>
              <a:srgbClr val="EB8F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8" name="Freeform 9879"/>
            <p:cNvSpPr>
              <a:spLocks/>
            </p:cNvSpPr>
            <p:nvPr/>
          </p:nvSpPr>
          <p:spPr bwMode="auto">
            <a:xfrm>
              <a:off x="7521631" y="1968508"/>
              <a:ext cx="128588" cy="101600"/>
            </a:xfrm>
            <a:custGeom>
              <a:avLst/>
              <a:gdLst>
                <a:gd name="T0" fmla="*/ 73 w 81"/>
                <a:gd name="T1" fmla="*/ 64 h 64"/>
                <a:gd name="T2" fmla="*/ 0 w 81"/>
                <a:gd name="T3" fmla="*/ 12 h 64"/>
                <a:gd name="T4" fmla="*/ 9 w 81"/>
                <a:gd name="T5" fmla="*/ 0 h 64"/>
                <a:gd name="T6" fmla="*/ 81 w 81"/>
                <a:gd name="T7" fmla="*/ 52 h 64"/>
                <a:gd name="T8" fmla="*/ 73 w 81"/>
                <a:gd name="T9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64">
                  <a:moveTo>
                    <a:pt x="73" y="64"/>
                  </a:moveTo>
                  <a:lnTo>
                    <a:pt x="0" y="12"/>
                  </a:lnTo>
                  <a:lnTo>
                    <a:pt x="9" y="0"/>
                  </a:lnTo>
                  <a:lnTo>
                    <a:pt x="81" y="52"/>
                  </a:lnTo>
                  <a:lnTo>
                    <a:pt x="73" y="64"/>
                  </a:lnTo>
                  <a:close/>
                </a:path>
              </a:pathLst>
            </a:custGeom>
            <a:solidFill>
              <a:srgbClr val="EB8F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9" name="Freeform 9880"/>
            <p:cNvSpPr>
              <a:spLocks/>
            </p:cNvSpPr>
            <p:nvPr/>
          </p:nvSpPr>
          <p:spPr bwMode="auto">
            <a:xfrm>
              <a:off x="7539094" y="1946283"/>
              <a:ext cx="127001" cy="101600"/>
            </a:xfrm>
            <a:custGeom>
              <a:avLst/>
              <a:gdLst>
                <a:gd name="T0" fmla="*/ 72 w 80"/>
                <a:gd name="T1" fmla="*/ 64 h 64"/>
                <a:gd name="T2" fmla="*/ 0 w 80"/>
                <a:gd name="T3" fmla="*/ 11 h 64"/>
                <a:gd name="T4" fmla="*/ 7 w 80"/>
                <a:gd name="T5" fmla="*/ 0 h 64"/>
                <a:gd name="T6" fmla="*/ 80 w 80"/>
                <a:gd name="T7" fmla="*/ 53 h 64"/>
                <a:gd name="T8" fmla="*/ 72 w 80"/>
                <a:gd name="T9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" h="64">
                  <a:moveTo>
                    <a:pt x="72" y="64"/>
                  </a:moveTo>
                  <a:lnTo>
                    <a:pt x="0" y="11"/>
                  </a:lnTo>
                  <a:lnTo>
                    <a:pt x="7" y="0"/>
                  </a:lnTo>
                  <a:lnTo>
                    <a:pt x="80" y="53"/>
                  </a:lnTo>
                  <a:lnTo>
                    <a:pt x="72" y="64"/>
                  </a:lnTo>
                  <a:close/>
                </a:path>
              </a:pathLst>
            </a:custGeom>
            <a:solidFill>
              <a:srgbClr val="EB8F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0" name="Freeform 9881"/>
            <p:cNvSpPr>
              <a:spLocks/>
            </p:cNvSpPr>
            <p:nvPr/>
          </p:nvSpPr>
          <p:spPr bwMode="auto">
            <a:xfrm>
              <a:off x="7556556" y="1922470"/>
              <a:ext cx="127001" cy="103188"/>
            </a:xfrm>
            <a:custGeom>
              <a:avLst/>
              <a:gdLst>
                <a:gd name="T0" fmla="*/ 72 w 80"/>
                <a:gd name="T1" fmla="*/ 65 h 65"/>
                <a:gd name="T2" fmla="*/ 0 w 80"/>
                <a:gd name="T3" fmla="*/ 12 h 65"/>
                <a:gd name="T4" fmla="*/ 7 w 80"/>
                <a:gd name="T5" fmla="*/ 0 h 65"/>
                <a:gd name="T6" fmla="*/ 80 w 80"/>
                <a:gd name="T7" fmla="*/ 53 h 65"/>
                <a:gd name="T8" fmla="*/ 72 w 80"/>
                <a:gd name="T9" fmla="*/ 6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" h="65">
                  <a:moveTo>
                    <a:pt x="72" y="65"/>
                  </a:moveTo>
                  <a:lnTo>
                    <a:pt x="0" y="12"/>
                  </a:lnTo>
                  <a:lnTo>
                    <a:pt x="7" y="0"/>
                  </a:lnTo>
                  <a:lnTo>
                    <a:pt x="80" y="53"/>
                  </a:lnTo>
                  <a:lnTo>
                    <a:pt x="72" y="65"/>
                  </a:lnTo>
                  <a:close/>
                </a:path>
              </a:pathLst>
            </a:custGeom>
            <a:solidFill>
              <a:srgbClr val="EB8F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1" name="Freeform 9882"/>
            <p:cNvSpPr>
              <a:spLocks/>
            </p:cNvSpPr>
            <p:nvPr/>
          </p:nvSpPr>
          <p:spPr bwMode="auto">
            <a:xfrm>
              <a:off x="7613707" y="1963745"/>
              <a:ext cx="69851" cy="61913"/>
            </a:xfrm>
            <a:custGeom>
              <a:avLst/>
              <a:gdLst>
                <a:gd name="T0" fmla="*/ 36 w 44"/>
                <a:gd name="T1" fmla="*/ 39 h 39"/>
                <a:gd name="T2" fmla="*/ 0 w 44"/>
                <a:gd name="T3" fmla="*/ 12 h 39"/>
                <a:gd name="T4" fmla="*/ 8 w 44"/>
                <a:gd name="T5" fmla="*/ 0 h 39"/>
                <a:gd name="T6" fmla="*/ 44 w 44"/>
                <a:gd name="T7" fmla="*/ 27 h 39"/>
                <a:gd name="T8" fmla="*/ 36 w 44"/>
                <a:gd name="T9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39">
                  <a:moveTo>
                    <a:pt x="36" y="39"/>
                  </a:moveTo>
                  <a:lnTo>
                    <a:pt x="0" y="12"/>
                  </a:lnTo>
                  <a:lnTo>
                    <a:pt x="8" y="0"/>
                  </a:lnTo>
                  <a:lnTo>
                    <a:pt x="44" y="27"/>
                  </a:lnTo>
                  <a:lnTo>
                    <a:pt x="36" y="39"/>
                  </a:lnTo>
                  <a:close/>
                </a:path>
              </a:pathLst>
            </a:custGeom>
            <a:solidFill>
              <a:srgbClr val="F789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2" name="Freeform 9883"/>
            <p:cNvSpPr>
              <a:spLocks/>
            </p:cNvSpPr>
            <p:nvPr/>
          </p:nvSpPr>
          <p:spPr bwMode="auto">
            <a:xfrm>
              <a:off x="7596244" y="1989145"/>
              <a:ext cx="69851" cy="58738"/>
            </a:xfrm>
            <a:custGeom>
              <a:avLst/>
              <a:gdLst>
                <a:gd name="T0" fmla="*/ 36 w 44"/>
                <a:gd name="T1" fmla="*/ 37 h 37"/>
                <a:gd name="T2" fmla="*/ 0 w 44"/>
                <a:gd name="T3" fmla="*/ 11 h 37"/>
                <a:gd name="T4" fmla="*/ 8 w 44"/>
                <a:gd name="T5" fmla="*/ 0 h 37"/>
                <a:gd name="T6" fmla="*/ 44 w 44"/>
                <a:gd name="T7" fmla="*/ 26 h 37"/>
                <a:gd name="T8" fmla="*/ 36 w 44"/>
                <a:gd name="T9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37">
                  <a:moveTo>
                    <a:pt x="36" y="37"/>
                  </a:moveTo>
                  <a:lnTo>
                    <a:pt x="0" y="11"/>
                  </a:lnTo>
                  <a:lnTo>
                    <a:pt x="8" y="0"/>
                  </a:lnTo>
                  <a:lnTo>
                    <a:pt x="44" y="26"/>
                  </a:lnTo>
                  <a:lnTo>
                    <a:pt x="36" y="37"/>
                  </a:lnTo>
                  <a:close/>
                </a:path>
              </a:pathLst>
            </a:custGeom>
            <a:solidFill>
              <a:srgbClr val="F789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3" name="Freeform 9884"/>
            <p:cNvSpPr>
              <a:spLocks/>
            </p:cNvSpPr>
            <p:nvPr/>
          </p:nvSpPr>
          <p:spPr bwMode="auto">
            <a:xfrm>
              <a:off x="7580369" y="2011370"/>
              <a:ext cx="69851" cy="58738"/>
            </a:xfrm>
            <a:custGeom>
              <a:avLst/>
              <a:gdLst>
                <a:gd name="T0" fmla="*/ 36 w 44"/>
                <a:gd name="T1" fmla="*/ 37 h 37"/>
                <a:gd name="T2" fmla="*/ 0 w 44"/>
                <a:gd name="T3" fmla="*/ 11 h 37"/>
                <a:gd name="T4" fmla="*/ 8 w 44"/>
                <a:gd name="T5" fmla="*/ 0 h 37"/>
                <a:gd name="T6" fmla="*/ 44 w 44"/>
                <a:gd name="T7" fmla="*/ 25 h 37"/>
                <a:gd name="T8" fmla="*/ 36 w 44"/>
                <a:gd name="T9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37">
                  <a:moveTo>
                    <a:pt x="36" y="37"/>
                  </a:moveTo>
                  <a:lnTo>
                    <a:pt x="0" y="11"/>
                  </a:lnTo>
                  <a:lnTo>
                    <a:pt x="8" y="0"/>
                  </a:lnTo>
                  <a:lnTo>
                    <a:pt x="44" y="25"/>
                  </a:lnTo>
                  <a:lnTo>
                    <a:pt x="36" y="37"/>
                  </a:lnTo>
                  <a:close/>
                </a:path>
              </a:pathLst>
            </a:custGeom>
            <a:solidFill>
              <a:srgbClr val="F789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4" name="Freeform 9885"/>
            <p:cNvSpPr>
              <a:spLocks/>
            </p:cNvSpPr>
            <p:nvPr/>
          </p:nvSpPr>
          <p:spPr bwMode="auto">
            <a:xfrm>
              <a:off x="7564494" y="2032008"/>
              <a:ext cx="69851" cy="61913"/>
            </a:xfrm>
            <a:custGeom>
              <a:avLst/>
              <a:gdLst>
                <a:gd name="T0" fmla="*/ 36 w 44"/>
                <a:gd name="T1" fmla="*/ 39 h 39"/>
                <a:gd name="T2" fmla="*/ 0 w 44"/>
                <a:gd name="T3" fmla="*/ 12 h 39"/>
                <a:gd name="T4" fmla="*/ 8 w 44"/>
                <a:gd name="T5" fmla="*/ 0 h 39"/>
                <a:gd name="T6" fmla="*/ 44 w 44"/>
                <a:gd name="T7" fmla="*/ 27 h 39"/>
                <a:gd name="T8" fmla="*/ 36 w 44"/>
                <a:gd name="T9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39">
                  <a:moveTo>
                    <a:pt x="36" y="39"/>
                  </a:moveTo>
                  <a:lnTo>
                    <a:pt x="0" y="12"/>
                  </a:lnTo>
                  <a:lnTo>
                    <a:pt x="8" y="0"/>
                  </a:lnTo>
                  <a:lnTo>
                    <a:pt x="44" y="27"/>
                  </a:lnTo>
                  <a:lnTo>
                    <a:pt x="36" y="39"/>
                  </a:lnTo>
                  <a:close/>
                </a:path>
              </a:pathLst>
            </a:custGeom>
            <a:solidFill>
              <a:srgbClr val="F789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5" name="Freeform 9886"/>
            <p:cNvSpPr>
              <a:spLocks/>
            </p:cNvSpPr>
            <p:nvPr/>
          </p:nvSpPr>
          <p:spPr bwMode="auto">
            <a:xfrm>
              <a:off x="8075673" y="1803407"/>
              <a:ext cx="71438" cy="25400"/>
            </a:xfrm>
            <a:custGeom>
              <a:avLst/>
              <a:gdLst>
                <a:gd name="T0" fmla="*/ 45 w 45"/>
                <a:gd name="T1" fmla="*/ 16 h 16"/>
                <a:gd name="T2" fmla="*/ 0 w 45"/>
                <a:gd name="T3" fmla="*/ 0 h 16"/>
                <a:gd name="T4" fmla="*/ 45 w 45"/>
                <a:gd name="T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16">
                  <a:moveTo>
                    <a:pt x="45" y="16"/>
                  </a:moveTo>
                  <a:lnTo>
                    <a:pt x="0" y="0"/>
                  </a:lnTo>
                  <a:lnTo>
                    <a:pt x="45" y="16"/>
                  </a:lnTo>
                  <a:close/>
                </a:path>
              </a:pathLst>
            </a:custGeom>
            <a:solidFill>
              <a:srgbClr val="F3C9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6" name="Line 9887"/>
            <p:cNvSpPr>
              <a:spLocks noChangeShapeType="1"/>
            </p:cNvSpPr>
            <p:nvPr/>
          </p:nvSpPr>
          <p:spPr bwMode="auto">
            <a:xfrm flipH="1" flipV="1">
              <a:off x="8075673" y="1803407"/>
              <a:ext cx="71438" cy="2540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7" name="Freeform 9888"/>
            <p:cNvSpPr>
              <a:spLocks/>
            </p:cNvSpPr>
            <p:nvPr/>
          </p:nvSpPr>
          <p:spPr bwMode="auto">
            <a:xfrm>
              <a:off x="8066148" y="1790707"/>
              <a:ext cx="90488" cy="50800"/>
            </a:xfrm>
            <a:custGeom>
              <a:avLst/>
              <a:gdLst>
                <a:gd name="T0" fmla="*/ 1 w 47"/>
                <a:gd name="T1" fmla="*/ 8 h 27"/>
                <a:gd name="T2" fmla="*/ 1 w 47"/>
                <a:gd name="T3" fmla="*/ 4 h 27"/>
                <a:gd name="T4" fmla="*/ 7 w 47"/>
                <a:gd name="T5" fmla="*/ 1 h 27"/>
                <a:gd name="T6" fmla="*/ 43 w 47"/>
                <a:gd name="T7" fmla="*/ 17 h 27"/>
                <a:gd name="T8" fmla="*/ 46 w 47"/>
                <a:gd name="T9" fmla="*/ 23 h 27"/>
                <a:gd name="T10" fmla="*/ 40 w 47"/>
                <a:gd name="T11" fmla="*/ 26 h 27"/>
                <a:gd name="T12" fmla="*/ 3 w 47"/>
                <a:gd name="T13" fmla="*/ 10 h 27"/>
                <a:gd name="T14" fmla="*/ 1 w 47"/>
                <a:gd name="T15" fmla="*/ 8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27">
                  <a:moveTo>
                    <a:pt x="1" y="8"/>
                  </a:moveTo>
                  <a:cubicBezTo>
                    <a:pt x="1" y="7"/>
                    <a:pt x="0" y="5"/>
                    <a:pt x="1" y="4"/>
                  </a:cubicBezTo>
                  <a:cubicBezTo>
                    <a:pt x="2" y="1"/>
                    <a:pt x="5" y="0"/>
                    <a:pt x="7" y="1"/>
                  </a:cubicBezTo>
                  <a:cubicBezTo>
                    <a:pt x="43" y="17"/>
                    <a:pt x="43" y="17"/>
                    <a:pt x="43" y="17"/>
                  </a:cubicBezTo>
                  <a:cubicBezTo>
                    <a:pt x="46" y="18"/>
                    <a:pt x="47" y="21"/>
                    <a:pt x="46" y="23"/>
                  </a:cubicBezTo>
                  <a:cubicBezTo>
                    <a:pt x="45" y="25"/>
                    <a:pt x="42" y="27"/>
                    <a:pt x="40" y="26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9"/>
                    <a:pt x="2" y="9"/>
                    <a:pt x="1" y="8"/>
                  </a:cubicBezTo>
                  <a:close/>
                </a:path>
              </a:pathLst>
            </a:custGeom>
            <a:solidFill>
              <a:srgbClr val="F3C9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8" name="Freeform 9889"/>
            <p:cNvSpPr>
              <a:spLocks/>
            </p:cNvSpPr>
            <p:nvPr/>
          </p:nvSpPr>
          <p:spPr bwMode="auto">
            <a:xfrm>
              <a:off x="8104248" y="1716094"/>
              <a:ext cx="74613" cy="19050"/>
            </a:xfrm>
            <a:custGeom>
              <a:avLst/>
              <a:gdLst>
                <a:gd name="T0" fmla="*/ 47 w 47"/>
                <a:gd name="T1" fmla="*/ 12 h 12"/>
                <a:gd name="T2" fmla="*/ 0 w 47"/>
                <a:gd name="T3" fmla="*/ 0 h 12"/>
                <a:gd name="T4" fmla="*/ 47 w 47"/>
                <a:gd name="T5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12">
                  <a:moveTo>
                    <a:pt x="47" y="12"/>
                  </a:moveTo>
                  <a:lnTo>
                    <a:pt x="0" y="0"/>
                  </a:lnTo>
                  <a:lnTo>
                    <a:pt x="47" y="12"/>
                  </a:lnTo>
                  <a:close/>
                </a:path>
              </a:pathLst>
            </a:custGeom>
            <a:solidFill>
              <a:srgbClr val="F3C9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9" name="Line 9890"/>
            <p:cNvSpPr>
              <a:spLocks noChangeShapeType="1"/>
            </p:cNvSpPr>
            <p:nvPr/>
          </p:nvSpPr>
          <p:spPr bwMode="auto">
            <a:xfrm flipH="1" flipV="1">
              <a:off x="8104248" y="1716094"/>
              <a:ext cx="74613" cy="1905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0" name="Freeform 9891"/>
            <p:cNvSpPr>
              <a:spLocks/>
            </p:cNvSpPr>
            <p:nvPr/>
          </p:nvSpPr>
          <p:spPr bwMode="auto">
            <a:xfrm>
              <a:off x="8094723" y="1706569"/>
              <a:ext cx="93663" cy="38100"/>
            </a:xfrm>
            <a:custGeom>
              <a:avLst/>
              <a:gdLst>
                <a:gd name="T0" fmla="*/ 2 w 49"/>
                <a:gd name="T1" fmla="*/ 8 h 20"/>
                <a:gd name="T2" fmla="*/ 1 w 49"/>
                <a:gd name="T3" fmla="*/ 4 h 20"/>
                <a:gd name="T4" fmla="*/ 6 w 49"/>
                <a:gd name="T5" fmla="*/ 1 h 20"/>
                <a:gd name="T6" fmla="*/ 45 w 49"/>
                <a:gd name="T7" fmla="*/ 10 h 20"/>
                <a:gd name="T8" fmla="*/ 48 w 49"/>
                <a:gd name="T9" fmla="*/ 16 h 20"/>
                <a:gd name="T10" fmla="*/ 42 w 49"/>
                <a:gd name="T11" fmla="*/ 19 h 20"/>
                <a:gd name="T12" fmla="*/ 4 w 49"/>
                <a:gd name="T13" fmla="*/ 10 h 20"/>
                <a:gd name="T14" fmla="*/ 2 w 49"/>
                <a:gd name="T15" fmla="*/ 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9" h="20">
                  <a:moveTo>
                    <a:pt x="2" y="8"/>
                  </a:moveTo>
                  <a:cubicBezTo>
                    <a:pt x="1" y="7"/>
                    <a:pt x="0" y="6"/>
                    <a:pt x="1" y="4"/>
                  </a:cubicBezTo>
                  <a:cubicBezTo>
                    <a:pt x="1" y="2"/>
                    <a:pt x="4" y="0"/>
                    <a:pt x="6" y="1"/>
                  </a:cubicBezTo>
                  <a:cubicBezTo>
                    <a:pt x="45" y="10"/>
                    <a:pt x="45" y="10"/>
                    <a:pt x="45" y="10"/>
                  </a:cubicBezTo>
                  <a:cubicBezTo>
                    <a:pt x="47" y="11"/>
                    <a:pt x="49" y="13"/>
                    <a:pt x="48" y="16"/>
                  </a:cubicBezTo>
                  <a:cubicBezTo>
                    <a:pt x="47" y="18"/>
                    <a:pt x="45" y="20"/>
                    <a:pt x="42" y="19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3" y="9"/>
                    <a:pt x="3" y="9"/>
                    <a:pt x="2" y="8"/>
                  </a:cubicBezTo>
                  <a:close/>
                </a:path>
              </a:pathLst>
            </a:custGeom>
            <a:solidFill>
              <a:srgbClr val="F3C9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1" name="Freeform 9893"/>
            <p:cNvSpPr>
              <a:spLocks/>
            </p:cNvSpPr>
            <p:nvPr/>
          </p:nvSpPr>
          <p:spPr bwMode="auto">
            <a:xfrm>
              <a:off x="8099425" y="1619250"/>
              <a:ext cx="74613" cy="11113"/>
            </a:xfrm>
            <a:custGeom>
              <a:avLst/>
              <a:gdLst>
                <a:gd name="T0" fmla="*/ 47 w 47"/>
                <a:gd name="T1" fmla="*/ 0 h 7"/>
                <a:gd name="T2" fmla="*/ 0 w 47"/>
                <a:gd name="T3" fmla="*/ 7 h 7"/>
                <a:gd name="T4" fmla="*/ 47 w 47"/>
                <a:gd name="T5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7">
                  <a:moveTo>
                    <a:pt x="47" y="0"/>
                  </a:moveTo>
                  <a:lnTo>
                    <a:pt x="0" y="7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F3C9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2" name="Line 9894"/>
            <p:cNvSpPr>
              <a:spLocks noChangeShapeType="1"/>
            </p:cNvSpPr>
            <p:nvPr/>
          </p:nvSpPr>
          <p:spPr bwMode="auto">
            <a:xfrm flipH="1">
              <a:off x="8099425" y="1619250"/>
              <a:ext cx="74613" cy="11113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3" name="Freeform 9895"/>
            <p:cNvSpPr>
              <a:spLocks/>
            </p:cNvSpPr>
            <p:nvPr/>
          </p:nvSpPr>
          <p:spPr bwMode="auto">
            <a:xfrm>
              <a:off x="8089900" y="1609725"/>
              <a:ext cx="90488" cy="30163"/>
            </a:xfrm>
            <a:custGeom>
              <a:avLst/>
              <a:gdLst>
                <a:gd name="T0" fmla="*/ 3 w 48"/>
                <a:gd name="T1" fmla="*/ 15 h 16"/>
                <a:gd name="T2" fmla="*/ 0 w 48"/>
                <a:gd name="T3" fmla="*/ 12 h 16"/>
                <a:gd name="T4" fmla="*/ 4 w 48"/>
                <a:gd name="T5" fmla="*/ 7 h 16"/>
                <a:gd name="T6" fmla="*/ 43 w 48"/>
                <a:gd name="T7" fmla="*/ 0 h 16"/>
                <a:gd name="T8" fmla="*/ 48 w 48"/>
                <a:gd name="T9" fmla="*/ 4 h 16"/>
                <a:gd name="T10" fmla="*/ 44 w 48"/>
                <a:gd name="T11" fmla="*/ 9 h 16"/>
                <a:gd name="T12" fmla="*/ 5 w 48"/>
                <a:gd name="T13" fmla="*/ 16 h 16"/>
                <a:gd name="T14" fmla="*/ 3 w 48"/>
                <a:gd name="T15" fmla="*/ 15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8" h="16">
                  <a:moveTo>
                    <a:pt x="3" y="15"/>
                  </a:moveTo>
                  <a:cubicBezTo>
                    <a:pt x="1" y="15"/>
                    <a:pt x="0" y="14"/>
                    <a:pt x="0" y="12"/>
                  </a:cubicBezTo>
                  <a:cubicBezTo>
                    <a:pt x="0" y="10"/>
                    <a:pt x="1" y="7"/>
                    <a:pt x="4" y="7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5" y="0"/>
                    <a:pt x="48" y="1"/>
                    <a:pt x="48" y="4"/>
                  </a:cubicBezTo>
                  <a:cubicBezTo>
                    <a:pt x="48" y="6"/>
                    <a:pt x="47" y="9"/>
                    <a:pt x="44" y="9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4" y="16"/>
                    <a:pt x="4" y="16"/>
                    <a:pt x="3" y="15"/>
                  </a:cubicBezTo>
                  <a:close/>
                </a:path>
              </a:pathLst>
            </a:custGeom>
            <a:solidFill>
              <a:srgbClr val="F3C9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4" name="Freeform 9896"/>
            <p:cNvSpPr>
              <a:spLocks/>
            </p:cNvSpPr>
            <p:nvPr/>
          </p:nvSpPr>
          <p:spPr bwMode="auto">
            <a:xfrm>
              <a:off x="8061325" y="1514475"/>
              <a:ext cx="68263" cy="30163"/>
            </a:xfrm>
            <a:custGeom>
              <a:avLst/>
              <a:gdLst>
                <a:gd name="T0" fmla="*/ 43 w 43"/>
                <a:gd name="T1" fmla="*/ 0 h 19"/>
                <a:gd name="T2" fmla="*/ 0 w 43"/>
                <a:gd name="T3" fmla="*/ 19 h 19"/>
                <a:gd name="T4" fmla="*/ 43 w 43"/>
                <a:gd name="T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19">
                  <a:moveTo>
                    <a:pt x="43" y="0"/>
                  </a:moveTo>
                  <a:lnTo>
                    <a:pt x="0" y="19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F3C9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5" name="Line 9897"/>
            <p:cNvSpPr>
              <a:spLocks noChangeShapeType="1"/>
            </p:cNvSpPr>
            <p:nvPr/>
          </p:nvSpPr>
          <p:spPr bwMode="auto">
            <a:xfrm flipH="1">
              <a:off x="8061325" y="1514475"/>
              <a:ext cx="68263" cy="30163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6" name="Freeform 9898"/>
            <p:cNvSpPr>
              <a:spLocks/>
            </p:cNvSpPr>
            <p:nvPr/>
          </p:nvSpPr>
          <p:spPr bwMode="auto">
            <a:xfrm>
              <a:off x="8051800" y="1504950"/>
              <a:ext cx="87313" cy="49213"/>
            </a:xfrm>
            <a:custGeom>
              <a:avLst/>
              <a:gdLst>
                <a:gd name="T0" fmla="*/ 4 w 46"/>
                <a:gd name="T1" fmla="*/ 26 h 26"/>
                <a:gd name="T2" fmla="*/ 1 w 46"/>
                <a:gd name="T3" fmla="*/ 23 h 26"/>
                <a:gd name="T4" fmla="*/ 3 w 46"/>
                <a:gd name="T5" fmla="*/ 17 h 26"/>
                <a:gd name="T6" fmla="*/ 40 w 46"/>
                <a:gd name="T7" fmla="*/ 1 h 26"/>
                <a:gd name="T8" fmla="*/ 45 w 46"/>
                <a:gd name="T9" fmla="*/ 4 h 26"/>
                <a:gd name="T10" fmla="*/ 43 w 46"/>
                <a:gd name="T11" fmla="*/ 10 h 26"/>
                <a:gd name="T12" fmla="*/ 7 w 46"/>
                <a:gd name="T13" fmla="*/ 25 h 26"/>
                <a:gd name="T14" fmla="*/ 4 w 46"/>
                <a:gd name="T15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6" h="26">
                  <a:moveTo>
                    <a:pt x="4" y="26"/>
                  </a:moveTo>
                  <a:cubicBezTo>
                    <a:pt x="3" y="25"/>
                    <a:pt x="1" y="24"/>
                    <a:pt x="1" y="23"/>
                  </a:cubicBezTo>
                  <a:cubicBezTo>
                    <a:pt x="0" y="21"/>
                    <a:pt x="1" y="18"/>
                    <a:pt x="3" y="17"/>
                  </a:cubicBezTo>
                  <a:cubicBezTo>
                    <a:pt x="40" y="1"/>
                    <a:pt x="40" y="1"/>
                    <a:pt x="40" y="1"/>
                  </a:cubicBezTo>
                  <a:cubicBezTo>
                    <a:pt x="42" y="0"/>
                    <a:pt x="44" y="1"/>
                    <a:pt x="45" y="4"/>
                  </a:cubicBezTo>
                  <a:cubicBezTo>
                    <a:pt x="46" y="6"/>
                    <a:pt x="45" y="9"/>
                    <a:pt x="43" y="10"/>
                  </a:cubicBezTo>
                  <a:cubicBezTo>
                    <a:pt x="7" y="25"/>
                    <a:pt x="7" y="25"/>
                    <a:pt x="7" y="25"/>
                  </a:cubicBezTo>
                  <a:cubicBezTo>
                    <a:pt x="6" y="26"/>
                    <a:pt x="5" y="26"/>
                    <a:pt x="4" y="26"/>
                  </a:cubicBezTo>
                  <a:close/>
                </a:path>
              </a:pathLst>
            </a:custGeom>
            <a:solidFill>
              <a:srgbClr val="F3C9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7" name="Freeform 9899"/>
            <p:cNvSpPr>
              <a:spLocks/>
            </p:cNvSpPr>
            <p:nvPr/>
          </p:nvSpPr>
          <p:spPr bwMode="auto">
            <a:xfrm>
              <a:off x="7605713" y="1435100"/>
              <a:ext cx="44450" cy="60325"/>
            </a:xfrm>
            <a:custGeom>
              <a:avLst/>
              <a:gdLst>
                <a:gd name="T0" fmla="*/ 0 w 28"/>
                <a:gd name="T1" fmla="*/ 0 h 38"/>
                <a:gd name="T2" fmla="*/ 28 w 28"/>
                <a:gd name="T3" fmla="*/ 38 h 38"/>
                <a:gd name="T4" fmla="*/ 0 w 28"/>
                <a:gd name="T5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" h="38">
                  <a:moveTo>
                    <a:pt x="0" y="0"/>
                  </a:moveTo>
                  <a:lnTo>
                    <a:pt x="28" y="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3C9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8" name="Line 9900"/>
            <p:cNvSpPr>
              <a:spLocks noChangeShapeType="1"/>
            </p:cNvSpPr>
            <p:nvPr/>
          </p:nvSpPr>
          <p:spPr bwMode="auto">
            <a:xfrm>
              <a:off x="7605713" y="1435100"/>
              <a:ext cx="44450" cy="60325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9" name="Freeform 9901"/>
            <p:cNvSpPr>
              <a:spLocks/>
            </p:cNvSpPr>
            <p:nvPr/>
          </p:nvSpPr>
          <p:spPr bwMode="auto">
            <a:xfrm>
              <a:off x="7593013" y="1427163"/>
              <a:ext cx="69850" cy="76200"/>
            </a:xfrm>
            <a:custGeom>
              <a:avLst/>
              <a:gdLst>
                <a:gd name="T0" fmla="*/ 30 w 37"/>
                <a:gd name="T1" fmla="*/ 39 h 40"/>
                <a:gd name="T2" fmla="*/ 35 w 37"/>
                <a:gd name="T3" fmla="*/ 38 h 40"/>
                <a:gd name="T4" fmla="*/ 35 w 37"/>
                <a:gd name="T5" fmla="*/ 32 h 40"/>
                <a:gd name="T6" fmla="*/ 9 w 37"/>
                <a:gd name="T7" fmla="*/ 2 h 40"/>
                <a:gd name="T8" fmla="*/ 2 w 37"/>
                <a:gd name="T9" fmla="*/ 2 h 40"/>
                <a:gd name="T10" fmla="*/ 2 w 37"/>
                <a:gd name="T11" fmla="*/ 8 h 40"/>
                <a:gd name="T12" fmla="*/ 28 w 37"/>
                <a:gd name="T13" fmla="*/ 38 h 40"/>
                <a:gd name="T14" fmla="*/ 30 w 37"/>
                <a:gd name="T15" fmla="*/ 39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7" h="40">
                  <a:moveTo>
                    <a:pt x="30" y="39"/>
                  </a:moveTo>
                  <a:cubicBezTo>
                    <a:pt x="32" y="40"/>
                    <a:pt x="33" y="39"/>
                    <a:pt x="35" y="38"/>
                  </a:cubicBezTo>
                  <a:cubicBezTo>
                    <a:pt x="37" y="36"/>
                    <a:pt x="37" y="34"/>
                    <a:pt x="35" y="3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7" y="0"/>
                    <a:pt x="4" y="0"/>
                    <a:pt x="2" y="2"/>
                  </a:cubicBezTo>
                  <a:cubicBezTo>
                    <a:pt x="1" y="3"/>
                    <a:pt x="0" y="6"/>
                    <a:pt x="2" y="8"/>
                  </a:cubicBezTo>
                  <a:cubicBezTo>
                    <a:pt x="28" y="38"/>
                    <a:pt x="28" y="38"/>
                    <a:pt x="28" y="38"/>
                  </a:cubicBezTo>
                  <a:cubicBezTo>
                    <a:pt x="29" y="38"/>
                    <a:pt x="30" y="39"/>
                    <a:pt x="30" y="39"/>
                  </a:cubicBezTo>
                  <a:close/>
                </a:path>
              </a:pathLst>
            </a:custGeom>
            <a:solidFill>
              <a:srgbClr val="F3C9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0" name="Freeform 9902"/>
            <p:cNvSpPr>
              <a:spLocks/>
            </p:cNvSpPr>
            <p:nvPr/>
          </p:nvSpPr>
          <p:spPr bwMode="auto">
            <a:xfrm>
              <a:off x="7683500" y="1374775"/>
              <a:ext cx="39688" cy="65088"/>
            </a:xfrm>
            <a:custGeom>
              <a:avLst/>
              <a:gdLst>
                <a:gd name="T0" fmla="*/ 0 w 25"/>
                <a:gd name="T1" fmla="*/ 0 h 41"/>
                <a:gd name="T2" fmla="*/ 25 w 25"/>
                <a:gd name="T3" fmla="*/ 41 h 41"/>
                <a:gd name="T4" fmla="*/ 0 w 25"/>
                <a:gd name="T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" h="41">
                  <a:moveTo>
                    <a:pt x="0" y="0"/>
                  </a:moveTo>
                  <a:lnTo>
                    <a:pt x="25" y="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3C9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1" name="Line 9903"/>
            <p:cNvSpPr>
              <a:spLocks noChangeShapeType="1"/>
            </p:cNvSpPr>
            <p:nvPr/>
          </p:nvSpPr>
          <p:spPr bwMode="auto">
            <a:xfrm>
              <a:off x="7683500" y="1374775"/>
              <a:ext cx="39688" cy="65088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2" name="Freeform 9904"/>
            <p:cNvSpPr>
              <a:spLocks/>
            </p:cNvSpPr>
            <p:nvPr/>
          </p:nvSpPr>
          <p:spPr bwMode="auto">
            <a:xfrm>
              <a:off x="7673975" y="1365250"/>
              <a:ext cx="58738" cy="84138"/>
            </a:xfrm>
            <a:custGeom>
              <a:avLst/>
              <a:gdLst>
                <a:gd name="T0" fmla="*/ 24 w 31"/>
                <a:gd name="T1" fmla="*/ 43 h 44"/>
                <a:gd name="T2" fmla="*/ 29 w 31"/>
                <a:gd name="T3" fmla="*/ 43 h 44"/>
                <a:gd name="T4" fmla="*/ 30 w 31"/>
                <a:gd name="T5" fmla="*/ 36 h 44"/>
                <a:gd name="T6" fmla="*/ 9 w 31"/>
                <a:gd name="T7" fmla="*/ 3 h 44"/>
                <a:gd name="T8" fmla="*/ 3 w 31"/>
                <a:gd name="T9" fmla="*/ 1 h 44"/>
                <a:gd name="T10" fmla="*/ 1 w 31"/>
                <a:gd name="T11" fmla="*/ 8 h 44"/>
                <a:gd name="T12" fmla="*/ 22 w 31"/>
                <a:gd name="T13" fmla="*/ 41 h 44"/>
                <a:gd name="T14" fmla="*/ 24 w 31"/>
                <a:gd name="T15" fmla="*/ 4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" h="44">
                  <a:moveTo>
                    <a:pt x="24" y="43"/>
                  </a:moveTo>
                  <a:cubicBezTo>
                    <a:pt x="26" y="44"/>
                    <a:pt x="27" y="44"/>
                    <a:pt x="29" y="43"/>
                  </a:cubicBezTo>
                  <a:cubicBezTo>
                    <a:pt x="31" y="41"/>
                    <a:pt x="31" y="39"/>
                    <a:pt x="30" y="36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8" y="1"/>
                    <a:pt x="5" y="0"/>
                    <a:pt x="3" y="1"/>
                  </a:cubicBezTo>
                  <a:cubicBezTo>
                    <a:pt x="1" y="3"/>
                    <a:pt x="0" y="6"/>
                    <a:pt x="1" y="8"/>
                  </a:cubicBezTo>
                  <a:cubicBezTo>
                    <a:pt x="22" y="41"/>
                    <a:pt x="22" y="41"/>
                    <a:pt x="22" y="41"/>
                  </a:cubicBezTo>
                  <a:cubicBezTo>
                    <a:pt x="23" y="42"/>
                    <a:pt x="23" y="42"/>
                    <a:pt x="24" y="43"/>
                  </a:cubicBezTo>
                  <a:close/>
                </a:path>
              </a:pathLst>
            </a:custGeom>
            <a:solidFill>
              <a:srgbClr val="F3C9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3" name="Freeform 9905"/>
            <p:cNvSpPr>
              <a:spLocks/>
            </p:cNvSpPr>
            <p:nvPr/>
          </p:nvSpPr>
          <p:spPr bwMode="auto">
            <a:xfrm>
              <a:off x="7796213" y="1344613"/>
              <a:ext cx="11113" cy="74613"/>
            </a:xfrm>
            <a:custGeom>
              <a:avLst/>
              <a:gdLst>
                <a:gd name="T0" fmla="*/ 0 w 7"/>
                <a:gd name="T1" fmla="*/ 0 h 47"/>
                <a:gd name="T2" fmla="*/ 7 w 7"/>
                <a:gd name="T3" fmla="*/ 47 h 47"/>
                <a:gd name="T4" fmla="*/ 0 w 7"/>
                <a:gd name="T5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47">
                  <a:moveTo>
                    <a:pt x="0" y="0"/>
                  </a:moveTo>
                  <a:lnTo>
                    <a:pt x="7" y="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3C9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4" name="Line 9906"/>
            <p:cNvSpPr>
              <a:spLocks noChangeShapeType="1"/>
            </p:cNvSpPr>
            <p:nvPr/>
          </p:nvSpPr>
          <p:spPr bwMode="auto">
            <a:xfrm>
              <a:off x="7796213" y="1344613"/>
              <a:ext cx="11113" cy="74613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5" name="Freeform 9907"/>
            <p:cNvSpPr>
              <a:spLocks/>
            </p:cNvSpPr>
            <p:nvPr/>
          </p:nvSpPr>
          <p:spPr bwMode="auto">
            <a:xfrm>
              <a:off x="7788275" y="1335088"/>
              <a:ext cx="28575" cy="93663"/>
            </a:xfrm>
            <a:custGeom>
              <a:avLst/>
              <a:gdLst>
                <a:gd name="T0" fmla="*/ 7 w 15"/>
                <a:gd name="T1" fmla="*/ 47 h 49"/>
                <a:gd name="T2" fmla="*/ 11 w 15"/>
                <a:gd name="T3" fmla="*/ 49 h 49"/>
                <a:gd name="T4" fmla="*/ 15 w 15"/>
                <a:gd name="T5" fmla="*/ 44 h 49"/>
                <a:gd name="T6" fmla="*/ 9 w 15"/>
                <a:gd name="T7" fmla="*/ 5 h 49"/>
                <a:gd name="T8" fmla="*/ 4 w 15"/>
                <a:gd name="T9" fmla="*/ 1 h 49"/>
                <a:gd name="T10" fmla="*/ 0 w 15"/>
                <a:gd name="T11" fmla="*/ 6 h 49"/>
                <a:gd name="T12" fmla="*/ 6 w 15"/>
                <a:gd name="T13" fmla="*/ 45 h 49"/>
                <a:gd name="T14" fmla="*/ 7 w 15"/>
                <a:gd name="T15" fmla="*/ 47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49">
                  <a:moveTo>
                    <a:pt x="7" y="47"/>
                  </a:moveTo>
                  <a:cubicBezTo>
                    <a:pt x="8" y="48"/>
                    <a:pt x="9" y="49"/>
                    <a:pt x="11" y="49"/>
                  </a:cubicBezTo>
                  <a:cubicBezTo>
                    <a:pt x="13" y="49"/>
                    <a:pt x="15" y="46"/>
                    <a:pt x="15" y="44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2"/>
                    <a:pt x="6" y="0"/>
                    <a:pt x="4" y="1"/>
                  </a:cubicBezTo>
                  <a:cubicBezTo>
                    <a:pt x="1" y="1"/>
                    <a:pt x="0" y="3"/>
                    <a:pt x="0" y="6"/>
                  </a:cubicBezTo>
                  <a:cubicBezTo>
                    <a:pt x="6" y="45"/>
                    <a:pt x="6" y="45"/>
                    <a:pt x="6" y="45"/>
                  </a:cubicBezTo>
                  <a:cubicBezTo>
                    <a:pt x="6" y="46"/>
                    <a:pt x="6" y="47"/>
                    <a:pt x="7" y="47"/>
                  </a:cubicBezTo>
                  <a:close/>
                </a:path>
              </a:pathLst>
            </a:custGeom>
            <a:solidFill>
              <a:srgbClr val="F3C9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6" name="Freeform 9908"/>
            <p:cNvSpPr>
              <a:spLocks/>
            </p:cNvSpPr>
            <p:nvPr/>
          </p:nvSpPr>
          <p:spPr bwMode="auto">
            <a:xfrm>
              <a:off x="7900988" y="1354138"/>
              <a:ext cx="7938" cy="74613"/>
            </a:xfrm>
            <a:custGeom>
              <a:avLst/>
              <a:gdLst>
                <a:gd name="T0" fmla="*/ 5 w 5"/>
                <a:gd name="T1" fmla="*/ 0 h 47"/>
                <a:gd name="T2" fmla="*/ 0 w 5"/>
                <a:gd name="T3" fmla="*/ 47 h 47"/>
                <a:gd name="T4" fmla="*/ 5 w 5"/>
                <a:gd name="T5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47">
                  <a:moveTo>
                    <a:pt x="5" y="0"/>
                  </a:moveTo>
                  <a:lnTo>
                    <a:pt x="0" y="47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3C9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7" name="Line 9909"/>
            <p:cNvSpPr>
              <a:spLocks noChangeShapeType="1"/>
            </p:cNvSpPr>
            <p:nvPr/>
          </p:nvSpPr>
          <p:spPr bwMode="auto">
            <a:xfrm flipH="1">
              <a:off x="7900988" y="1354138"/>
              <a:ext cx="7938" cy="74613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8" name="Freeform 9910"/>
            <p:cNvSpPr>
              <a:spLocks/>
            </p:cNvSpPr>
            <p:nvPr/>
          </p:nvSpPr>
          <p:spPr bwMode="auto">
            <a:xfrm>
              <a:off x="7891463" y="1344613"/>
              <a:ext cx="26988" cy="93663"/>
            </a:xfrm>
            <a:custGeom>
              <a:avLst/>
              <a:gdLst>
                <a:gd name="T0" fmla="*/ 1 w 14"/>
                <a:gd name="T1" fmla="*/ 46 h 49"/>
                <a:gd name="T2" fmla="*/ 5 w 14"/>
                <a:gd name="T3" fmla="*/ 49 h 49"/>
                <a:gd name="T4" fmla="*/ 10 w 14"/>
                <a:gd name="T5" fmla="*/ 44 h 49"/>
                <a:gd name="T6" fmla="*/ 13 w 14"/>
                <a:gd name="T7" fmla="*/ 5 h 49"/>
                <a:gd name="T8" fmla="*/ 9 w 14"/>
                <a:gd name="T9" fmla="*/ 0 h 49"/>
                <a:gd name="T10" fmla="*/ 4 w 14"/>
                <a:gd name="T11" fmla="*/ 4 h 49"/>
                <a:gd name="T12" fmla="*/ 1 w 14"/>
                <a:gd name="T13" fmla="*/ 44 h 49"/>
                <a:gd name="T14" fmla="*/ 1 w 14"/>
                <a:gd name="T15" fmla="*/ 46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49">
                  <a:moveTo>
                    <a:pt x="1" y="46"/>
                  </a:moveTo>
                  <a:cubicBezTo>
                    <a:pt x="2" y="47"/>
                    <a:pt x="3" y="48"/>
                    <a:pt x="5" y="49"/>
                  </a:cubicBezTo>
                  <a:cubicBezTo>
                    <a:pt x="7" y="49"/>
                    <a:pt x="9" y="47"/>
                    <a:pt x="10" y="44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4" y="3"/>
                    <a:pt x="12" y="0"/>
                    <a:pt x="9" y="0"/>
                  </a:cubicBezTo>
                  <a:cubicBezTo>
                    <a:pt x="7" y="0"/>
                    <a:pt x="4" y="2"/>
                    <a:pt x="4" y="4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0" y="45"/>
                    <a:pt x="1" y="45"/>
                    <a:pt x="1" y="46"/>
                  </a:cubicBezTo>
                  <a:close/>
                </a:path>
              </a:pathLst>
            </a:custGeom>
            <a:solidFill>
              <a:srgbClr val="F3C9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9" name="Freeform 9911"/>
            <p:cNvSpPr>
              <a:spLocks/>
            </p:cNvSpPr>
            <p:nvPr/>
          </p:nvSpPr>
          <p:spPr bwMode="auto">
            <a:xfrm>
              <a:off x="7986713" y="1409700"/>
              <a:ext cx="44450" cy="60325"/>
            </a:xfrm>
            <a:custGeom>
              <a:avLst/>
              <a:gdLst>
                <a:gd name="T0" fmla="*/ 28 w 28"/>
                <a:gd name="T1" fmla="*/ 0 h 38"/>
                <a:gd name="T2" fmla="*/ 0 w 28"/>
                <a:gd name="T3" fmla="*/ 38 h 38"/>
                <a:gd name="T4" fmla="*/ 28 w 28"/>
                <a:gd name="T5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" h="38">
                  <a:moveTo>
                    <a:pt x="28" y="0"/>
                  </a:moveTo>
                  <a:lnTo>
                    <a:pt x="0" y="38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F3C9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0" name="Line 9912"/>
            <p:cNvSpPr>
              <a:spLocks noChangeShapeType="1"/>
            </p:cNvSpPr>
            <p:nvPr/>
          </p:nvSpPr>
          <p:spPr bwMode="auto">
            <a:xfrm flipH="1">
              <a:off x="7986713" y="1409700"/>
              <a:ext cx="44450" cy="60325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1" name="Freeform 9913"/>
            <p:cNvSpPr>
              <a:spLocks/>
            </p:cNvSpPr>
            <p:nvPr/>
          </p:nvSpPr>
          <p:spPr bwMode="auto">
            <a:xfrm>
              <a:off x="7977188" y="1398588"/>
              <a:ext cx="63500" cy="80963"/>
            </a:xfrm>
            <a:custGeom>
              <a:avLst/>
              <a:gdLst>
                <a:gd name="T0" fmla="*/ 1 w 33"/>
                <a:gd name="T1" fmla="*/ 37 h 43"/>
                <a:gd name="T2" fmla="*/ 2 w 33"/>
                <a:gd name="T3" fmla="*/ 41 h 43"/>
                <a:gd name="T4" fmla="*/ 9 w 33"/>
                <a:gd name="T5" fmla="*/ 40 h 43"/>
                <a:gd name="T6" fmla="*/ 32 w 33"/>
                <a:gd name="T7" fmla="*/ 8 h 43"/>
                <a:gd name="T8" fmla="*/ 31 w 33"/>
                <a:gd name="T9" fmla="*/ 2 h 43"/>
                <a:gd name="T10" fmla="*/ 24 w 33"/>
                <a:gd name="T11" fmla="*/ 3 h 43"/>
                <a:gd name="T12" fmla="*/ 1 w 33"/>
                <a:gd name="T13" fmla="*/ 35 h 43"/>
                <a:gd name="T14" fmla="*/ 1 w 33"/>
                <a:gd name="T15" fmla="*/ 37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3" h="43">
                  <a:moveTo>
                    <a:pt x="1" y="37"/>
                  </a:moveTo>
                  <a:cubicBezTo>
                    <a:pt x="0" y="39"/>
                    <a:pt x="1" y="40"/>
                    <a:pt x="2" y="41"/>
                  </a:cubicBezTo>
                  <a:cubicBezTo>
                    <a:pt x="4" y="43"/>
                    <a:pt x="7" y="42"/>
                    <a:pt x="9" y="40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3" y="6"/>
                    <a:pt x="33" y="3"/>
                    <a:pt x="31" y="2"/>
                  </a:cubicBezTo>
                  <a:cubicBezTo>
                    <a:pt x="29" y="0"/>
                    <a:pt x="26" y="1"/>
                    <a:pt x="24" y="3"/>
                  </a:cubicBezTo>
                  <a:cubicBezTo>
                    <a:pt x="1" y="35"/>
                    <a:pt x="1" y="35"/>
                    <a:pt x="1" y="35"/>
                  </a:cubicBezTo>
                  <a:cubicBezTo>
                    <a:pt x="1" y="36"/>
                    <a:pt x="1" y="37"/>
                    <a:pt x="1" y="37"/>
                  </a:cubicBezTo>
                  <a:close/>
                </a:path>
              </a:pathLst>
            </a:custGeom>
            <a:solidFill>
              <a:srgbClr val="F3C9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2" name="Freeform 9914"/>
            <p:cNvSpPr>
              <a:spLocks/>
            </p:cNvSpPr>
            <p:nvPr/>
          </p:nvSpPr>
          <p:spPr bwMode="auto">
            <a:xfrm>
              <a:off x="4075113" y="1960563"/>
              <a:ext cx="114300" cy="115888"/>
            </a:xfrm>
            <a:custGeom>
              <a:avLst/>
              <a:gdLst>
                <a:gd name="T0" fmla="*/ 43 w 72"/>
                <a:gd name="T1" fmla="*/ 29 h 73"/>
                <a:gd name="T2" fmla="*/ 72 w 72"/>
                <a:gd name="T3" fmla="*/ 29 h 73"/>
                <a:gd name="T4" fmla="*/ 72 w 72"/>
                <a:gd name="T5" fmla="*/ 44 h 73"/>
                <a:gd name="T6" fmla="*/ 43 w 72"/>
                <a:gd name="T7" fmla="*/ 44 h 73"/>
                <a:gd name="T8" fmla="*/ 43 w 72"/>
                <a:gd name="T9" fmla="*/ 73 h 73"/>
                <a:gd name="T10" fmla="*/ 28 w 72"/>
                <a:gd name="T11" fmla="*/ 73 h 73"/>
                <a:gd name="T12" fmla="*/ 28 w 72"/>
                <a:gd name="T13" fmla="*/ 44 h 73"/>
                <a:gd name="T14" fmla="*/ 0 w 72"/>
                <a:gd name="T15" fmla="*/ 44 h 73"/>
                <a:gd name="T16" fmla="*/ 0 w 72"/>
                <a:gd name="T17" fmla="*/ 29 h 73"/>
                <a:gd name="T18" fmla="*/ 28 w 72"/>
                <a:gd name="T19" fmla="*/ 29 h 73"/>
                <a:gd name="T20" fmla="*/ 28 w 72"/>
                <a:gd name="T21" fmla="*/ 0 h 73"/>
                <a:gd name="T22" fmla="*/ 43 w 72"/>
                <a:gd name="T23" fmla="*/ 0 h 73"/>
                <a:gd name="T24" fmla="*/ 43 w 72"/>
                <a:gd name="T25" fmla="*/ 29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2" h="73">
                  <a:moveTo>
                    <a:pt x="43" y="29"/>
                  </a:moveTo>
                  <a:lnTo>
                    <a:pt x="72" y="29"/>
                  </a:lnTo>
                  <a:lnTo>
                    <a:pt x="72" y="44"/>
                  </a:lnTo>
                  <a:lnTo>
                    <a:pt x="43" y="44"/>
                  </a:lnTo>
                  <a:lnTo>
                    <a:pt x="43" y="73"/>
                  </a:lnTo>
                  <a:lnTo>
                    <a:pt x="28" y="73"/>
                  </a:lnTo>
                  <a:lnTo>
                    <a:pt x="28" y="44"/>
                  </a:lnTo>
                  <a:lnTo>
                    <a:pt x="0" y="44"/>
                  </a:lnTo>
                  <a:lnTo>
                    <a:pt x="0" y="29"/>
                  </a:lnTo>
                  <a:lnTo>
                    <a:pt x="28" y="29"/>
                  </a:lnTo>
                  <a:lnTo>
                    <a:pt x="28" y="0"/>
                  </a:lnTo>
                  <a:lnTo>
                    <a:pt x="43" y="0"/>
                  </a:lnTo>
                  <a:lnTo>
                    <a:pt x="43" y="29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3" name="Freeform 9915"/>
            <p:cNvSpPr>
              <a:spLocks/>
            </p:cNvSpPr>
            <p:nvPr/>
          </p:nvSpPr>
          <p:spPr bwMode="auto">
            <a:xfrm>
              <a:off x="5791200" y="3568700"/>
              <a:ext cx="2082800" cy="508000"/>
            </a:xfrm>
            <a:custGeom>
              <a:avLst/>
              <a:gdLst>
                <a:gd name="T0" fmla="*/ 0 w 1312"/>
                <a:gd name="T1" fmla="*/ 301 h 320"/>
                <a:gd name="T2" fmla="*/ 590 w 1312"/>
                <a:gd name="T3" fmla="*/ 0 h 320"/>
                <a:gd name="T4" fmla="*/ 1312 w 1312"/>
                <a:gd name="T5" fmla="*/ 6 h 320"/>
                <a:gd name="T6" fmla="*/ 675 w 1312"/>
                <a:gd name="T7" fmla="*/ 320 h 320"/>
                <a:gd name="T8" fmla="*/ 0 w 1312"/>
                <a:gd name="T9" fmla="*/ 301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12" h="320">
                  <a:moveTo>
                    <a:pt x="0" y="301"/>
                  </a:moveTo>
                  <a:lnTo>
                    <a:pt x="590" y="0"/>
                  </a:lnTo>
                  <a:lnTo>
                    <a:pt x="1312" y="6"/>
                  </a:lnTo>
                  <a:lnTo>
                    <a:pt x="675" y="320"/>
                  </a:lnTo>
                  <a:lnTo>
                    <a:pt x="0" y="301"/>
                  </a:lnTo>
                  <a:close/>
                </a:path>
              </a:pathLst>
            </a:custGeom>
            <a:solidFill>
              <a:srgbClr val="3549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4" name="Freeform 9916"/>
            <p:cNvSpPr>
              <a:spLocks/>
            </p:cNvSpPr>
            <p:nvPr/>
          </p:nvSpPr>
          <p:spPr bwMode="auto">
            <a:xfrm>
              <a:off x="6405563" y="4106863"/>
              <a:ext cx="1041400" cy="295275"/>
            </a:xfrm>
            <a:custGeom>
              <a:avLst/>
              <a:gdLst>
                <a:gd name="T0" fmla="*/ 0 w 656"/>
                <a:gd name="T1" fmla="*/ 186 h 186"/>
                <a:gd name="T2" fmla="*/ 340 w 656"/>
                <a:gd name="T3" fmla="*/ 136 h 186"/>
                <a:gd name="T4" fmla="*/ 656 w 656"/>
                <a:gd name="T5" fmla="*/ 41 h 186"/>
                <a:gd name="T6" fmla="*/ 310 w 656"/>
                <a:gd name="T7" fmla="*/ 0 h 186"/>
                <a:gd name="T8" fmla="*/ 0 w 656"/>
                <a:gd name="T9" fmla="*/ 186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6" h="186">
                  <a:moveTo>
                    <a:pt x="0" y="186"/>
                  </a:moveTo>
                  <a:lnTo>
                    <a:pt x="340" y="136"/>
                  </a:lnTo>
                  <a:lnTo>
                    <a:pt x="656" y="41"/>
                  </a:lnTo>
                  <a:lnTo>
                    <a:pt x="310" y="0"/>
                  </a:lnTo>
                  <a:lnTo>
                    <a:pt x="0" y="186"/>
                  </a:lnTo>
                  <a:close/>
                </a:path>
              </a:pathLst>
            </a:custGeom>
            <a:solidFill>
              <a:srgbClr val="2832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5" name="Freeform 9917"/>
            <p:cNvSpPr>
              <a:spLocks/>
            </p:cNvSpPr>
            <p:nvPr/>
          </p:nvSpPr>
          <p:spPr bwMode="auto">
            <a:xfrm>
              <a:off x="6308725" y="3721100"/>
              <a:ext cx="1138238" cy="681038"/>
            </a:xfrm>
            <a:custGeom>
              <a:avLst/>
              <a:gdLst>
                <a:gd name="T0" fmla="*/ 313 w 717"/>
                <a:gd name="T1" fmla="*/ 49 h 429"/>
                <a:gd name="T2" fmla="*/ 0 w 717"/>
                <a:gd name="T3" fmla="*/ 150 h 429"/>
                <a:gd name="T4" fmla="*/ 61 w 717"/>
                <a:gd name="T5" fmla="*/ 429 h 429"/>
                <a:gd name="T6" fmla="*/ 390 w 717"/>
                <a:gd name="T7" fmla="*/ 322 h 429"/>
                <a:gd name="T8" fmla="*/ 717 w 717"/>
                <a:gd name="T9" fmla="*/ 284 h 429"/>
                <a:gd name="T10" fmla="*/ 654 w 717"/>
                <a:gd name="T11" fmla="*/ 0 h 429"/>
                <a:gd name="T12" fmla="*/ 313 w 717"/>
                <a:gd name="T13" fmla="*/ 49 h 4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17" h="429">
                  <a:moveTo>
                    <a:pt x="313" y="49"/>
                  </a:moveTo>
                  <a:lnTo>
                    <a:pt x="0" y="150"/>
                  </a:lnTo>
                  <a:lnTo>
                    <a:pt x="61" y="429"/>
                  </a:lnTo>
                  <a:lnTo>
                    <a:pt x="390" y="322"/>
                  </a:lnTo>
                  <a:lnTo>
                    <a:pt x="717" y="284"/>
                  </a:lnTo>
                  <a:lnTo>
                    <a:pt x="654" y="0"/>
                  </a:lnTo>
                  <a:lnTo>
                    <a:pt x="313" y="49"/>
                  </a:lnTo>
                  <a:close/>
                </a:path>
              </a:pathLst>
            </a:custGeom>
            <a:solidFill>
              <a:srgbClr val="4856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6" name="Freeform 9918"/>
            <p:cNvSpPr>
              <a:spLocks/>
            </p:cNvSpPr>
            <p:nvPr/>
          </p:nvSpPr>
          <p:spPr bwMode="auto">
            <a:xfrm>
              <a:off x="6805613" y="3721100"/>
              <a:ext cx="639763" cy="515938"/>
            </a:xfrm>
            <a:custGeom>
              <a:avLst/>
              <a:gdLst>
                <a:gd name="T0" fmla="*/ 0 w 403"/>
                <a:gd name="T1" fmla="*/ 49 h 325"/>
                <a:gd name="T2" fmla="*/ 60 w 403"/>
                <a:gd name="T3" fmla="*/ 325 h 325"/>
                <a:gd name="T4" fmla="*/ 403 w 403"/>
                <a:gd name="T5" fmla="*/ 282 h 325"/>
                <a:gd name="T6" fmla="*/ 341 w 403"/>
                <a:gd name="T7" fmla="*/ 0 h 325"/>
                <a:gd name="T8" fmla="*/ 0 w 403"/>
                <a:gd name="T9" fmla="*/ 49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3" h="325">
                  <a:moveTo>
                    <a:pt x="0" y="49"/>
                  </a:moveTo>
                  <a:lnTo>
                    <a:pt x="60" y="325"/>
                  </a:lnTo>
                  <a:lnTo>
                    <a:pt x="403" y="282"/>
                  </a:lnTo>
                  <a:lnTo>
                    <a:pt x="341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4252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7" name="Freeform 9919"/>
            <p:cNvSpPr>
              <a:spLocks/>
            </p:cNvSpPr>
            <p:nvPr/>
          </p:nvSpPr>
          <p:spPr bwMode="auto">
            <a:xfrm>
              <a:off x="5789613" y="3551238"/>
              <a:ext cx="2084388" cy="496888"/>
            </a:xfrm>
            <a:custGeom>
              <a:avLst/>
              <a:gdLst>
                <a:gd name="T0" fmla="*/ 1308 w 1313"/>
                <a:gd name="T1" fmla="*/ 6 h 313"/>
                <a:gd name="T2" fmla="*/ 596 w 1313"/>
                <a:gd name="T3" fmla="*/ 0 h 313"/>
                <a:gd name="T4" fmla="*/ 593 w 1313"/>
                <a:gd name="T5" fmla="*/ 0 h 313"/>
                <a:gd name="T6" fmla="*/ 9 w 1313"/>
                <a:gd name="T7" fmla="*/ 299 h 313"/>
                <a:gd name="T8" fmla="*/ 0 w 1313"/>
                <a:gd name="T9" fmla="*/ 303 h 313"/>
                <a:gd name="T10" fmla="*/ 1 w 1313"/>
                <a:gd name="T11" fmla="*/ 312 h 313"/>
                <a:gd name="T12" fmla="*/ 16 w 1313"/>
                <a:gd name="T13" fmla="*/ 312 h 313"/>
                <a:gd name="T14" fmla="*/ 24 w 1313"/>
                <a:gd name="T15" fmla="*/ 313 h 313"/>
                <a:gd name="T16" fmla="*/ 598 w 1313"/>
                <a:gd name="T17" fmla="*/ 20 h 313"/>
                <a:gd name="T18" fmla="*/ 1295 w 1313"/>
                <a:gd name="T19" fmla="*/ 26 h 313"/>
                <a:gd name="T20" fmla="*/ 1308 w 1313"/>
                <a:gd name="T21" fmla="*/ 19 h 313"/>
                <a:gd name="T22" fmla="*/ 1313 w 1313"/>
                <a:gd name="T23" fmla="*/ 17 h 313"/>
                <a:gd name="T24" fmla="*/ 1308 w 1313"/>
                <a:gd name="T25" fmla="*/ 6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13" h="313">
                  <a:moveTo>
                    <a:pt x="1308" y="6"/>
                  </a:moveTo>
                  <a:lnTo>
                    <a:pt x="596" y="0"/>
                  </a:lnTo>
                  <a:lnTo>
                    <a:pt x="593" y="0"/>
                  </a:lnTo>
                  <a:lnTo>
                    <a:pt x="9" y="299"/>
                  </a:lnTo>
                  <a:lnTo>
                    <a:pt x="0" y="303"/>
                  </a:lnTo>
                  <a:lnTo>
                    <a:pt x="1" y="312"/>
                  </a:lnTo>
                  <a:lnTo>
                    <a:pt x="16" y="312"/>
                  </a:lnTo>
                  <a:lnTo>
                    <a:pt x="24" y="313"/>
                  </a:lnTo>
                  <a:lnTo>
                    <a:pt x="598" y="20"/>
                  </a:lnTo>
                  <a:lnTo>
                    <a:pt x="1295" y="26"/>
                  </a:lnTo>
                  <a:lnTo>
                    <a:pt x="1308" y="19"/>
                  </a:lnTo>
                  <a:lnTo>
                    <a:pt x="1313" y="17"/>
                  </a:lnTo>
                  <a:lnTo>
                    <a:pt x="1308" y="6"/>
                  </a:lnTo>
                  <a:close/>
                </a:path>
              </a:pathLst>
            </a:custGeom>
            <a:solidFill>
              <a:srgbClr val="4856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8" name="Freeform 9920"/>
            <p:cNvSpPr>
              <a:spLocks/>
            </p:cNvSpPr>
            <p:nvPr/>
          </p:nvSpPr>
          <p:spPr bwMode="auto">
            <a:xfrm>
              <a:off x="7259638" y="3535363"/>
              <a:ext cx="304800" cy="265113"/>
            </a:xfrm>
            <a:custGeom>
              <a:avLst/>
              <a:gdLst>
                <a:gd name="T0" fmla="*/ 150 w 160"/>
                <a:gd name="T1" fmla="*/ 139 h 139"/>
                <a:gd name="T2" fmla="*/ 66 w 160"/>
                <a:gd name="T3" fmla="*/ 10 h 139"/>
                <a:gd name="T4" fmla="*/ 0 w 160"/>
                <a:gd name="T5" fmla="*/ 10 h 139"/>
                <a:gd name="T6" fmla="*/ 0 w 160"/>
                <a:gd name="T7" fmla="*/ 0 h 139"/>
                <a:gd name="T8" fmla="*/ 70 w 160"/>
                <a:gd name="T9" fmla="*/ 0 h 139"/>
                <a:gd name="T10" fmla="*/ 72 w 160"/>
                <a:gd name="T11" fmla="*/ 1 h 139"/>
                <a:gd name="T12" fmla="*/ 160 w 160"/>
                <a:gd name="T13" fmla="*/ 134 h 139"/>
                <a:gd name="T14" fmla="*/ 150 w 160"/>
                <a:gd name="T15" fmla="*/ 139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0" h="139">
                  <a:moveTo>
                    <a:pt x="150" y="139"/>
                  </a:moveTo>
                  <a:cubicBezTo>
                    <a:pt x="107" y="58"/>
                    <a:pt x="73" y="18"/>
                    <a:pt x="66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72" y="1"/>
                    <a:pt x="72" y="1"/>
                    <a:pt x="72" y="1"/>
                  </a:cubicBezTo>
                  <a:cubicBezTo>
                    <a:pt x="73" y="3"/>
                    <a:pt x="110" y="41"/>
                    <a:pt x="160" y="134"/>
                  </a:cubicBezTo>
                  <a:lnTo>
                    <a:pt x="150" y="139"/>
                  </a:lnTo>
                  <a:close/>
                </a:path>
              </a:pathLst>
            </a:custGeom>
            <a:solidFill>
              <a:srgbClr val="F29C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9" name="Freeform 9921"/>
            <p:cNvSpPr>
              <a:spLocks/>
            </p:cNvSpPr>
            <p:nvPr/>
          </p:nvSpPr>
          <p:spPr bwMode="auto">
            <a:xfrm>
              <a:off x="7526338" y="3763963"/>
              <a:ext cx="92075" cy="104775"/>
            </a:xfrm>
            <a:custGeom>
              <a:avLst/>
              <a:gdLst>
                <a:gd name="T0" fmla="*/ 39 w 49"/>
                <a:gd name="T1" fmla="*/ 49 h 55"/>
                <a:gd name="T2" fmla="*/ 8 w 49"/>
                <a:gd name="T3" fmla="*/ 38 h 55"/>
                <a:gd name="T4" fmla="*/ 10 w 49"/>
                <a:gd name="T5" fmla="*/ 6 h 55"/>
                <a:gd name="T6" fmla="*/ 41 w 49"/>
                <a:gd name="T7" fmla="*/ 17 h 55"/>
                <a:gd name="T8" fmla="*/ 39 w 49"/>
                <a:gd name="T9" fmla="*/ 49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55">
                  <a:moveTo>
                    <a:pt x="39" y="49"/>
                  </a:moveTo>
                  <a:cubicBezTo>
                    <a:pt x="30" y="55"/>
                    <a:pt x="16" y="50"/>
                    <a:pt x="8" y="38"/>
                  </a:cubicBezTo>
                  <a:cubicBezTo>
                    <a:pt x="0" y="26"/>
                    <a:pt x="1" y="12"/>
                    <a:pt x="10" y="6"/>
                  </a:cubicBezTo>
                  <a:cubicBezTo>
                    <a:pt x="19" y="0"/>
                    <a:pt x="33" y="5"/>
                    <a:pt x="41" y="17"/>
                  </a:cubicBezTo>
                  <a:cubicBezTo>
                    <a:pt x="49" y="29"/>
                    <a:pt x="48" y="43"/>
                    <a:pt x="39" y="49"/>
                  </a:cubicBezTo>
                  <a:close/>
                </a:path>
              </a:pathLst>
            </a:custGeom>
            <a:solidFill>
              <a:srgbClr val="F29C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0" name="Freeform 9922"/>
            <p:cNvSpPr>
              <a:spLocks/>
            </p:cNvSpPr>
            <p:nvPr/>
          </p:nvSpPr>
          <p:spPr bwMode="auto">
            <a:xfrm>
              <a:off x="7491413" y="3811588"/>
              <a:ext cx="314325" cy="342900"/>
            </a:xfrm>
            <a:custGeom>
              <a:avLst/>
              <a:gdLst>
                <a:gd name="T0" fmla="*/ 42 w 165"/>
                <a:gd name="T1" fmla="*/ 19 h 180"/>
                <a:gd name="T2" fmla="*/ 108 w 165"/>
                <a:gd name="T3" fmla="*/ 180 h 180"/>
                <a:gd name="T4" fmla="*/ 165 w 165"/>
                <a:gd name="T5" fmla="*/ 154 h 180"/>
                <a:gd name="T6" fmla="*/ 52 w 165"/>
                <a:gd name="T7" fmla="*/ 10 h 180"/>
                <a:gd name="T8" fmla="*/ 49 w 165"/>
                <a:gd name="T9" fmla="*/ 10 h 180"/>
                <a:gd name="T10" fmla="*/ 42 w 165"/>
                <a:gd name="T11" fmla="*/ 19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5" h="180">
                  <a:moveTo>
                    <a:pt x="42" y="19"/>
                  </a:moveTo>
                  <a:cubicBezTo>
                    <a:pt x="42" y="19"/>
                    <a:pt x="36" y="60"/>
                    <a:pt x="108" y="180"/>
                  </a:cubicBezTo>
                  <a:cubicBezTo>
                    <a:pt x="108" y="180"/>
                    <a:pt x="139" y="180"/>
                    <a:pt x="165" y="154"/>
                  </a:cubicBezTo>
                  <a:cubicBezTo>
                    <a:pt x="165" y="154"/>
                    <a:pt x="105" y="21"/>
                    <a:pt x="52" y="10"/>
                  </a:cubicBezTo>
                  <a:cubicBezTo>
                    <a:pt x="0" y="0"/>
                    <a:pt x="49" y="10"/>
                    <a:pt x="49" y="10"/>
                  </a:cubicBezTo>
                  <a:lnTo>
                    <a:pt x="42" y="19"/>
                  </a:lnTo>
                  <a:close/>
                </a:path>
              </a:pathLst>
            </a:custGeom>
            <a:solidFill>
              <a:srgbClr val="F29C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1" name="Freeform 9923"/>
            <p:cNvSpPr>
              <a:spLocks/>
            </p:cNvSpPr>
            <p:nvPr/>
          </p:nvSpPr>
          <p:spPr bwMode="auto">
            <a:xfrm>
              <a:off x="7559675" y="3849688"/>
              <a:ext cx="246063" cy="306388"/>
            </a:xfrm>
            <a:custGeom>
              <a:avLst/>
              <a:gdLst>
                <a:gd name="T0" fmla="*/ 6 w 129"/>
                <a:gd name="T1" fmla="*/ 0 h 161"/>
                <a:gd name="T2" fmla="*/ 72 w 129"/>
                <a:gd name="T3" fmla="*/ 161 h 161"/>
                <a:gd name="T4" fmla="*/ 129 w 129"/>
                <a:gd name="T5" fmla="*/ 134 h 161"/>
                <a:gd name="T6" fmla="*/ 6 w 129"/>
                <a:gd name="T7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9" h="161">
                  <a:moveTo>
                    <a:pt x="6" y="0"/>
                  </a:moveTo>
                  <a:cubicBezTo>
                    <a:pt x="6" y="0"/>
                    <a:pt x="0" y="41"/>
                    <a:pt x="72" y="161"/>
                  </a:cubicBezTo>
                  <a:cubicBezTo>
                    <a:pt x="72" y="161"/>
                    <a:pt x="103" y="160"/>
                    <a:pt x="129" y="134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F4A6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2" name="Freeform 9924"/>
            <p:cNvSpPr>
              <a:spLocks/>
            </p:cNvSpPr>
            <p:nvPr/>
          </p:nvSpPr>
          <p:spPr bwMode="auto">
            <a:xfrm>
              <a:off x="7673975" y="4098925"/>
              <a:ext cx="38100" cy="57150"/>
            </a:xfrm>
            <a:custGeom>
              <a:avLst/>
              <a:gdLst>
                <a:gd name="T0" fmla="*/ 12 w 20"/>
                <a:gd name="T1" fmla="*/ 30 h 30"/>
                <a:gd name="T2" fmla="*/ 0 w 20"/>
                <a:gd name="T3" fmla="*/ 0 h 30"/>
                <a:gd name="T4" fmla="*/ 20 w 20"/>
                <a:gd name="T5" fmla="*/ 28 h 30"/>
                <a:gd name="T6" fmla="*/ 12 w 20"/>
                <a:gd name="T7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30">
                  <a:moveTo>
                    <a:pt x="12" y="3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0" y="28"/>
                    <a:pt x="20" y="28"/>
                    <a:pt x="20" y="28"/>
                  </a:cubicBezTo>
                  <a:cubicBezTo>
                    <a:pt x="20" y="28"/>
                    <a:pt x="17" y="30"/>
                    <a:pt x="12" y="30"/>
                  </a:cubicBezTo>
                  <a:close/>
                </a:path>
              </a:pathLst>
            </a:custGeom>
            <a:solidFill>
              <a:srgbClr val="EA91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3" name="Freeform 9925"/>
            <p:cNvSpPr>
              <a:spLocks/>
            </p:cNvSpPr>
            <p:nvPr/>
          </p:nvSpPr>
          <p:spPr bwMode="auto">
            <a:xfrm>
              <a:off x="7181850" y="3535363"/>
              <a:ext cx="82550" cy="19050"/>
            </a:xfrm>
            <a:custGeom>
              <a:avLst/>
              <a:gdLst>
                <a:gd name="T0" fmla="*/ 0 w 44"/>
                <a:gd name="T1" fmla="*/ 10 h 10"/>
                <a:gd name="T2" fmla="*/ 41 w 44"/>
                <a:gd name="T3" fmla="*/ 0 h 10"/>
                <a:gd name="T4" fmla="*/ 44 w 44"/>
                <a:gd name="T5" fmla="*/ 5 h 10"/>
                <a:gd name="T6" fmla="*/ 41 w 44"/>
                <a:gd name="T7" fmla="*/ 10 h 10"/>
                <a:gd name="T8" fmla="*/ 0 w 44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0">
                  <a:moveTo>
                    <a:pt x="0" y="10"/>
                  </a:moveTo>
                  <a:cubicBezTo>
                    <a:pt x="0" y="10"/>
                    <a:pt x="26" y="0"/>
                    <a:pt x="41" y="0"/>
                  </a:cubicBezTo>
                  <a:cubicBezTo>
                    <a:pt x="44" y="5"/>
                    <a:pt x="44" y="5"/>
                    <a:pt x="44" y="5"/>
                  </a:cubicBezTo>
                  <a:cubicBezTo>
                    <a:pt x="41" y="10"/>
                    <a:pt x="41" y="10"/>
                    <a:pt x="41" y="10"/>
                  </a:cubicBezTo>
                  <a:lnTo>
                    <a:pt x="0" y="10"/>
                  </a:lnTo>
                  <a:close/>
                </a:path>
              </a:pathLst>
            </a:custGeom>
            <a:solidFill>
              <a:srgbClr val="F29C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430" name="标题 1">
            <a:extLst>
              <a:ext uri="{FF2B5EF4-FFF2-40B4-BE49-F238E27FC236}">
                <a16:creationId xmlns="" xmlns:a16="http://schemas.microsoft.com/office/drawing/2014/main" id="{36EEF3CC-31A8-4084-947A-D076B935834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352412" y="3287281"/>
            <a:ext cx="5426076" cy="1621509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431" name="文本占位符 62">
            <a:extLst>
              <a:ext uri="{FF2B5EF4-FFF2-40B4-BE49-F238E27FC236}">
                <a16:creationId xmlns="" xmlns:a16="http://schemas.microsoft.com/office/drawing/2014/main" id="{C0F8C0CB-7360-4782-91AB-4A27DDE486E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352412" y="5593517"/>
            <a:ext cx="5426076" cy="310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lang="zh-CN" altLang="en-US" sz="1500" smtClean="0">
                <a:solidFill>
                  <a:schemeClr val="bg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589" marR="0" lvl="0" indent="-228589" fontAlgn="auto">
              <a:spcAft>
                <a:spcPts val="0"/>
              </a:spcAft>
              <a:buClrTx/>
              <a:buSzTx/>
              <a:tabLst/>
            </a:pPr>
            <a:r>
              <a:rPr lang="en-US" altLang="zh-CN" dirty="0"/>
              <a:t>Data</a:t>
            </a:r>
          </a:p>
        </p:txBody>
      </p:sp>
      <p:sp>
        <p:nvSpPr>
          <p:cNvPr id="432" name="文本占位符 13">
            <a:extLst>
              <a:ext uri="{FF2B5EF4-FFF2-40B4-BE49-F238E27FC236}">
                <a16:creationId xmlns="" xmlns:a16="http://schemas.microsoft.com/office/drawing/2014/main" id="{F5932A45-A098-474D-A366-F961CE3FEA3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52413" y="5297246"/>
            <a:ext cx="5426076" cy="296271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marL="0" indent="0" algn="ctr">
              <a:buNone/>
              <a:defRPr sz="1500" b="0">
                <a:solidFill>
                  <a:schemeClr val="bg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</p:spTree>
    <p:extLst>
      <p:ext uri="{BB962C8B-B14F-4D97-AF65-F5344CB8AC3E}">
        <p14:creationId xmlns:p14="http://schemas.microsoft.com/office/powerpoint/2010/main" val="6544609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8" name="AutoShape 9690"/>
          <p:cNvSpPr>
            <a:spLocks noChangeAspect="1" noChangeArrowheads="1" noTextEdit="1"/>
          </p:cNvSpPr>
          <p:nvPr/>
        </p:nvSpPr>
        <p:spPr bwMode="auto">
          <a:xfrm>
            <a:off x="0" y="0"/>
            <a:ext cx="1218565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891" name="Rectangle 9692"/>
          <p:cNvSpPr>
            <a:spLocks noChangeArrowheads="1"/>
          </p:cNvSpPr>
          <p:nvPr/>
        </p:nvSpPr>
        <p:spPr bwMode="auto">
          <a:xfrm>
            <a:off x="-1589" y="1"/>
            <a:ext cx="12187331" cy="6858023"/>
          </a:xfrm>
          <a:prstGeom prst="rect">
            <a:avLst/>
          </a:prstGeom>
          <a:solidFill>
            <a:srgbClr val="11364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9892" name="Rectangle 9693"/>
          <p:cNvSpPr>
            <a:spLocks noChangeArrowheads="1"/>
          </p:cNvSpPr>
          <p:nvPr/>
        </p:nvSpPr>
        <p:spPr bwMode="auto">
          <a:xfrm>
            <a:off x="-1589" y="1"/>
            <a:ext cx="12187331" cy="6858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893" name="Freeform 9694"/>
          <p:cNvSpPr>
            <a:spLocks/>
          </p:cNvSpPr>
          <p:nvPr/>
        </p:nvSpPr>
        <p:spPr bwMode="auto">
          <a:xfrm>
            <a:off x="3849716" y="4765693"/>
            <a:ext cx="4483134" cy="509589"/>
          </a:xfrm>
          <a:custGeom>
            <a:avLst/>
            <a:gdLst>
              <a:gd name="T0" fmla="*/ 2221 w 2354"/>
              <a:gd name="T1" fmla="*/ 0 h 268"/>
              <a:gd name="T2" fmla="*/ 133 w 2354"/>
              <a:gd name="T3" fmla="*/ 0 h 268"/>
              <a:gd name="T4" fmla="*/ 0 w 2354"/>
              <a:gd name="T5" fmla="*/ 134 h 268"/>
              <a:gd name="T6" fmla="*/ 133 w 2354"/>
              <a:gd name="T7" fmla="*/ 268 h 268"/>
              <a:gd name="T8" fmla="*/ 2221 w 2354"/>
              <a:gd name="T9" fmla="*/ 268 h 268"/>
              <a:gd name="T10" fmla="*/ 2354 w 2354"/>
              <a:gd name="T11" fmla="*/ 134 h 268"/>
              <a:gd name="T12" fmla="*/ 2221 w 2354"/>
              <a:gd name="T13" fmla="*/ 0 h 2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354" h="268">
                <a:moveTo>
                  <a:pt x="2221" y="0"/>
                </a:moveTo>
                <a:cubicBezTo>
                  <a:pt x="133" y="0"/>
                  <a:pt x="133" y="0"/>
                  <a:pt x="133" y="0"/>
                </a:cubicBezTo>
                <a:cubicBezTo>
                  <a:pt x="60" y="0"/>
                  <a:pt x="0" y="60"/>
                  <a:pt x="0" y="134"/>
                </a:cubicBezTo>
                <a:cubicBezTo>
                  <a:pt x="0" y="208"/>
                  <a:pt x="60" y="268"/>
                  <a:pt x="133" y="268"/>
                </a:cubicBezTo>
                <a:cubicBezTo>
                  <a:pt x="2221" y="268"/>
                  <a:pt x="2221" y="268"/>
                  <a:pt x="2221" y="268"/>
                </a:cubicBezTo>
                <a:cubicBezTo>
                  <a:pt x="2294" y="268"/>
                  <a:pt x="2354" y="208"/>
                  <a:pt x="2354" y="134"/>
                </a:cubicBezTo>
                <a:cubicBezTo>
                  <a:pt x="2354" y="60"/>
                  <a:pt x="2294" y="0"/>
                  <a:pt x="2221" y="0"/>
                </a:cubicBezTo>
              </a:path>
            </a:pathLst>
          </a:custGeom>
          <a:solidFill>
            <a:srgbClr val="4B657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894" name="Freeform 9695"/>
          <p:cNvSpPr>
            <a:spLocks/>
          </p:cNvSpPr>
          <p:nvPr/>
        </p:nvSpPr>
        <p:spPr bwMode="auto">
          <a:xfrm>
            <a:off x="2917846" y="3721338"/>
            <a:ext cx="6348461" cy="1088806"/>
          </a:xfrm>
          <a:custGeom>
            <a:avLst/>
            <a:gdLst>
              <a:gd name="T0" fmla="*/ 3125 w 3334"/>
              <a:gd name="T1" fmla="*/ 416 h 416"/>
              <a:gd name="T2" fmla="*/ 209 w 3334"/>
              <a:gd name="T3" fmla="*/ 416 h 416"/>
              <a:gd name="T4" fmla="*/ 0 w 3334"/>
              <a:gd name="T5" fmla="*/ 208 h 416"/>
              <a:gd name="T6" fmla="*/ 209 w 3334"/>
              <a:gd name="T7" fmla="*/ 0 h 416"/>
              <a:gd name="T8" fmla="*/ 3125 w 3334"/>
              <a:gd name="T9" fmla="*/ 0 h 416"/>
              <a:gd name="T10" fmla="*/ 3334 w 3334"/>
              <a:gd name="T11" fmla="*/ 208 h 416"/>
              <a:gd name="T12" fmla="*/ 3125 w 3334"/>
              <a:gd name="T13" fmla="*/ 416 h 4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334" h="416">
                <a:moveTo>
                  <a:pt x="3125" y="416"/>
                </a:moveTo>
                <a:cubicBezTo>
                  <a:pt x="209" y="416"/>
                  <a:pt x="209" y="416"/>
                  <a:pt x="209" y="416"/>
                </a:cubicBezTo>
                <a:cubicBezTo>
                  <a:pt x="94" y="416"/>
                  <a:pt x="0" y="322"/>
                  <a:pt x="0" y="208"/>
                </a:cubicBezTo>
                <a:cubicBezTo>
                  <a:pt x="0" y="94"/>
                  <a:pt x="94" y="0"/>
                  <a:pt x="209" y="0"/>
                </a:cubicBezTo>
                <a:cubicBezTo>
                  <a:pt x="3125" y="0"/>
                  <a:pt x="3125" y="0"/>
                  <a:pt x="3125" y="0"/>
                </a:cubicBezTo>
                <a:cubicBezTo>
                  <a:pt x="3240" y="0"/>
                  <a:pt x="3334" y="94"/>
                  <a:pt x="3334" y="208"/>
                </a:cubicBezTo>
                <a:cubicBezTo>
                  <a:pt x="3334" y="322"/>
                  <a:pt x="3240" y="416"/>
                  <a:pt x="3125" y="416"/>
                </a:cubicBezTo>
                <a:close/>
              </a:path>
            </a:pathLst>
          </a:custGeom>
          <a:solidFill>
            <a:srgbClr val="19A3C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3997354" y="553925"/>
            <a:ext cx="4191032" cy="3200411"/>
            <a:chOff x="3997354" y="1250955"/>
            <a:chExt cx="4191032" cy="3200411"/>
          </a:xfrm>
        </p:grpSpPr>
        <p:sp>
          <p:nvSpPr>
            <p:cNvPr id="19895" name="Freeform 9696"/>
            <p:cNvSpPr>
              <a:spLocks/>
            </p:cNvSpPr>
            <p:nvPr/>
          </p:nvSpPr>
          <p:spPr bwMode="auto">
            <a:xfrm>
              <a:off x="6962827" y="1554169"/>
              <a:ext cx="911232" cy="852490"/>
            </a:xfrm>
            <a:custGeom>
              <a:avLst/>
              <a:gdLst>
                <a:gd name="T0" fmla="*/ 197 w 479"/>
                <a:gd name="T1" fmla="*/ 0 h 447"/>
                <a:gd name="T2" fmla="*/ 14 w 479"/>
                <a:gd name="T3" fmla="*/ 96 h 447"/>
                <a:gd name="T4" fmla="*/ 6 w 479"/>
                <a:gd name="T5" fmla="*/ 123 h 447"/>
                <a:gd name="T6" fmla="*/ 165 w 479"/>
                <a:gd name="T7" fmla="*/ 426 h 447"/>
                <a:gd name="T8" fmla="*/ 230 w 479"/>
                <a:gd name="T9" fmla="*/ 447 h 447"/>
                <a:gd name="T10" fmla="*/ 465 w 479"/>
                <a:gd name="T11" fmla="*/ 323 h 447"/>
                <a:gd name="T12" fmla="*/ 474 w 479"/>
                <a:gd name="T13" fmla="*/ 295 h 447"/>
                <a:gd name="T14" fmla="*/ 338 w 479"/>
                <a:gd name="T15" fmla="*/ 37 h 447"/>
                <a:gd name="T16" fmla="*/ 197 w 479"/>
                <a:gd name="T17" fmla="*/ 0 h 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9" h="447">
                  <a:moveTo>
                    <a:pt x="197" y="0"/>
                  </a:moveTo>
                  <a:cubicBezTo>
                    <a:pt x="14" y="96"/>
                    <a:pt x="14" y="96"/>
                    <a:pt x="14" y="96"/>
                  </a:cubicBezTo>
                  <a:cubicBezTo>
                    <a:pt x="4" y="101"/>
                    <a:pt x="0" y="114"/>
                    <a:pt x="6" y="123"/>
                  </a:cubicBezTo>
                  <a:cubicBezTo>
                    <a:pt x="165" y="426"/>
                    <a:pt x="165" y="426"/>
                    <a:pt x="165" y="426"/>
                  </a:cubicBezTo>
                  <a:cubicBezTo>
                    <a:pt x="230" y="447"/>
                    <a:pt x="230" y="447"/>
                    <a:pt x="230" y="447"/>
                  </a:cubicBezTo>
                  <a:cubicBezTo>
                    <a:pt x="465" y="323"/>
                    <a:pt x="465" y="323"/>
                    <a:pt x="465" y="323"/>
                  </a:cubicBezTo>
                  <a:cubicBezTo>
                    <a:pt x="475" y="317"/>
                    <a:pt x="479" y="305"/>
                    <a:pt x="474" y="295"/>
                  </a:cubicBezTo>
                  <a:cubicBezTo>
                    <a:pt x="338" y="37"/>
                    <a:pt x="338" y="37"/>
                    <a:pt x="338" y="37"/>
                  </a:cubicBezTo>
                  <a:lnTo>
                    <a:pt x="197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896" name="Freeform 9697"/>
            <p:cNvSpPr>
              <a:spLocks/>
            </p:cNvSpPr>
            <p:nvPr/>
          </p:nvSpPr>
          <p:spPr bwMode="auto">
            <a:xfrm>
              <a:off x="7235879" y="1554169"/>
              <a:ext cx="638180" cy="744540"/>
            </a:xfrm>
            <a:custGeom>
              <a:avLst/>
              <a:gdLst>
                <a:gd name="T0" fmla="*/ 53 w 335"/>
                <a:gd name="T1" fmla="*/ 0 h 391"/>
                <a:gd name="T2" fmla="*/ 0 w 335"/>
                <a:gd name="T3" fmla="*/ 28 h 391"/>
                <a:gd name="T4" fmla="*/ 191 w 335"/>
                <a:gd name="T5" fmla="*/ 391 h 391"/>
                <a:gd name="T6" fmla="*/ 321 w 335"/>
                <a:gd name="T7" fmla="*/ 323 h 391"/>
                <a:gd name="T8" fmla="*/ 330 w 335"/>
                <a:gd name="T9" fmla="*/ 295 h 391"/>
                <a:gd name="T10" fmla="*/ 194 w 335"/>
                <a:gd name="T11" fmla="*/ 37 h 391"/>
                <a:gd name="T12" fmla="*/ 53 w 335"/>
                <a:gd name="T13" fmla="*/ 0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5" h="391">
                  <a:moveTo>
                    <a:pt x="53" y="0"/>
                  </a:moveTo>
                  <a:cubicBezTo>
                    <a:pt x="0" y="28"/>
                    <a:pt x="0" y="28"/>
                    <a:pt x="0" y="28"/>
                  </a:cubicBezTo>
                  <a:cubicBezTo>
                    <a:pt x="191" y="391"/>
                    <a:pt x="191" y="391"/>
                    <a:pt x="191" y="391"/>
                  </a:cubicBezTo>
                  <a:cubicBezTo>
                    <a:pt x="321" y="323"/>
                    <a:pt x="321" y="323"/>
                    <a:pt x="321" y="323"/>
                  </a:cubicBezTo>
                  <a:cubicBezTo>
                    <a:pt x="331" y="317"/>
                    <a:pt x="335" y="305"/>
                    <a:pt x="330" y="295"/>
                  </a:cubicBezTo>
                  <a:cubicBezTo>
                    <a:pt x="194" y="37"/>
                    <a:pt x="194" y="37"/>
                    <a:pt x="194" y="37"/>
                  </a:cubicBezTo>
                  <a:lnTo>
                    <a:pt x="53" y="0"/>
                  </a:ln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897" name="Freeform 9698"/>
            <p:cNvSpPr>
              <a:spLocks/>
            </p:cNvSpPr>
            <p:nvPr/>
          </p:nvSpPr>
          <p:spPr bwMode="auto">
            <a:xfrm>
              <a:off x="7053315" y="1704982"/>
              <a:ext cx="227014" cy="142875"/>
            </a:xfrm>
            <a:custGeom>
              <a:avLst/>
              <a:gdLst>
                <a:gd name="T0" fmla="*/ 143 w 143"/>
                <a:gd name="T1" fmla="*/ 20 h 90"/>
                <a:gd name="T2" fmla="*/ 11 w 143"/>
                <a:gd name="T3" fmla="*/ 90 h 90"/>
                <a:gd name="T4" fmla="*/ 0 w 143"/>
                <a:gd name="T5" fmla="*/ 70 h 90"/>
                <a:gd name="T6" fmla="*/ 132 w 143"/>
                <a:gd name="T7" fmla="*/ 0 h 90"/>
                <a:gd name="T8" fmla="*/ 143 w 143"/>
                <a:gd name="T9" fmla="*/ 2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" h="90">
                  <a:moveTo>
                    <a:pt x="143" y="20"/>
                  </a:moveTo>
                  <a:lnTo>
                    <a:pt x="11" y="90"/>
                  </a:lnTo>
                  <a:lnTo>
                    <a:pt x="0" y="70"/>
                  </a:lnTo>
                  <a:lnTo>
                    <a:pt x="132" y="0"/>
                  </a:lnTo>
                  <a:lnTo>
                    <a:pt x="143" y="2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898" name="Freeform 9699"/>
            <p:cNvSpPr>
              <a:spLocks/>
            </p:cNvSpPr>
            <p:nvPr/>
          </p:nvSpPr>
          <p:spPr bwMode="auto">
            <a:xfrm>
              <a:off x="7081890" y="1760544"/>
              <a:ext cx="227014" cy="141288"/>
            </a:xfrm>
            <a:custGeom>
              <a:avLst/>
              <a:gdLst>
                <a:gd name="T0" fmla="*/ 143 w 143"/>
                <a:gd name="T1" fmla="*/ 20 h 89"/>
                <a:gd name="T2" fmla="*/ 11 w 143"/>
                <a:gd name="T3" fmla="*/ 89 h 89"/>
                <a:gd name="T4" fmla="*/ 0 w 143"/>
                <a:gd name="T5" fmla="*/ 68 h 89"/>
                <a:gd name="T6" fmla="*/ 132 w 143"/>
                <a:gd name="T7" fmla="*/ 0 h 89"/>
                <a:gd name="T8" fmla="*/ 143 w 143"/>
                <a:gd name="T9" fmla="*/ 2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" h="89">
                  <a:moveTo>
                    <a:pt x="143" y="20"/>
                  </a:moveTo>
                  <a:lnTo>
                    <a:pt x="11" y="89"/>
                  </a:lnTo>
                  <a:lnTo>
                    <a:pt x="0" y="68"/>
                  </a:lnTo>
                  <a:lnTo>
                    <a:pt x="132" y="0"/>
                  </a:lnTo>
                  <a:lnTo>
                    <a:pt x="143" y="2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899" name="Freeform 9700"/>
            <p:cNvSpPr>
              <a:spLocks/>
            </p:cNvSpPr>
            <p:nvPr/>
          </p:nvSpPr>
          <p:spPr bwMode="auto">
            <a:xfrm>
              <a:off x="7110466" y="1812932"/>
              <a:ext cx="227014" cy="142875"/>
            </a:xfrm>
            <a:custGeom>
              <a:avLst/>
              <a:gdLst>
                <a:gd name="T0" fmla="*/ 143 w 143"/>
                <a:gd name="T1" fmla="*/ 21 h 90"/>
                <a:gd name="T2" fmla="*/ 11 w 143"/>
                <a:gd name="T3" fmla="*/ 90 h 90"/>
                <a:gd name="T4" fmla="*/ 0 w 143"/>
                <a:gd name="T5" fmla="*/ 70 h 90"/>
                <a:gd name="T6" fmla="*/ 132 w 143"/>
                <a:gd name="T7" fmla="*/ 0 h 90"/>
                <a:gd name="T8" fmla="*/ 143 w 143"/>
                <a:gd name="T9" fmla="*/ 21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" h="90">
                  <a:moveTo>
                    <a:pt x="143" y="21"/>
                  </a:moveTo>
                  <a:lnTo>
                    <a:pt x="11" y="90"/>
                  </a:lnTo>
                  <a:lnTo>
                    <a:pt x="0" y="70"/>
                  </a:lnTo>
                  <a:lnTo>
                    <a:pt x="132" y="0"/>
                  </a:lnTo>
                  <a:lnTo>
                    <a:pt x="143" y="21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00" name="Freeform 9701"/>
            <p:cNvSpPr>
              <a:spLocks/>
            </p:cNvSpPr>
            <p:nvPr/>
          </p:nvSpPr>
          <p:spPr bwMode="auto">
            <a:xfrm>
              <a:off x="7139041" y="1868495"/>
              <a:ext cx="227014" cy="141288"/>
            </a:xfrm>
            <a:custGeom>
              <a:avLst/>
              <a:gdLst>
                <a:gd name="T0" fmla="*/ 143 w 143"/>
                <a:gd name="T1" fmla="*/ 19 h 89"/>
                <a:gd name="T2" fmla="*/ 11 w 143"/>
                <a:gd name="T3" fmla="*/ 89 h 89"/>
                <a:gd name="T4" fmla="*/ 0 w 143"/>
                <a:gd name="T5" fmla="*/ 69 h 89"/>
                <a:gd name="T6" fmla="*/ 132 w 143"/>
                <a:gd name="T7" fmla="*/ 0 h 89"/>
                <a:gd name="T8" fmla="*/ 143 w 143"/>
                <a:gd name="T9" fmla="*/ 1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" h="89">
                  <a:moveTo>
                    <a:pt x="143" y="19"/>
                  </a:moveTo>
                  <a:lnTo>
                    <a:pt x="11" y="89"/>
                  </a:lnTo>
                  <a:lnTo>
                    <a:pt x="0" y="69"/>
                  </a:lnTo>
                  <a:lnTo>
                    <a:pt x="132" y="0"/>
                  </a:lnTo>
                  <a:lnTo>
                    <a:pt x="143" y="19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01" name="Freeform 9702"/>
            <p:cNvSpPr>
              <a:spLocks/>
            </p:cNvSpPr>
            <p:nvPr/>
          </p:nvSpPr>
          <p:spPr bwMode="auto">
            <a:xfrm>
              <a:off x="7167616" y="1922470"/>
              <a:ext cx="227014" cy="142875"/>
            </a:xfrm>
            <a:custGeom>
              <a:avLst/>
              <a:gdLst>
                <a:gd name="T0" fmla="*/ 143 w 143"/>
                <a:gd name="T1" fmla="*/ 20 h 90"/>
                <a:gd name="T2" fmla="*/ 11 w 143"/>
                <a:gd name="T3" fmla="*/ 90 h 90"/>
                <a:gd name="T4" fmla="*/ 0 w 143"/>
                <a:gd name="T5" fmla="*/ 69 h 90"/>
                <a:gd name="T6" fmla="*/ 132 w 143"/>
                <a:gd name="T7" fmla="*/ 0 h 90"/>
                <a:gd name="T8" fmla="*/ 143 w 143"/>
                <a:gd name="T9" fmla="*/ 2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" h="90">
                  <a:moveTo>
                    <a:pt x="143" y="20"/>
                  </a:moveTo>
                  <a:lnTo>
                    <a:pt x="11" y="90"/>
                  </a:lnTo>
                  <a:lnTo>
                    <a:pt x="0" y="69"/>
                  </a:lnTo>
                  <a:lnTo>
                    <a:pt x="132" y="0"/>
                  </a:lnTo>
                  <a:lnTo>
                    <a:pt x="143" y="2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02" name="Freeform 9703"/>
            <p:cNvSpPr>
              <a:spLocks/>
            </p:cNvSpPr>
            <p:nvPr/>
          </p:nvSpPr>
          <p:spPr bwMode="auto">
            <a:xfrm>
              <a:off x="7196191" y="1978033"/>
              <a:ext cx="227014" cy="142875"/>
            </a:xfrm>
            <a:custGeom>
              <a:avLst/>
              <a:gdLst>
                <a:gd name="T0" fmla="*/ 143 w 143"/>
                <a:gd name="T1" fmla="*/ 20 h 90"/>
                <a:gd name="T2" fmla="*/ 11 w 143"/>
                <a:gd name="T3" fmla="*/ 90 h 90"/>
                <a:gd name="T4" fmla="*/ 0 w 143"/>
                <a:gd name="T5" fmla="*/ 69 h 90"/>
                <a:gd name="T6" fmla="*/ 132 w 143"/>
                <a:gd name="T7" fmla="*/ 0 h 90"/>
                <a:gd name="T8" fmla="*/ 143 w 143"/>
                <a:gd name="T9" fmla="*/ 2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" h="90">
                  <a:moveTo>
                    <a:pt x="143" y="20"/>
                  </a:moveTo>
                  <a:lnTo>
                    <a:pt x="11" y="90"/>
                  </a:lnTo>
                  <a:lnTo>
                    <a:pt x="0" y="69"/>
                  </a:lnTo>
                  <a:lnTo>
                    <a:pt x="132" y="0"/>
                  </a:lnTo>
                  <a:lnTo>
                    <a:pt x="143" y="2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03" name="Freeform 9704"/>
            <p:cNvSpPr>
              <a:spLocks/>
            </p:cNvSpPr>
            <p:nvPr/>
          </p:nvSpPr>
          <p:spPr bwMode="auto">
            <a:xfrm>
              <a:off x="7226354" y="2035183"/>
              <a:ext cx="227014" cy="139700"/>
            </a:xfrm>
            <a:custGeom>
              <a:avLst/>
              <a:gdLst>
                <a:gd name="T0" fmla="*/ 143 w 143"/>
                <a:gd name="T1" fmla="*/ 19 h 88"/>
                <a:gd name="T2" fmla="*/ 11 w 143"/>
                <a:gd name="T3" fmla="*/ 88 h 88"/>
                <a:gd name="T4" fmla="*/ 0 w 143"/>
                <a:gd name="T5" fmla="*/ 68 h 88"/>
                <a:gd name="T6" fmla="*/ 132 w 143"/>
                <a:gd name="T7" fmla="*/ 0 h 88"/>
                <a:gd name="T8" fmla="*/ 143 w 143"/>
                <a:gd name="T9" fmla="*/ 19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" h="88">
                  <a:moveTo>
                    <a:pt x="143" y="19"/>
                  </a:moveTo>
                  <a:lnTo>
                    <a:pt x="11" y="88"/>
                  </a:lnTo>
                  <a:lnTo>
                    <a:pt x="0" y="68"/>
                  </a:lnTo>
                  <a:lnTo>
                    <a:pt x="132" y="0"/>
                  </a:lnTo>
                  <a:lnTo>
                    <a:pt x="143" y="19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04" name="Freeform 9705"/>
            <p:cNvSpPr>
              <a:spLocks/>
            </p:cNvSpPr>
            <p:nvPr/>
          </p:nvSpPr>
          <p:spPr bwMode="auto">
            <a:xfrm>
              <a:off x="7253342" y="2085983"/>
              <a:ext cx="227014" cy="142875"/>
            </a:xfrm>
            <a:custGeom>
              <a:avLst/>
              <a:gdLst>
                <a:gd name="T0" fmla="*/ 143 w 143"/>
                <a:gd name="T1" fmla="*/ 20 h 90"/>
                <a:gd name="T2" fmla="*/ 11 w 143"/>
                <a:gd name="T3" fmla="*/ 90 h 90"/>
                <a:gd name="T4" fmla="*/ 0 w 143"/>
                <a:gd name="T5" fmla="*/ 70 h 90"/>
                <a:gd name="T6" fmla="*/ 132 w 143"/>
                <a:gd name="T7" fmla="*/ 0 h 90"/>
                <a:gd name="T8" fmla="*/ 143 w 143"/>
                <a:gd name="T9" fmla="*/ 2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" h="90">
                  <a:moveTo>
                    <a:pt x="143" y="20"/>
                  </a:moveTo>
                  <a:lnTo>
                    <a:pt x="11" y="90"/>
                  </a:lnTo>
                  <a:lnTo>
                    <a:pt x="0" y="70"/>
                  </a:lnTo>
                  <a:lnTo>
                    <a:pt x="132" y="0"/>
                  </a:lnTo>
                  <a:lnTo>
                    <a:pt x="143" y="2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05" name="Freeform 9706"/>
            <p:cNvSpPr>
              <a:spLocks/>
            </p:cNvSpPr>
            <p:nvPr/>
          </p:nvSpPr>
          <p:spPr bwMode="auto">
            <a:xfrm>
              <a:off x="7281917" y="2139958"/>
              <a:ext cx="227014" cy="139700"/>
            </a:xfrm>
            <a:custGeom>
              <a:avLst/>
              <a:gdLst>
                <a:gd name="T0" fmla="*/ 143 w 143"/>
                <a:gd name="T1" fmla="*/ 20 h 88"/>
                <a:gd name="T2" fmla="*/ 11 w 143"/>
                <a:gd name="T3" fmla="*/ 88 h 88"/>
                <a:gd name="T4" fmla="*/ 0 w 143"/>
                <a:gd name="T5" fmla="*/ 69 h 88"/>
                <a:gd name="T6" fmla="*/ 132 w 143"/>
                <a:gd name="T7" fmla="*/ 0 h 88"/>
                <a:gd name="T8" fmla="*/ 143 w 143"/>
                <a:gd name="T9" fmla="*/ 2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" h="88">
                  <a:moveTo>
                    <a:pt x="143" y="20"/>
                  </a:moveTo>
                  <a:lnTo>
                    <a:pt x="11" y="88"/>
                  </a:lnTo>
                  <a:lnTo>
                    <a:pt x="0" y="69"/>
                  </a:lnTo>
                  <a:lnTo>
                    <a:pt x="132" y="0"/>
                  </a:lnTo>
                  <a:lnTo>
                    <a:pt x="143" y="2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06" name="Freeform 9707"/>
            <p:cNvSpPr>
              <a:spLocks/>
            </p:cNvSpPr>
            <p:nvPr/>
          </p:nvSpPr>
          <p:spPr bwMode="auto">
            <a:xfrm>
              <a:off x="7308905" y="2190758"/>
              <a:ext cx="227014" cy="141288"/>
            </a:xfrm>
            <a:custGeom>
              <a:avLst/>
              <a:gdLst>
                <a:gd name="T0" fmla="*/ 143 w 143"/>
                <a:gd name="T1" fmla="*/ 20 h 89"/>
                <a:gd name="T2" fmla="*/ 11 w 143"/>
                <a:gd name="T3" fmla="*/ 89 h 89"/>
                <a:gd name="T4" fmla="*/ 0 w 143"/>
                <a:gd name="T5" fmla="*/ 68 h 89"/>
                <a:gd name="T6" fmla="*/ 132 w 143"/>
                <a:gd name="T7" fmla="*/ 0 h 89"/>
                <a:gd name="T8" fmla="*/ 143 w 143"/>
                <a:gd name="T9" fmla="*/ 2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" h="89">
                  <a:moveTo>
                    <a:pt x="143" y="20"/>
                  </a:moveTo>
                  <a:lnTo>
                    <a:pt x="11" y="89"/>
                  </a:lnTo>
                  <a:lnTo>
                    <a:pt x="0" y="68"/>
                  </a:lnTo>
                  <a:lnTo>
                    <a:pt x="132" y="0"/>
                  </a:lnTo>
                  <a:lnTo>
                    <a:pt x="143" y="2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07" name="Freeform 9708"/>
            <p:cNvSpPr>
              <a:spLocks/>
            </p:cNvSpPr>
            <p:nvPr/>
          </p:nvSpPr>
          <p:spPr bwMode="auto">
            <a:xfrm>
              <a:off x="7300967" y="1598619"/>
              <a:ext cx="188914" cy="122238"/>
            </a:xfrm>
            <a:custGeom>
              <a:avLst/>
              <a:gdLst>
                <a:gd name="T0" fmla="*/ 119 w 119"/>
                <a:gd name="T1" fmla="*/ 20 h 77"/>
                <a:gd name="T2" fmla="*/ 11 w 119"/>
                <a:gd name="T3" fmla="*/ 77 h 77"/>
                <a:gd name="T4" fmla="*/ 0 w 119"/>
                <a:gd name="T5" fmla="*/ 56 h 77"/>
                <a:gd name="T6" fmla="*/ 108 w 119"/>
                <a:gd name="T7" fmla="*/ 0 h 77"/>
                <a:gd name="T8" fmla="*/ 119 w 119"/>
                <a:gd name="T9" fmla="*/ 2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" h="77">
                  <a:moveTo>
                    <a:pt x="119" y="20"/>
                  </a:moveTo>
                  <a:lnTo>
                    <a:pt x="11" y="77"/>
                  </a:lnTo>
                  <a:lnTo>
                    <a:pt x="0" y="56"/>
                  </a:lnTo>
                  <a:lnTo>
                    <a:pt x="108" y="0"/>
                  </a:lnTo>
                  <a:lnTo>
                    <a:pt x="119" y="2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08" name="Freeform 9709"/>
            <p:cNvSpPr>
              <a:spLocks/>
            </p:cNvSpPr>
            <p:nvPr/>
          </p:nvSpPr>
          <p:spPr bwMode="auto">
            <a:xfrm>
              <a:off x="7331130" y="1631956"/>
              <a:ext cx="225427" cy="142875"/>
            </a:xfrm>
            <a:custGeom>
              <a:avLst/>
              <a:gdLst>
                <a:gd name="T0" fmla="*/ 142 w 142"/>
                <a:gd name="T1" fmla="*/ 21 h 90"/>
                <a:gd name="T2" fmla="*/ 10 w 142"/>
                <a:gd name="T3" fmla="*/ 90 h 90"/>
                <a:gd name="T4" fmla="*/ 0 w 142"/>
                <a:gd name="T5" fmla="*/ 70 h 90"/>
                <a:gd name="T6" fmla="*/ 132 w 142"/>
                <a:gd name="T7" fmla="*/ 0 h 90"/>
                <a:gd name="T8" fmla="*/ 142 w 142"/>
                <a:gd name="T9" fmla="*/ 21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2" h="90">
                  <a:moveTo>
                    <a:pt x="142" y="21"/>
                  </a:moveTo>
                  <a:lnTo>
                    <a:pt x="10" y="90"/>
                  </a:lnTo>
                  <a:lnTo>
                    <a:pt x="0" y="70"/>
                  </a:lnTo>
                  <a:lnTo>
                    <a:pt x="132" y="0"/>
                  </a:lnTo>
                  <a:lnTo>
                    <a:pt x="142" y="2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09" name="Freeform 9710"/>
            <p:cNvSpPr>
              <a:spLocks/>
            </p:cNvSpPr>
            <p:nvPr/>
          </p:nvSpPr>
          <p:spPr bwMode="auto">
            <a:xfrm>
              <a:off x="7359705" y="1687519"/>
              <a:ext cx="227014" cy="142875"/>
            </a:xfrm>
            <a:custGeom>
              <a:avLst/>
              <a:gdLst>
                <a:gd name="T0" fmla="*/ 143 w 143"/>
                <a:gd name="T1" fmla="*/ 21 h 90"/>
                <a:gd name="T2" fmla="*/ 11 w 143"/>
                <a:gd name="T3" fmla="*/ 90 h 90"/>
                <a:gd name="T4" fmla="*/ 0 w 143"/>
                <a:gd name="T5" fmla="*/ 70 h 90"/>
                <a:gd name="T6" fmla="*/ 132 w 143"/>
                <a:gd name="T7" fmla="*/ 0 h 90"/>
                <a:gd name="T8" fmla="*/ 143 w 143"/>
                <a:gd name="T9" fmla="*/ 21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" h="90">
                  <a:moveTo>
                    <a:pt x="143" y="21"/>
                  </a:moveTo>
                  <a:lnTo>
                    <a:pt x="11" y="90"/>
                  </a:lnTo>
                  <a:lnTo>
                    <a:pt x="0" y="70"/>
                  </a:lnTo>
                  <a:lnTo>
                    <a:pt x="132" y="0"/>
                  </a:lnTo>
                  <a:lnTo>
                    <a:pt x="143" y="2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10" name="Freeform 9711"/>
            <p:cNvSpPr>
              <a:spLocks/>
            </p:cNvSpPr>
            <p:nvPr/>
          </p:nvSpPr>
          <p:spPr bwMode="auto">
            <a:xfrm>
              <a:off x="7388280" y="1741494"/>
              <a:ext cx="225427" cy="142875"/>
            </a:xfrm>
            <a:custGeom>
              <a:avLst/>
              <a:gdLst>
                <a:gd name="T0" fmla="*/ 142 w 142"/>
                <a:gd name="T1" fmla="*/ 20 h 90"/>
                <a:gd name="T2" fmla="*/ 10 w 142"/>
                <a:gd name="T3" fmla="*/ 90 h 90"/>
                <a:gd name="T4" fmla="*/ 0 w 142"/>
                <a:gd name="T5" fmla="*/ 69 h 90"/>
                <a:gd name="T6" fmla="*/ 132 w 142"/>
                <a:gd name="T7" fmla="*/ 0 h 90"/>
                <a:gd name="T8" fmla="*/ 142 w 142"/>
                <a:gd name="T9" fmla="*/ 2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2" h="90">
                  <a:moveTo>
                    <a:pt x="142" y="20"/>
                  </a:moveTo>
                  <a:lnTo>
                    <a:pt x="10" y="90"/>
                  </a:lnTo>
                  <a:lnTo>
                    <a:pt x="0" y="69"/>
                  </a:lnTo>
                  <a:lnTo>
                    <a:pt x="132" y="0"/>
                  </a:lnTo>
                  <a:lnTo>
                    <a:pt x="142" y="2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11" name="Freeform 9712"/>
            <p:cNvSpPr>
              <a:spLocks/>
            </p:cNvSpPr>
            <p:nvPr/>
          </p:nvSpPr>
          <p:spPr bwMode="auto">
            <a:xfrm>
              <a:off x="7416855" y="1793882"/>
              <a:ext cx="225427" cy="142875"/>
            </a:xfrm>
            <a:custGeom>
              <a:avLst/>
              <a:gdLst>
                <a:gd name="T0" fmla="*/ 142 w 142"/>
                <a:gd name="T1" fmla="*/ 21 h 90"/>
                <a:gd name="T2" fmla="*/ 10 w 142"/>
                <a:gd name="T3" fmla="*/ 90 h 90"/>
                <a:gd name="T4" fmla="*/ 0 w 142"/>
                <a:gd name="T5" fmla="*/ 70 h 90"/>
                <a:gd name="T6" fmla="*/ 132 w 142"/>
                <a:gd name="T7" fmla="*/ 0 h 90"/>
                <a:gd name="T8" fmla="*/ 142 w 142"/>
                <a:gd name="T9" fmla="*/ 21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2" h="90">
                  <a:moveTo>
                    <a:pt x="142" y="21"/>
                  </a:moveTo>
                  <a:lnTo>
                    <a:pt x="10" y="90"/>
                  </a:lnTo>
                  <a:lnTo>
                    <a:pt x="0" y="70"/>
                  </a:lnTo>
                  <a:lnTo>
                    <a:pt x="132" y="0"/>
                  </a:lnTo>
                  <a:lnTo>
                    <a:pt x="142" y="2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12" name="Freeform 9713"/>
            <p:cNvSpPr>
              <a:spLocks/>
            </p:cNvSpPr>
            <p:nvPr/>
          </p:nvSpPr>
          <p:spPr bwMode="auto">
            <a:xfrm>
              <a:off x="7445431" y="1849445"/>
              <a:ext cx="227014" cy="142875"/>
            </a:xfrm>
            <a:custGeom>
              <a:avLst/>
              <a:gdLst>
                <a:gd name="T0" fmla="*/ 143 w 143"/>
                <a:gd name="T1" fmla="*/ 21 h 90"/>
                <a:gd name="T2" fmla="*/ 11 w 143"/>
                <a:gd name="T3" fmla="*/ 90 h 90"/>
                <a:gd name="T4" fmla="*/ 0 w 143"/>
                <a:gd name="T5" fmla="*/ 70 h 90"/>
                <a:gd name="T6" fmla="*/ 132 w 143"/>
                <a:gd name="T7" fmla="*/ 0 h 90"/>
                <a:gd name="T8" fmla="*/ 143 w 143"/>
                <a:gd name="T9" fmla="*/ 21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" h="90">
                  <a:moveTo>
                    <a:pt x="143" y="21"/>
                  </a:moveTo>
                  <a:lnTo>
                    <a:pt x="11" y="90"/>
                  </a:lnTo>
                  <a:lnTo>
                    <a:pt x="0" y="70"/>
                  </a:lnTo>
                  <a:lnTo>
                    <a:pt x="132" y="0"/>
                  </a:lnTo>
                  <a:lnTo>
                    <a:pt x="143" y="2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13" name="Freeform 9714"/>
            <p:cNvSpPr>
              <a:spLocks/>
            </p:cNvSpPr>
            <p:nvPr/>
          </p:nvSpPr>
          <p:spPr bwMode="auto">
            <a:xfrm>
              <a:off x="7474006" y="1906595"/>
              <a:ext cx="227014" cy="142875"/>
            </a:xfrm>
            <a:custGeom>
              <a:avLst/>
              <a:gdLst>
                <a:gd name="T0" fmla="*/ 143 w 143"/>
                <a:gd name="T1" fmla="*/ 21 h 90"/>
                <a:gd name="T2" fmla="*/ 11 w 143"/>
                <a:gd name="T3" fmla="*/ 90 h 90"/>
                <a:gd name="T4" fmla="*/ 0 w 143"/>
                <a:gd name="T5" fmla="*/ 70 h 90"/>
                <a:gd name="T6" fmla="*/ 132 w 143"/>
                <a:gd name="T7" fmla="*/ 0 h 90"/>
                <a:gd name="T8" fmla="*/ 143 w 143"/>
                <a:gd name="T9" fmla="*/ 21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" h="90">
                  <a:moveTo>
                    <a:pt x="143" y="21"/>
                  </a:moveTo>
                  <a:lnTo>
                    <a:pt x="11" y="90"/>
                  </a:lnTo>
                  <a:lnTo>
                    <a:pt x="0" y="70"/>
                  </a:lnTo>
                  <a:lnTo>
                    <a:pt x="132" y="0"/>
                  </a:lnTo>
                  <a:lnTo>
                    <a:pt x="143" y="2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14" name="Freeform 9715"/>
            <p:cNvSpPr>
              <a:spLocks/>
            </p:cNvSpPr>
            <p:nvPr/>
          </p:nvSpPr>
          <p:spPr bwMode="auto">
            <a:xfrm>
              <a:off x="7502581" y="1958983"/>
              <a:ext cx="227014" cy="142875"/>
            </a:xfrm>
            <a:custGeom>
              <a:avLst/>
              <a:gdLst>
                <a:gd name="T0" fmla="*/ 143 w 143"/>
                <a:gd name="T1" fmla="*/ 20 h 90"/>
                <a:gd name="T2" fmla="*/ 11 w 143"/>
                <a:gd name="T3" fmla="*/ 90 h 90"/>
                <a:gd name="T4" fmla="*/ 0 w 143"/>
                <a:gd name="T5" fmla="*/ 69 h 90"/>
                <a:gd name="T6" fmla="*/ 132 w 143"/>
                <a:gd name="T7" fmla="*/ 0 h 90"/>
                <a:gd name="T8" fmla="*/ 143 w 143"/>
                <a:gd name="T9" fmla="*/ 2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" h="90">
                  <a:moveTo>
                    <a:pt x="143" y="20"/>
                  </a:moveTo>
                  <a:lnTo>
                    <a:pt x="11" y="90"/>
                  </a:lnTo>
                  <a:lnTo>
                    <a:pt x="0" y="69"/>
                  </a:lnTo>
                  <a:lnTo>
                    <a:pt x="132" y="0"/>
                  </a:lnTo>
                  <a:lnTo>
                    <a:pt x="143" y="2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15" name="Freeform 9716"/>
            <p:cNvSpPr>
              <a:spLocks/>
            </p:cNvSpPr>
            <p:nvPr/>
          </p:nvSpPr>
          <p:spPr bwMode="auto">
            <a:xfrm>
              <a:off x="7529569" y="2011370"/>
              <a:ext cx="227014" cy="142875"/>
            </a:xfrm>
            <a:custGeom>
              <a:avLst/>
              <a:gdLst>
                <a:gd name="T0" fmla="*/ 143 w 143"/>
                <a:gd name="T1" fmla="*/ 21 h 90"/>
                <a:gd name="T2" fmla="*/ 11 w 143"/>
                <a:gd name="T3" fmla="*/ 90 h 90"/>
                <a:gd name="T4" fmla="*/ 0 w 143"/>
                <a:gd name="T5" fmla="*/ 70 h 90"/>
                <a:gd name="T6" fmla="*/ 132 w 143"/>
                <a:gd name="T7" fmla="*/ 0 h 90"/>
                <a:gd name="T8" fmla="*/ 143 w 143"/>
                <a:gd name="T9" fmla="*/ 21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" h="90">
                  <a:moveTo>
                    <a:pt x="143" y="21"/>
                  </a:moveTo>
                  <a:lnTo>
                    <a:pt x="11" y="90"/>
                  </a:lnTo>
                  <a:lnTo>
                    <a:pt x="0" y="70"/>
                  </a:lnTo>
                  <a:lnTo>
                    <a:pt x="132" y="0"/>
                  </a:lnTo>
                  <a:lnTo>
                    <a:pt x="143" y="2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16" name="Freeform 9717"/>
            <p:cNvSpPr>
              <a:spLocks/>
            </p:cNvSpPr>
            <p:nvPr/>
          </p:nvSpPr>
          <p:spPr bwMode="auto">
            <a:xfrm>
              <a:off x="7558144" y="2063758"/>
              <a:ext cx="227014" cy="142875"/>
            </a:xfrm>
            <a:custGeom>
              <a:avLst/>
              <a:gdLst>
                <a:gd name="T0" fmla="*/ 143 w 143"/>
                <a:gd name="T1" fmla="*/ 20 h 90"/>
                <a:gd name="T2" fmla="*/ 10 w 143"/>
                <a:gd name="T3" fmla="*/ 90 h 90"/>
                <a:gd name="T4" fmla="*/ 0 w 143"/>
                <a:gd name="T5" fmla="*/ 69 h 90"/>
                <a:gd name="T6" fmla="*/ 132 w 143"/>
                <a:gd name="T7" fmla="*/ 0 h 90"/>
                <a:gd name="T8" fmla="*/ 143 w 143"/>
                <a:gd name="T9" fmla="*/ 2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" h="90">
                  <a:moveTo>
                    <a:pt x="143" y="20"/>
                  </a:moveTo>
                  <a:lnTo>
                    <a:pt x="10" y="90"/>
                  </a:lnTo>
                  <a:lnTo>
                    <a:pt x="0" y="69"/>
                  </a:lnTo>
                  <a:lnTo>
                    <a:pt x="132" y="0"/>
                  </a:lnTo>
                  <a:lnTo>
                    <a:pt x="143" y="2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17" name="Freeform 9718"/>
            <p:cNvSpPr>
              <a:spLocks/>
            </p:cNvSpPr>
            <p:nvPr/>
          </p:nvSpPr>
          <p:spPr bwMode="auto">
            <a:xfrm>
              <a:off x="7389868" y="1606556"/>
              <a:ext cx="215902" cy="153988"/>
            </a:xfrm>
            <a:custGeom>
              <a:avLst/>
              <a:gdLst>
                <a:gd name="T0" fmla="*/ 0 w 113"/>
                <a:gd name="T1" fmla="*/ 0 h 81"/>
                <a:gd name="T2" fmla="*/ 23 w 113"/>
                <a:gd name="T3" fmla="*/ 50 h 81"/>
                <a:gd name="T4" fmla="*/ 60 w 113"/>
                <a:gd name="T5" fmla="*/ 60 h 81"/>
                <a:gd name="T6" fmla="*/ 113 w 113"/>
                <a:gd name="T7" fmla="*/ 10 h 81"/>
                <a:gd name="T8" fmla="*/ 0 w 113"/>
                <a:gd name="T9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3" h="81">
                  <a:moveTo>
                    <a:pt x="0" y="0"/>
                  </a:moveTo>
                  <a:cubicBezTo>
                    <a:pt x="23" y="50"/>
                    <a:pt x="23" y="50"/>
                    <a:pt x="23" y="50"/>
                  </a:cubicBezTo>
                  <a:cubicBezTo>
                    <a:pt x="23" y="50"/>
                    <a:pt x="31" y="81"/>
                    <a:pt x="60" y="60"/>
                  </a:cubicBezTo>
                  <a:cubicBezTo>
                    <a:pt x="113" y="10"/>
                    <a:pt x="113" y="10"/>
                    <a:pt x="113" y="1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18" name="Freeform 9719"/>
            <p:cNvSpPr>
              <a:spLocks/>
            </p:cNvSpPr>
            <p:nvPr/>
          </p:nvSpPr>
          <p:spPr bwMode="auto">
            <a:xfrm>
              <a:off x="7337480" y="1554169"/>
              <a:ext cx="268290" cy="192088"/>
            </a:xfrm>
            <a:custGeom>
              <a:avLst/>
              <a:gdLst>
                <a:gd name="T0" fmla="*/ 0 w 141"/>
                <a:gd name="T1" fmla="*/ 0 h 101"/>
                <a:gd name="T2" fmla="*/ 22 w 141"/>
                <a:gd name="T3" fmla="*/ 65 h 101"/>
                <a:gd name="T4" fmla="*/ 68 w 141"/>
                <a:gd name="T5" fmla="*/ 81 h 101"/>
                <a:gd name="T6" fmla="*/ 141 w 141"/>
                <a:gd name="T7" fmla="*/ 37 h 101"/>
                <a:gd name="T8" fmla="*/ 0 w 141"/>
                <a:gd name="T9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1" h="101">
                  <a:moveTo>
                    <a:pt x="0" y="0"/>
                  </a:moveTo>
                  <a:cubicBezTo>
                    <a:pt x="22" y="65"/>
                    <a:pt x="22" y="65"/>
                    <a:pt x="22" y="65"/>
                  </a:cubicBezTo>
                  <a:cubicBezTo>
                    <a:pt x="22" y="65"/>
                    <a:pt x="31" y="101"/>
                    <a:pt x="68" y="81"/>
                  </a:cubicBezTo>
                  <a:cubicBezTo>
                    <a:pt x="141" y="37"/>
                    <a:pt x="141" y="37"/>
                    <a:pt x="141" y="3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19" name="Freeform 9720"/>
            <p:cNvSpPr>
              <a:spLocks/>
            </p:cNvSpPr>
            <p:nvPr/>
          </p:nvSpPr>
          <p:spPr bwMode="auto">
            <a:xfrm>
              <a:off x="7342242" y="2314584"/>
              <a:ext cx="57150" cy="92075"/>
            </a:xfrm>
            <a:custGeom>
              <a:avLst/>
              <a:gdLst>
                <a:gd name="T0" fmla="*/ 1 w 30"/>
                <a:gd name="T1" fmla="*/ 11 h 48"/>
                <a:gd name="T2" fmla="*/ 25 w 30"/>
                <a:gd name="T3" fmla="*/ 14 h 48"/>
                <a:gd name="T4" fmla="*/ 30 w 30"/>
                <a:gd name="T5" fmla="*/ 48 h 48"/>
                <a:gd name="T6" fmla="*/ 0 w 30"/>
                <a:gd name="T7" fmla="*/ 26 h 48"/>
                <a:gd name="T8" fmla="*/ 1 w 30"/>
                <a:gd name="T9" fmla="*/ 11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48">
                  <a:moveTo>
                    <a:pt x="1" y="11"/>
                  </a:moveTo>
                  <a:cubicBezTo>
                    <a:pt x="1" y="11"/>
                    <a:pt x="21" y="0"/>
                    <a:pt x="25" y="14"/>
                  </a:cubicBezTo>
                  <a:cubicBezTo>
                    <a:pt x="30" y="48"/>
                    <a:pt x="30" y="48"/>
                    <a:pt x="30" y="48"/>
                  </a:cubicBezTo>
                  <a:cubicBezTo>
                    <a:pt x="0" y="26"/>
                    <a:pt x="0" y="26"/>
                    <a:pt x="0" y="26"/>
                  </a:cubicBezTo>
                  <a:lnTo>
                    <a:pt x="1" y="1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20" name="Freeform 9721"/>
            <p:cNvSpPr>
              <a:spLocks/>
            </p:cNvSpPr>
            <p:nvPr/>
          </p:nvSpPr>
          <p:spPr bwMode="auto">
            <a:xfrm>
              <a:off x="7277154" y="2316171"/>
              <a:ext cx="122238" cy="90488"/>
            </a:xfrm>
            <a:custGeom>
              <a:avLst/>
              <a:gdLst>
                <a:gd name="T0" fmla="*/ 0 w 65"/>
                <a:gd name="T1" fmla="*/ 26 h 47"/>
                <a:gd name="T2" fmla="*/ 29 w 65"/>
                <a:gd name="T3" fmla="*/ 8 h 47"/>
                <a:gd name="T4" fmla="*/ 50 w 65"/>
                <a:gd name="T5" fmla="*/ 15 h 47"/>
                <a:gd name="T6" fmla="*/ 65 w 65"/>
                <a:gd name="T7" fmla="*/ 47 h 47"/>
                <a:gd name="T8" fmla="*/ 0 w 65"/>
                <a:gd name="T9" fmla="*/ 26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7">
                  <a:moveTo>
                    <a:pt x="0" y="26"/>
                  </a:moveTo>
                  <a:cubicBezTo>
                    <a:pt x="29" y="8"/>
                    <a:pt x="29" y="8"/>
                    <a:pt x="29" y="8"/>
                  </a:cubicBezTo>
                  <a:cubicBezTo>
                    <a:pt x="29" y="8"/>
                    <a:pt x="43" y="0"/>
                    <a:pt x="50" y="15"/>
                  </a:cubicBezTo>
                  <a:cubicBezTo>
                    <a:pt x="65" y="47"/>
                    <a:pt x="65" y="47"/>
                    <a:pt x="65" y="47"/>
                  </a:cubicBezTo>
                  <a:lnTo>
                    <a:pt x="0" y="26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21" name="Freeform 9722"/>
            <p:cNvSpPr>
              <a:spLocks/>
            </p:cNvSpPr>
            <p:nvPr/>
          </p:nvSpPr>
          <p:spPr bwMode="auto">
            <a:xfrm>
              <a:off x="4545046" y="2173296"/>
              <a:ext cx="3273450" cy="2278070"/>
            </a:xfrm>
            <a:custGeom>
              <a:avLst/>
              <a:gdLst>
                <a:gd name="T0" fmla="*/ 951 w 1719"/>
                <a:gd name="T1" fmla="*/ 0 h 1196"/>
                <a:gd name="T2" fmla="*/ 868 w 1719"/>
                <a:gd name="T3" fmla="*/ 176 h 1196"/>
                <a:gd name="T4" fmla="*/ 735 w 1719"/>
                <a:gd name="T5" fmla="*/ 0 h 1196"/>
                <a:gd name="T6" fmla="*/ 0 w 1719"/>
                <a:gd name="T7" fmla="*/ 0 h 1196"/>
                <a:gd name="T8" fmla="*/ 0 w 1719"/>
                <a:gd name="T9" fmla="*/ 1196 h 1196"/>
                <a:gd name="T10" fmla="*/ 1719 w 1719"/>
                <a:gd name="T11" fmla="*/ 1196 h 1196"/>
                <a:gd name="T12" fmla="*/ 1719 w 1719"/>
                <a:gd name="T13" fmla="*/ 0 h 1196"/>
                <a:gd name="T14" fmla="*/ 951 w 1719"/>
                <a:gd name="T15" fmla="*/ 0 h 1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19" h="1196">
                  <a:moveTo>
                    <a:pt x="951" y="0"/>
                  </a:moveTo>
                  <a:cubicBezTo>
                    <a:pt x="868" y="176"/>
                    <a:pt x="868" y="176"/>
                    <a:pt x="868" y="176"/>
                  </a:cubicBezTo>
                  <a:cubicBezTo>
                    <a:pt x="868" y="176"/>
                    <a:pt x="785" y="64"/>
                    <a:pt x="73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196"/>
                    <a:pt x="0" y="1196"/>
                    <a:pt x="0" y="1196"/>
                  </a:cubicBezTo>
                  <a:cubicBezTo>
                    <a:pt x="1719" y="1196"/>
                    <a:pt x="1719" y="1196"/>
                    <a:pt x="1719" y="1196"/>
                  </a:cubicBezTo>
                  <a:cubicBezTo>
                    <a:pt x="1719" y="0"/>
                    <a:pt x="1719" y="0"/>
                    <a:pt x="1719" y="0"/>
                  </a:cubicBezTo>
                  <a:lnTo>
                    <a:pt x="951" y="0"/>
                  </a:lnTo>
                  <a:close/>
                </a:path>
              </a:pathLst>
            </a:custGeom>
            <a:solidFill>
              <a:srgbClr val="4856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22" name="Freeform 9723"/>
            <p:cNvSpPr>
              <a:spLocks/>
            </p:cNvSpPr>
            <p:nvPr/>
          </p:nvSpPr>
          <p:spPr bwMode="auto">
            <a:xfrm>
              <a:off x="4583146" y="2136783"/>
              <a:ext cx="3192487" cy="2284420"/>
            </a:xfrm>
            <a:custGeom>
              <a:avLst/>
              <a:gdLst>
                <a:gd name="T0" fmla="*/ 42 w 2011"/>
                <a:gd name="T1" fmla="*/ 0 h 1439"/>
                <a:gd name="T2" fmla="*/ 0 w 2011"/>
                <a:gd name="T3" fmla="*/ 42 h 1439"/>
                <a:gd name="T4" fmla="*/ 0 w 2011"/>
                <a:gd name="T5" fmla="*/ 1439 h 1439"/>
                <a:gd name="T6" fmla="*/ 2011 w 2011"/>
                <a:gd name="T7" fmla="*/ 1439 h 1439"/>
                <a:gd name="T8" fmla="*/ 2011 w 2011"/>
                <a:gd name="T9" fmla="*/ 64 h 1439"/>
                <a:gd name="T10" fmla="*/ 1964 w 2011"/>
                <a:gd name="T11" fmla="*/ 0 h 1439"/>
                <a:gd name="T12" fmla="*/ 1008 w 2011"/>
                <a:gd name="T13" fmla="*/ 252 h 1439"/>
                <a:gd name="T14" fmla="*/ 42 w 2011"/>
                <a:gd name="T1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11" h="1439">
                  <a:moveTo>
                    <a:pt x="42" y="0"/>
                  </a:moveTo>
                  <a:lnTo>
                    <a:pt x="0" y="42"/>
                  </a:lnTo>
                  <a:lnTo>
                    <a:pt x="0" y="1439"/>
                  </a:lnTo>
                  <a:lnTo>
                    <a:pt x="2011" y="1439"/>
                  </a:lnTo>
                  <a:lnTo>
                    <a:pt x="2011" y="64"/>
                  </a:lnTo>
                  <a:lnTo>
                    <a:pt x="1964" y="0"/>
                  </a:lnTo>
                  <a:lnTo>
                    <a:pt x="1008" y="25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23" name="Freeform 9724"/>
            <p:cNvSpPr>
              <a:spLocks/>
            </p:cNvSpPr>
            <p:nvPr/>
          </p:nvSpPr>
          <p:spPr bwMode="auto">
            <a:xfrm>
              <a:off x="4649822" y="2136783"/>
              <a:ext cx="3051198" cy="2236795"/>
            </a:xfrm>
            <a:custGeom>
              <a:avLst/>
              <a:gdLst>
                <a:gd name="T0" fmla="*/ 913 w 1602"/>
                <a:gd name="T1" fmla="*/ 0 h 1174"/>
                <a:gd name="T2" fmla="*/ 801 w 1602"/>
                <a:gd name="T3" fmla="*/ 145 h 1174"/>
                <a:gd name="T4" fmla="*/ 650 w 1602"/>
                <a:gd name="T5" fmla="*/ 0 h 1174"/>
                <a:gd name="T6" fmla="*/ 0 w 1602"/>
                <a:gd name="T7" fmla="*/ 0 h 1174"/>
                <a:gd name="T8" fmla="*/ 0 w 1602"/>
                <a:gd name="T9" fmla="*/ 1174 h 1174"/>
                <a:gd name="T10" fmla="*/ 1602 w 1602"/>
                <a:gd name="T11" fmla="*/ 1174 h 1174"/>
                <a:gd name="T12" fmla="*/ 1602 w 1602"/>
                <a:gd name="T13" fmla="*/ 0 h 1174"/>
                <a:gd name="T14" fmla="*/ 913 w 1602"/>
                <a:gd name="T15" fmla="*/ 0 h 1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02" h="1174">
                  <a:moveTo>
                    <a:pt x="913" y="0"/>
                  </a:moveTo>
                  <a:cubicBezTo>
                    <a:pt x="803" y="0"/>
                    <a:pt x="801" y="145"/>
                    <a:pt x="801" y="145"/>
                  </a:cubicBezTo>
                  <a:cubicBezTo>
                    <a:pt x="799" y="10"/>
                    <a:pt x="650" y="0"/>
                    <a:pt x="65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174"/>
                    <a:pt x="0" y="1174"/>
                    <a:pt x="0" y="1174"/>
                  </a:cubicBezTo>
                  <a:cubicBezTo>
                    <a:pt x="1602" y="1174"/>
                    <a:pt x="1602" y="1174"/>
                    <a:pt x="1602" y="1174"/>
                  </a:cubicBezTo>
                  <a:cubicBezTo>
                    <a:pt x="1602" y="0"/>
                    <a:pt x="1602" y="0"/>
                    <a:pt x="1602" y="0"/>
                  </a:cubicBezTo>
                  <a:lnTo>
                    <a:pt x="913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24" name="Rectangle 9725"/>
            <p:cNvSpPr>
              <a:spLocks noChangeArrowheads="1"/>
            </p:cNvSpPr>
            <p:nvPr/>
          </p:nvSpPr>
          <p:spPr bwMode="auto">
            <a:xfrm>
              <a:off x="4737135" y="2244734"/>
              <a:ext cx="555629" cy="603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25" name="Rectangle 9726"/>
            <p:cNvSpPr>
              <a:spLocks noChangeArrowheads="1"/>
            </p:cNvSpPr>
            <p:nvPr/>
          </p:nvSpPr>
          <p:spPr bwMode="auto">
            <a:xfrm>
              <a:off x="4737135" y="2354271"/>
              <a:ext cx="555629" cy="619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26" name="Rectangle 9727"/>
            <p:cNvSpPr>
              <a:spLocks noChangeArrowheads="1"/>
            </p:cNvSpPr>
            <p:nvPr/>
          </p:nvSpPr>
          <p:spPr bwMode="auto">
            <a:xfrm>
              <a:off x="4737135" y="2927361"/>
              <a:ext cx="488954" cy="619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27" name="Rectangle 9728"/>
            <p:cNvSpPr>
              <a:spLocks noChangeArrowheads="1"/>
            </p:cNvSpPr>
            <p:nvPr/>
          </p:nvSpPr>
          <p:spPr bwMode="auto">
            <a:xfrm>
              <a:off x="4737135" y="3038486"/>
              <a:ext cx="488954" cy="603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28" name="Rectangle 9729"/>
            <p:cNvSpPr>
              <a:spLocks noChangeArrowheads="1"/>
            </p:cNvSpPr>
            <p:nvPr/>
          </p:nvSpPr>
          <p:spPr bwMode="auto">
            <a:xfrm>
              <a:off x="4737135" y="3144849"/>
              <a:ext cx="488954" cy="619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29" name="Rectangle 9730"/>
            <p:cNvSpPr>
              <a:spLocks noChangeArrowheads="1"/>
            </p:cNvSpPr>
            <p:nvPr/>
          </p:nvSpPr>
          <p:spPr bwMode="auto">
            <a:xfrm>
              <a:off x="4737135" y="3249624"/>
              <a:ext cx="488954" cy="619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30" name="Rectangle 9731"/>
            <p:cNvSpPr>
              <a:spLocks noChangeArrowheads="1"/>
            </p:cNvSpPr>
            <p:nvPr/>
          </p:nvSpPr>
          <p:spPr bwMode="auto">
            <a:xfrm>
              <a:off x="4737135" y="2460634"/>
              <a:ext cx="1109671" cy="619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31" name="Rectangle 9732"/>
            <p:cNvSpPr>
              <a:spLocks noChangeArrowheads="1"/>
            </p:cNvSpPr>
            <p:nvPr/>
          </p:nvSpPr>
          <p:spPr bwMode="auto">
            <a:xfrm>
              <a:off x="4737135" y="2568585"/>
              <a:ext cx="1109671" cy="603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32" name="Rectangle 9733"/>
            <p:cNvSpPr>
              <a:spLocks noChangeArrowheads="1"/>
            </p:cNvSpPr>
            <p:nvPr/>
          </p:nvSpPr>
          <p:spPr bwMode="auto">
            <a:xfrm>
              <a:off x="4737135" y="2670185"/>
              <a:ext cx="1109671" cy="619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33" name="Rectangle 9734"/>
            <p:cNvSpPr>
              <a:spLocks noChangeArrowheads="1"/>
            </p:cNvSpPr>
            <p:nvPr/>
          </p:nvSpPr>
          <p:spPr bwMode="auto">
            <a:xfrm>
              <a:off x="4737135" y="2771785"/>
              <a:ext cx="1109671" cy="603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34" name="Rectangle 9735"/>
            <p:cNvSpPr>
              <a:spLocks noChangeArrowheads="1"/>
            </p:cNvSpPr>
            <p:nvPr/>
          </p:nvSpPr>
          <p:spPr bwMode="auto">
            <a:xfrm>
              <a:off x="4737135" y="3384562"/>
              <a:ext cx="1109671" cy="619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35" name="Rectangle 9736"/>
            <p:cNvSpPr>
              <a:spLocks noChangeArrowheads="1"/>
            </p:cNvSpPr>
            <p:nvPr/>
          </p:nvSpPr>
          <p:spPr bwMode="auto">
            <a:xfrm>
              <a:off x="4737135" y="3497275"/>
              <a:ext cx="1109671" cy="619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36" name="Rectangle 9737"/>
            <p:cNvSpPr>
              <a:spLocks noChangeArrowheads="1"/>
            </p:cNvSpPr>
            <p:nvPr/>
          </p:nvSpPr>
          <p:spPr bwMode="auto">
            <a:xfrm>
              <a:off x="4737135" y="3602051"/>
              <a:ext cx="1109671" cy="619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37" name="Rectangle 9738"/>
            <p:cNvSpPr>
              <a:spLocks noChangeArrowheads="1"/>
            </p:cNvSpPr>
            <p:nvPr/>
          </p:nvSpPr>
          <p:spPr bwMode="auto">
            <a:xfrm>
              <a:off x="4981612" y="3711588"/>
              <a:ext cx="865194" cy="603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38" name="Rectangle 9739"/>
            <p:cNvSpPr>
              <a:spLocks noChangeArrowheads="1"/>
            </p:cNvSpPr>
            <p:nvPr/>
          </p:nvSpPr>
          <p:spPr bwMode="auto">
            <a:xfrm>
              <a:off x="4737135" y="3811601"/>
              <a:ext cx="1109671" cy="619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39" name="Rectangle 9740"/>
            <p:cNvSpPr>
              <a:spLocks noChangeArrowheads="1"/>
            </p:cNvSpPr>
            <p:nvPr/>
          </p:nvSpPr>
          <p:spPr bwMode="auto">
            <a:xfrm>
              <a:off x="4737135" y="3917964"/>
              <a:ext cx="1109671" cy="619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40" name="Rectangle 9741"/>
            <p:cNvSpPr>
              <a:spLocks noChangeArrowheads="1"/>
            </p:cNvSpPr>
            <p:nvPr/>
          </p:nvSpPr>
          <p:spPr bwMode="auto">
            <a:xfrm>
              <a:off x="4737135" y="4022739"/>
              <a:ext cx="884244" cy="619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41" name="Rectangle 9742"/>
            <p:cNvSpPr>
              <a:spLocks noChangeArrowheads="1"/>
            </p:cNvSpPr>
            <p:nvPr/>
          </p:nvSpPr>
          <p:spPr bwMode="auto">
            <a:xfrm>
              <a:off x="4737135" y="4132277"/>
              <a:ext cx="1109671" cy="603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42" name="Rectangle 9743"/>
            <p:cNvSpPr>
              <a:spLocks noChangeArrowheads="1"/>
            </p:cNvSpPr>
            <p:nvPr/>
          </p:nvSpPr>
          <p:spPr bwMode="auto">
            <a:xfrm>
              <a:off x="4737135" y="4232290"/>
              <a:ext cx="1109671" cy="619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43" name="Rectangle 9744"/>
            <p:cNvSpPr>
              <a:spLocks noChangeArrowheads="1"/>
            </p:cNvSpPr>
            <p:nvPr/>
          </p:nvSpPr>
          <p:spPr bwMode="auto">
            <a:xfrm>
              <a:off x="5292764" y="2908311"/>
              <a:ext cx="554042" cy="403226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44" name="Rectangle 9745"/>
            <p:cNvSpPr>
              <a:spLocks noChangeArrowheads="1"/>
            </p:cNvSpPr>
            <p:nvPr/>
          </p:nvSpPr>
          <p:spPr bwMode="auto">
            <a:xfrm>
              <a:off x="6496098" y="2266959"/>
              <a:ext cx="1101733" cy="603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45" name="Rectangle 9746"/>
            <p:cNvSpPr>
              <a:spLocks noChangeArrowheads="1"/>
            </p:cNvSpPr>
            <p:nvPr/>
          </p:nvSpPr>
          <p:spPr bwMode="auto">
            <a:xfrm>
              <a:off x="6496098" y="2379671"/>
              <a:ext cx="1101733" cy="603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46" name="Rectangle 9747"/>
            <p:cNvSpPr>
              <a:spLocks noChangeArrowheads="1"/>
            </p:cNvSpPr>
            <p:nvPr/>
          </p:nvSpPr>
          <p:spPr bwMode="auto">
            <a:xfrm>
              <a:off x="6496098" y="2484447"/>
              <a:ext cx="1108084" cy="603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47" name="Rectangle 9748"/>
            <p:cNvSpPr>
              <a:spLocks noChangeArrowheads="1"/>
            </p:cNvSpPr>
            <p:nvPr/>
          </p:nvSpPr>
          <p:spPr bwMode="auto">
            <a:xfrm>
              <a:off x="6496098" y="2592397"/>
              <a:ext cx="1108084" cy="619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48" name="Rectangle 9749"/>
            <p:cNvSpPr>
              <a:spLocks noChangeArrowheads="1"/>
            </p:cNvSpPr>
            <p:nvPr/>
          </p:nvSpPr>
          <p:spPr bwMode="auto">
            <a:xfrm>
              <a:off x="6496098" y="2693998"/>
              <a:ext cx="1108084" cy="603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49" name="Rectangle 9750"/>
            <p:cNvSpPr>
              <a:spLocks noChangeArrowheads="1"/>
            </p:cNvSpPr>
            <p:nvPr/>
          </p:nvSpPr>
          <p:spPr bwMode="auto">
            <a:xfrm>
              <a:off x="6496098" y="2797185"/>
              <a:ext cx="1108084" cy="603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50" name="Rectangle 9751"/>
            <p:cNvSpPr>
              <a:spLocks noChangeArrowheads="1"/>
            </p:cNvSpPr>
            <p:nvPr/>
          </p:nvSpPr>
          <p:spPr bwMode="auto">
            <a:xfrm>
              <a:off x="6496098" y="3409962"/>
              <a:ext cx="1108084" cy="603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51" name="Rectangle 9752"/>
            <p:cNvSpPr>
              <a:spLocks noChangeArrowheads="1"/>
            </p:cNvSpPr>
            <p:nvPr/>
          </p:nvSpPr>
          <p:spPr bwMode="auto">
            <a:xfrm>
              <a:off x="6496098" y="3521088"/>
              <a:ext cx="1108084" cy="603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52" name="Rectangle 9753"/>
            <p:cNvSpPr>
              <a:spLocks noChangeArrowheads="1"/>
            </p:cNvSpPr>
            <p:nvPr/>
          </p:nvSpPr>
          <p:spPr bwMode="auto">
            <a:xfrm>
              <a:off x="6496098" y="3627451"/>
              <a:ext cx="1108084" cy="603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53" name="Rectangle 9754"/>
            <p:cNvSpPr>
              <a:spLocks noChangeArrowheads="1"/>
            </p:cNvSpPr>
            <p:nvPr/>
          </p:nvSpPr>
          <p:spPr bwMode="auto">
            <a:xfrm>
              <a:off x="6496098" y="4046552"/>
              <a:ext cx="1101733" cy="603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54" name="Rectangle 9755"/>
            <p:cNvSpPr>
              <a:spLocks noChangeArrowheads="1"/>
            </p:cNvSpPr>
            <p:nvPr/>
          </p:nvSpPr>
          <p:spPr bwMode="auto">
            <a:xfrm>
              <a:off x="6496098" y="4154502"/>
              <a:ext cx="1108084" cy="619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55" name="Rectangle 9756"/>
            <p:cNvSpPr>
              <a:spLocks noChangeArrowheads="1"/>
            </p:cNvSpPr>
            <p:nvPr/>
          </p:nvSpPr>
          <p:spPr bwMode="auto">
            <a:xfrm>
              <a:off x="6496098" y="4257690"/>
              <a:ext cx="1108084" cy="603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56" name="Rectangle 9757"/>
            <p:cNvSpPr>
              <a:spLocks noChangeArrowheads="1"/>
            </p:cNvSpPr>
            <p:nvPr/>
          </p:nvSpPr>
          <p:spPr bwMode="auto">
            <a:xfrm>
              <a:off x="7086653" y="2933711"/>
              <a:ext cx="517529" cy="401639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57" name="Rectangle 9758"/>
            <p:cNvSpPr>
              <a:spLocks noChangeArrowheads="1"/>
            </p:cNvSpPr>
            <p:nvPr/>
          </p:nvSpPr>
          <p:spPr bwMode="auto">
            <a:xfrm>
              <a:off x="6496098" y="2933711"/>
              <a:ext cx="517529" cy="401639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58" name="Rectangle 9759"/>
            <p:cNvSpPr>
              <a:spLocks noChangeArrowheads="1"/>
            </p:cNvSpPr>
            <p:nvPr/>
          </p:nvSpPr>
          <p:spPr bwMode="auto">
            <a:xfrm>
              <a:off x="6496098" y="3740164"/>
              <a:ext cx="425453" cy="269876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59" name="Rectangle 9760"/>
            <p:cNvSpPr>
              <a:spLocks noChangeArrowheads="1"/>
            </p:cNvSpPr>
            <p:nvPr/>
          </p:nvSpPr>
          <p:spPr bwMode="auto">
            <a:xfrm>
              <a:off x="6967589" y="3740164"/>
              <a:ext cx="630242" cy="268288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60" name="Rectangle 9761"/>
            <p:cNvSpPr>
              <a:spLocks noChangeArrowheads="1"/>
            </p:cNvSpPr>
            <p:nvPr/>
          </p:nvSpPr>
          <p:spPr bwMode="auto">
            <a:xfrm>
              <a:off x="4002117" y="2265371"/>
              <a:ext cx="361953" cy="2095507"/>
            </a:xfrm>
            <a:prstGeom prst="rect">
              <a:avLst/>
            </a:pr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61" name="Rectangle 9762"/>
            <p:cNvSpPr>
              <a:spLocks noChangeArrowheads="1"/>
            </p:cNvSpPr>
            <p:nvPr/>
          </p:nvSpPr>
          <p:spPr bwMode="auto">
            <a:xfrm>
              <a:off x="3997354" y="2265371"/>
              <a:ext cx="138114" cy="2095507"/>
            </a:xfrm>
            <a:prstGeom prst="rect">
              <a:avLst/>
            </a:prstGeom>
            <a:solidFill>
              <a:srgbClr val="E8E8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62" name="Rectangle 9763"/>
            <p:cNvSpPr>
              <a:spLocks noChangeArrowheads="1"/>
            </p:cNvSpPr>
            <p:nvPr/>
          </p:nvSpPr>
          <p:spPr bwMode="auto">
            <a:xfrm>
              <a:off x="4238656" y="2305059"/>
              <a:ext cx="119063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63" name="Rectangle 9764"/>
            <p:cNvSpPr>
              <a:spLocks noChangeArrowheads="1"/>
            </p:cNvSpPr>
            <p:nvPr/>
          </p:nvSpPr>
          <p:spPr bwMode="auto">
            <a:xfrm>
              <a:off x="4297394" y="2330459"/>
              <a:ext cx="60325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64" name="Rectangle 9765"/>
            <p:cNvSpPr>
              <a:spLocks noChangeArrowheads="1"/>
            </p:cNvSpPr>
            <p:nvPr/>
          </p:nvSpPr>
          <p:spPr bwMode="auto">
            <a:xfrm>
              <a:off x="4297394" y="2352684"/>
              <a:ext cx="60325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65" name="Rectangle 9766"/>
            <p:cNvSpPr>
              <a:spLocks noChangeArrowheads="1"/>
            </p:cNvSpPr>
            <p:nvPr/>
          </p:nvSpPr>
          <p:spPr bwMode="auto">
            <a:xfrm>
              <a:off x="4297394" y="2378084"/>
              <a:ext cx="60325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66" name="Rectangle 9767"/>
            <p:cNvSpPr>
              <a:spLocks noChangeArrowheads="1"/>
            </p:cNvSpPr>
            <p:nvPr/>
          </p:nvSpPr>
          <p:spPr bwMode="auto">
            <a:xfrm>
              <a:off x="4297394" y="2400309"/>
              <a:ext cx="60325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67" name="Rectangle 9768"/>
            <p:cNvSpPr>
              <a:spLocks noChangeArrowheads="1"/>
            </p:cNvSpPr>
            <p:nvPr/>
          </p:nvSpPr>
          <p:spPr bwMode="auto">
            <a:xfrm>
              <a:off x="4238656" y="2422534"/>
              <a:ext cx="119063" cy="12700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68" name="Rectangle 9769"/>
            <p:cNvSpPr>
              <a:spLocks noChangeArrowheads="1"/>
            </p:cNvSpPr>
            <p:nvPr/>
          </p:nvSpPr>
          <p:spPr bwMode="auto">
            <a:xfrm>
              <a:off x="4297394" y="2446347"/>
              <a:ext cx="60325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69" name="Rectangle 9770"/>
            <p:cNvSpPr>
              <a:spLocks noChangeArrowheads="1"/>
            </p:cNvSpPr>
            <p:nvPr/>
          </p:nvSpPr>
          <p:spPr bwMode="auto">
            <a:xfrm>
              <a:off x="4297394" y="2470159"/>
              <a:ext cx="60325" cy="95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70" name="Rectangle 9771"/>
            <p:cNvSpPr>
              <a:spLocks noChangeArrowheads="1"/>
            </p:cNvSpPr>
            <p:nvPr/>
          </p:nvSpPr>
          <p:spPr bwMode="auto">
            <a:xfrm>
              <a:off x="4297394" y="2493972"/>
              <a:ext cx="60325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71" name="Rectangle 9772"/>
            <p:cNvSpPr>
              <a:spLocks noChangeArrowheads="1"/>
            </p:cNvSpPr>
            <p:nvPr/>
          </p:nvSpPr>
          <p:spPr bwMode="auto">
            <a:xfrm>
              <a:off x="4297394" y="2517784"/>
              <a:ext cx="60325" cy="95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72" name="Rectangle 9773"/>
            <p:cNvSpPr>
              <a:spLocks noChangeArrowheads="1"/>
            </p:cNvSpPr>
            <p:nvPr/>
          </p:nvSpPr>
          <p:spPr bwMode="auto">
            <a:xfrm>
              <a:off x="4238656" y="2541597"/>
              <a:ext cx="119063" cy="95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73" name="Rectangle 9774"/>
            <p:cNvSpPr>
              <a:spLocks noChangeArrowheads="1"/>
            </p:cNvSpPr>
            <p:nvPr/>
          </p:nvSpPr>
          <p:spPr bwMode="auto">
            <a:xfrm>
              <a:off x="4297394" y="2563822"/>
              <a:ext cx="61913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74" name="Rectangle 9775"/>
            <p:cNvSpPr>
              <a:spLocks noChangeArrowheads="1"/>
            </p:cNvSpPr>
            <p:nvPr/>
          </p:nvSpPr>
          <p:spPr bwMode="auto">
            <a:xfrm>
              <a:off x="4297394" y="2587635"/>
              <a:ext cx="61913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75" name="Rectangle 9776"/>
            <p:cNvSpPr>
              <a:spLocks noChangeArrowheads="1"/>
            </p:cNvSpPr>
            <p:nvPr/>
          </p:nvSpPr>
          <p:spPr bwMode="auto">
            <a:xfrm>
              <a:off x="4297394" y="2611447"/>
              <a:ext cx="61913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76" name="Rectangle 9777"/>
            <p:cNvSpPr>
              <a:spLocks noChangeArrowheads="1"/>
            </p:cNvSpPr>
            <p:nvPr/>
          </p:nvSpPr>
          <p:spPr bwMode="auto">
            <a:xfrm>
              <a:off x="4297394" y="2635260"/>
              <a:ext cx="61913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77" name="Rectangle 9778"/>
            <p:cNvSpPr>
              <a:spLocks noChangeArrowheads="1"/>
            </p:cNvSpPr>
            <p:nvPr/>
          </p:nvSpPr>
          <p:spPr bwMode="auto">
            <a:xfrm>
              <a:off x="4240244" y="2657485"/>
              <a:ext cx="119063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78" name="Rectangle 9779"/>
            <p:cNvSpPr>
              <a:spLocks noChangeArrowheads="1"/>
            </p:cNvSpPr>
            <p:nvPr/>
          </p:nvSpPr>
          <p:spPr bwMode="auto">
            <a:xfrm>
              <a:off x="4297394" y="2682885"/>
              <a:ext cx="60325" cy="95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79" name="Rectangle 9780"/>
            <p:cNvSpPr>
              <a:spLocks noChangeArrowheads="1"/>
            </p:cNvSpPr>
            <p:nvPr/>
          </p:nvSpPr>
          <p:spPr bwMode="auto">
            <a:xfrm>
              <a:off x="4297394" y="2705110"/>
              <a:ext cx="60325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80" name="Rectangle 9781"/>
            <p:cNvSpPr>
              <a:spLocks noChangeArrowheads="1"/>
            </p:cNvSpPr>
            <p:nvPr/>
          </p:nvSpPr>
          <p:spPr bwMode="auto">
            <a:xfrm>
              <a:off x="4297394" y="2730510"/>
              <a:ext cx="60325" cy="95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81" name="Rectangle 9782"/>
            <p:cNvSpPr>
              <a:spLocks noChangeArrowheads="1"/>
            </p:cNvSpPr>
            <p:nvPr/>
          </p:nvSpPr>
          <p:spPr bwMode="auto">
            <a:xfrm>
              <a:off x="4297394" y="2752735"/>
              <a:ext cx="60325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82" name="Rectangle 9783"/>
            <p:cNvSpPr>
              <a:spLocks noChangeArrowheads="1"/>
            </p:cNvSpPr>
            <p:nvPr/>
          </p:nvSpPr>
          <p:spPr bwMode="auto">
            <a:xfrm>
              <a:off x="4238656" y="2774960"/>
              <a:ext cx="119063" cy="12700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83" name="Rectangle 9784"/>
            <p:cNvSpPr>
              <a:spLocks noChangeArrowheads="1"/>
            </p:cNvSpPr>
            <p:nvPr/>
          </p:nvSpPr>
          <p:spPr bwMode="auto">
            <a:xfrm>
              <a:off x="4297394" y="2798773"/>
              <a:ext cx="60325" cy="95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84" name="Rectangle 9785"/>
            <p:cNvSpPr>
              <a:spLocks noChangeArrowheads="1"/>
            </p:cNvSpPr>
            <p:nvPr/>
          </p:nvSpPr>
          <p:spPr bwMode="auto">
            <a:xfrm>
              <a:off x="4297394" y="2820998"/>
              <a:ext cx="60325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85" name="Rectangle 9786"/>
            <p:cNvSpPr>
              <a:spLocks noChangeArrowheads="1"/>
            </p:cNvSpPr>
            <p:nvPr/>
          </p:nvSpPr>
          <p:spPr bwMode="auto">
            <a:xfrm>
              <a:off x="4297394" y="2844811"/>
              <a:ext cx="60325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86" name="Rectangle 9787"/>
            <p:cNvSpPr>
              <a:spLocks noChangeArrowheads="1"/>
            </p:cNvSpPr>
            <p:nvPr/>
          </p:nvSpPr>
          <p:spPr bwMode="auto">
            <a:xfrm>
              <a:off x="4297394" y="2868623"/>
              <a:ext cx="60325" cy="95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87" name="Rectangle 9788"/>
            <p:cNvSpPr>
              <a:spLocks noChangeArrowheads="1"/>
            </p:cNvSpPr>
            <p:nvPr/>
          </p:nvSpPr>
          <p:spPr bwMode="auto">
            <a:xfrm>
              <a:off x="4238656" y="2892436"/>
              <a:ext cx="119063" cy="95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88" name="Rectangle 9789"/>
            <p:cNvSpPr>
              <a:spLocks noChangeArrowheads="1"/>
            </p:cNvSpPr>
            <p:nvPr/>
          </p:nvSpPr>
          <p:spPr bwMode="auto">
            <a:xfrm>
              <a:off x="4297394" y="2914661"/>
              <a:ext cx="61913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89" name="Rectangle 9790"/>
            <p:cNvSpPr>
              <a:spLocks noChangeArrowheads="1"/>
            </p:cNvSpPr>
            <p:nvPr/>
          </p:nvSpPr>
          <p:spPr bwMode="auto">
            <a:xfrm>
              <a:off x="4297394" y="2940061"/>
              <a:ext cx="61913" cy="95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90" name="Rectangle 9791"/>
            <p:cNvSpPr>
              <a:spLocks noChangeArrowheads="1"/>
            </p:cNvSpPr>
            <p:nvPr/>
          </p:nvSpPr>
          <p:spPr bwMode="auto">
            <a:xfrm>
              <a:off x="4297394" y="2962286"/>
              <a:ext cx="61913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91" name="Rectangle 9792"/>
            <p:cNvSpPr>
              <a:spLocks noChangeArrowheads="1"/>
            </p:cNvSpPr>
            <p:nvPr/>
          </p:nvSpPr>
          <p:spPr bwMode="auto">
            <a:xfrm>
              <a:off x="4297394" y="2984511"/>
              <a:ext cx="61913" cy="12700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92" name="Rectangle 9793"/>
            <p:cNvSpPr>
              <a:spLocks noChangeArrowheads="1"/>
            </p:cNvSpPr>
            <p:nvPr/>
          </p:nvSpPr>
          <p:spPr bwMode="auto">
            <a:xfrm>
              <a:off x="4240244" y="3008324"/>
              <a:ext cx="119063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93" name="Rectangle 9794"/>
            <p:cNvSpPr>
              <a:spLocks noChangeArrowheads="1"/>
            </p:cNvSpPr>
            <p:nvPr/>
          </p:nvSpPr>
          <p:spPr bwMode="auto">
            <a:xfrm>
              <a:off x="4297394" y="3032136"/>
              <a:ext cx="60325" cy="12700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94" name="Rectangle 9795"/>
            <p:cNvSpPr>
              <a:spLocks noChangeArrowheads="1"/>
            </p:cNvSpPr>
            <p:nvPr/>
          </p:nvSpPr>
          <p:spPr bwMode="auto">
            <a:xfrm>
              <a:off x="4297394" y="3055949"/>
              <a:ext cx="60325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95" name="Rectangle 9796"/>
            <p:cNvSpPr>
              <a:spLocks noChangeArrowheads="1"/>
            </p:cNvSpPr>
            <p:nvPr/>
          </p:nvSpPr>
          <p:spPr bwMode="auto">
            <a:xfrm>
              <a:off x="4297394" y="3079761"/>
              <a:ext cx="60325" cy="95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96" name="Rectangle 9797"/>
            <p:cNvSpPr>
              <a:spLocks noChangeArrowheads="1"/>
            </p:cNvSpPr>
            <p:nvPr/>
          </p:nvSpPr>
          <p:spPr bwMode="auto">
            <a:xfrm>
              <a:off x="4297394" y="3103574"/>
              <a:ext cx="60325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97" name="Rectangle 9798"/>
            <p:cNvSpPr>
              <a:spLocks noChangeArrowheads="1"/>
            </p:cNvSpPr>
            <p:nvPr/>
          </p:nvSpPr>
          <p:spPr bwMode="auto">
            <a:xfrm>
              <a:off x="4238656" y="3125799"/>
              <a:ext cx="119063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98" name="Rectangle 9799"/>
            <p:cNvSpPr>
              <a:spLocks noChangeArrowheads="1"/>
            </p:cNvSpPr>
            <p:nvPr/>
          </p:nvSpPr>
          <p:spPr bwMode="auto">
            <a:xfrm>
              <a:off x="4297394" y="3146437"/>
              <a:ext cx="60325" cy="12700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99" name="Rectangle 9800"/>
            <p:cNvSpPr>
              <a:spLocks noChangeArrowheads="1"/>
            </p:cNvSpPr>
            <p:nvPr/>
          </p:nvSpPr>
          <p:spPr bwMode="auto">
            <a:xfrm>
              <a:off x="4297394" y="3170249"/>
              <a:ext cx="60325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00" name="Rectangle 9801"/>
            <p:cNvSpPr>
              <a:spLocks noChangeArrowheads="1"/>
            </p:cNvSpPr>
            <p:nvPr/>
          </p:nvSpPr>
          <p:spPr bwMode="auto">
            <a:xfrm>
              <a:off x="4297394" y="3194062"/>
              <a:ext cx="60325" cy="12700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01" name="Rectangle 9802"/>
            <p:cNvSpPr>
              <a:spLocks noChangeArrowheads="1"/>
            </p:cNvSpPr>
            <p:nvPr/>
          </p:nvSpPr>
          <p:spPr bwMode="auto">
            <a:xfrm>
              <a:off x="4297394" y="3217874"/>
              <a:ext cx="60325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02" name="Rectangle 9803"/>
            <p:cNvSpPr>
              <a:spLocks noChangeArrowheads="1"/>
            </p:cNvSpPr>
            <p:nvPr/>
          </p:nvSpPr>
          <p:spPr bwMode="auto">
            <a:xfrm>
              <a:off x="4240244" y="3240099"/>
              <a:ext cx="117476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03" name="Rectangle 9804"/>
            <p:cNvSpPr>
              <a:spLocks noChangeArrowheads="1"/>
            </p:cNvSpPr>
            <p:nvPr/>
          </p:nvSpPr>
          <p:spPr bwMode="auto">
            <a:xfrm>
              <a:off x="4297394" y="3263912"/>
              <a:ext cx="60325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04" name="Rectangle 9805"/>
            <p:cNvSpPr>
              <a:spLocks noChangeArrowheads="1"/>
            </p:cNvSpPr>
            <p:nvPr/>
          </p:nvSpPr>
          <p:spPr bwMode="auto">
            <a:xfrm>
              <a:off x="4297394" y="3286137"/>
              <a:ext cx="60325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05" name="Rectangle 9806"/>
            <p:cNvSpPr>
              <a:spLocks noChangeArrowheads="1"/>
            </p:cNvSpPr>
            <p:nvPr/>
          </p:nvSpPr>
          <p:spPr bwMode="auto">
            <a:xfrm>
              <a:off x="4297394" y="3311537"/>
              <a:ext cx="60325" cy="95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06" name="Rectangle 9807"/>
            <p:cNvSpPr>
              <a:spLocks noChangeArrowheads="1"/>
            </p:cNvSpPr>
            <p:nvPr/>
          </p:nvSpPr>
          <p:spPr bwMode="auto">
            <a:xfrm>
              <a:off x="4297394" y="3333762"/>
              <a:ext cx="60325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07" name="Rectangle 9808"/>
            <p:cNvSpPr>
              <a:spLocks noChangeArrowheads="1"/>
            </p:cNvSpPr>
            <p:nvPr/>
          </p:nvSpPr>
          <p:spPr bwMode="auto">
            <a:xfrm>
              <a:off x="4240244" y="3355987"/>
              <a:ext cx="117476" cy="12700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08" name="Rectangle 9809"/>
            <p:cNvSpPr>
              <a:spLocks noChangeArrowheads="1"/>
            </p:cNvSpPr>
            <p:nvPr/>
          </p:nvSpPr>
          <p:spPr bwMode="auto">
            <a:xfrm>
              <a:off x="4300569" y="3381387"/>
              <a:ext cx="58738" cy="95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09" name="Rectangle 9810"/>
            <p:cNvSpPr>
              <a:spLocks noChangeArrowheads="1"/>
            </p:cNvSpPr>
            <p:nvPr/>
          </p:nvSpPr>
          <p:spPr bwMode="auto">
            <a:xfrm>
              <a:off x="4300569" y="3403612"/>
              <a:ext cx="58738" cy="95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10" name="Rectangle 9811"/>
            <p:cNvSpPr>
              <a:spLocks noChangeArrowheads="1"/>
            </p:cNvSpPr>
            <p:nvPr/>
          </p:nvSpPr>
          <p:spPr bwMode="auto">
            <a:xfrm>
              <a:off x="4300569" y="3427425"/>
              <a:ext cx="58738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11" name="Rectangle 9812"/>
            <p:cNvSpPr>
              <a:spLocks noChangeArrowheads="1"/>
            </p:cNvSpPr>
            <p:nvPr/>
          </p:nvSpPr>
          <p:spPr bwMode="auto">
            <a:xfrm>
              <a:off x="4300569" y="3451238"/>
              <a:ext cx="58738" cy="95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12" name="Rectangle 9813"/>
            <p:cNvSpPr>
              <a:spLocks noChangeArrowheads="1"/>
            </p:cNvSpPr>
            <p:nvPr/>
          </p:nvSpPr>
          <p:spPr bwMode="auto">
            <a:xfrm>
              <a:off x="4240244" y="3475050"/>
              <a:ext cx="119063" cy="95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13" name="Rectangle 9814"/>
            <p:cNvSpPr>
              <a:spLocks noChangeArrowheads="1"/>
            </p:cNvSpPr>
            <p:nvPr/>
          </p:nvSpPr>
          <p:spPr bwMode="auto">
            <a:xfrm>
              <a:off x="4297394" y="3497275"/>
              <a:ext cx="60325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14" name="Rectangle 9815"/>
            <p:cNvSpPr>
              <a:spLocks noChangeArrowheads="1"/>
            </p:cNvSpPr>
            <p:nvPr/>
          </p:nvSpPr>
          <p:spPr bwMode="auto">
            <a:xfrm>
              <a:off x="4297394" y="3522675"/>
              <a:ext cx="60325" cy="95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15" name="Rectangle 9816"/>
            <p:cNvSpPr>
              <a:spLocks noChangeArrowheads="1"/>
            </p:cNvSpPr>
            <p:nvPr/>
          </p:nvSpPr>
          <p:spPr bwMode="auto">
            <a:xfrm>
              <a:off x="4297394" y="3544900"/>
              <a:ext cx="60325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16" name="Rectangle 9817"/>
            <p:cNvSpPr>
              <a:spLocks noChangeArrowheads="1"/>
            </p:cNvSpPr>
            <p:nvPr/>
          </p:nvSpPr>
          <p:spPr bwMode="auto">
            <a:xfrm>
              <a:off x="4297394" y="3568713"/>
              <a:ext cx="60325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17" name="Rectangle 9818"/>
            <p:cNvSpPr>
              <a:spLocks noChangeArrowheads="1"/>
            </p:cNvSpPr>
            <p:nvPr/>
          </p:nvSpPr>
          <p:spPr bwMode="auto">
            <a:xfrm>
              <a:off x="4240244" y="3590938"/>
              <a:ext cx="117476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18" name="Rectangle 9819"/>
            <p:cNvSpPr>
              <a:spLocks noChangeArrowheads="1"/>
            </p:cNvSpPr>
            <p:nvPr/>
          </p:nvSpPr>
          <p:spPr bwMode="auto">
            <a:xfrm>
              <a:off x="4295806" y="3611576"/>
              <a:ext cx="61913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19" name="Rectangle 9820"/>
            <p:cNvSpPr>
              <a:spLocks noChangeArrowheads="1"/>
            </p:cNvSpPr>
            <p:nvPr/>
          </p:nvSpPr>
          <p:spPr bwMode="auto">
            <a:xfrm>
              <a:off x="4295806" y="3636976"/>
              <a:ext cx="61913" cy="95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20" name="Rectangle 9821"/>
            <p:cNvSpPr>
              <a:spLocks noChangeArrowheads="1"/>
            </p:cNvSpPr>
            <p:nvPr/>
          </p:nvSpPr>
          <p:spPr bwMode="auto">
            <a:xfrm>
              <a:off x="4295806" y="3659201"/>
              <a:ext cx="61913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21" name="Rectangle 9822"/>
            <p:cNvSpPr>
              <a:spLocks noChangeArrowheads="1"/>
            </p:cNvSpPr>
            <p:nvPr/>
          </p:nvSpPr>
          <p:spPr bwMode="auto">
            <a:xfrm>
              <a:off x="4295806" y="3683013"/>
              <a:ext cx="61913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22" name="Rectangle 9823"/>
            <p:cNvSpPr>
              <a:spLocks noChangeArrowheads="1"/>
            </p:cNvSpPr>
            <p:nvPr/>
          </p:nvSpPr>
          <p:spPr bwMode="auto">
            <a:xfrm>
              <a:off x="4238656" y="3705238"/>
              <a:ext cx="119063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23" name="Rectangle 9824"/>
            <p:cNvSpPr>
              <a:spLocks noChangeArrowheads="1"/>
            </p:cNvSpPr>
            <p:nvPr/>
          </p:nvSpPr>
          <p:spPr bwMode="auto">
            <a:xfrm>
              <a:off x="4297394" y="3730639"/>
              <a:ext cx="61913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24" name="Rectangle 9825"/>
            <p:cNvSpPr>
              <a:spLocks noChangeArrowheads="1"/>
            </p:cNvSpPr>
            <p:nvPr/>
          </p:nvSpPr>
          <p:spPr bwMode="auto">
            <a:xfrm>
              <a:off x="4297394" y="3752864"/>
              <a:ext cx="61913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25" name="Rectangle 9826"/>
            <p:cNvSpPr>
              <a:spLocks noChangeArrowheads="1"/>
            </p:cNvSpPr>
            <p:nvPr/>
          </p:nvSpPr>
          <p:spPr bwMode="auto">
            <a:xfrm>
              <a:off x="4297394" y="3778264"/>
              <a:ext cx="61913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26" name="Rectangle 9827"/>
            <p:cNvSpPr>
              <a:spLocks noChangeArrowheads="1"/>
            </p:cNvSpPr>
            <p:nvPr/>
          </p:nvSpPr>
          <p:spPr bwMode="auto">
            <a:xfrm>
              <a:off x="4297394" y="3800489"/>
              <a:ext cx="61913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27" name="Rectangle 9828"/>
            <p:cNvSpPr>
              <a:spLocks noChangeArrowheads="1"/>
            </p:cNvSpPr>
            <p:nvPr/>
          </p:nvSpPr>
          <p:spPr bwMode="auto">
            <a:xfrm>
              <a:off x="4240244" y="3822714"/>
              <a:ext cx="119063" cy="12700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28" name="Rectangle 9829"/>
            <p:cNvSpPr>
              <a:spLocks noChangeArrowheads="1"/>
            </p:cNvSpPr>
            <p:nvPr/>
          </p:nvSpPr>
          <p:spPr bwMode="auto">
            <a:xfrm>
              <a:off x="4295806" y="3848114"/>
              <a:ext cx="61913" cy="95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29" name="Rectangle 9830"/>
            <p:cNvSpPr>
              <a:spLocks noChangeArrowheads="1"/>
            </p:cNvSpPr>
            <p:nvPr/>
          </p:nvSpPr>
          <p:spPr bwMode="auto">
            <a:xfrm>
              <a:off x="4295806" y="3870339"/>
              <a:ext cx="61913" cy="12700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30" name="Rectangle 9831"/>
            <p:cNvSpPr>
              <a:spLocks noChangeArrowheads="1"/>
            </p:cNvSpPr>
            <p:nvPr/>
          </p:nvSpPr>
          <p:spPr bwMode="auto">
            <a:xfrm>
              <a:off x="4295806" y="3895739"/>
              <a:ext cx="61913" cy="95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31" name="Rectangle 9832"/>
            <p:cNvSpPr>
              <a:spLocks noChangeArrowheads="1"/>
            </p:cNvSpPr>
            <p:nvPr/>
          </p:nvSpPr>
          <p:spPr bwMode="auto">
            <a:xfrm>
              <a:off x="4295806" y="3917964"/>
              <a:ext cx="61913" cy="12700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32" name="Rectangle 9833"/>
            <p:cNvSpPr>
              <a:spLocks noChangeArrowheads="1"/>
            </p:cNvSpPr>
            <p:nvPr/>
          </p:nvSpPr>
          <p:spPr bwMode="auto">
            <a:xfrm>
              <a:off x="4238656" y="3941777"/>
              <a:ext cx="119063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33" name="Rectangle 9834"/>
            <p:cNvSpPr>
              <a:spLocks noChangeArrowheads="1"/>
            </p:cNvSpPr>
            <p:nvPr/>
          </p:nvSpPr>
          <p:spPr bwMode="auto">
            <a:xfrm>
              <a:off x="4295806" y="3962414"/>
              <a:ext cx="61913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34" name="Rectangle 9835"/>
            <p:cNvSpPr>
              <a:spLocks noChangeArrowheads="1"/>
            </p:cNvSpPr>
            <p:nvPr/>
          </p:nvSpPr>
          <p:spPr bwMode="auto">
            <a:xfrm>
              <a:off x="4295806" y="3987814"/>
              <a:ext cx="61913" cy="95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35" name="Rectangle 9836"/>
            <p:cNvSpPr>
              <a:spLocks noChangeArrowheads="1"/>
            </p:cNvSpPr>
            <p:nvPr/>
          </p:nvSpPr>
          <p:spPr bwMode="auto">
            <a:xfrm>
              <a:off x="4295806" y="4010039"/>
              <a:ext cx="61913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36" name="Rectangle 9837"/>
            <p:cNvSpPr>
              <a:spLocks noChangeArrowheads="1"/>
            </p:cNvSpPr>
            <p:nvPr/>
          </p:nvSpPr>
          <p:spPr bwMode="auto">
            <a:xfrm>
              <a:off x="4295806" y="4035440"/>
              <a:ext cx="61913" cy="95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37" name="Rectangle 9838"/>
            <p:cNvSpPr>
              <a:spLocks noChangeArrowheads="1"/>
            </p:cNvSpPr>
            <p:nvPr/>
          </p:nvSpPr>
          <p:spPr bwMode="auto">
            <a:xfrm>
              <a:off x="4238656" y="4057665"/>
              <a:ext cx="119063" cy="95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38" name="Rectangle 9839"/>
            <p:cNvSpPr>
              <a:spLocks noChangeArrowheads="1"/>
            </p:cNvSpPr>
            <p:nvPr/>
          </p:nvSpPr>
          <p:spPr bwMode="auto">
            <a:xfrm>
              <a:off x="4297394" y="4079890"/>
              <a:ext cx="61913" cy="12700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39" name="Rectangle 9840"/>
            <p:cNvSpPr>
              <a:spLocks noChangeArrowheads="1"/>
            </p:cNvSpPr>
            <p:nvPr/>
          </p:nvSpPr>
          <p:spPr bwMode="auto">
            <a:xfrm>
              <a:off x="4297394" y="4103702"/>
              <a:ext cx="61913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40" name="Rectangle 9841"/>
            <p:cNvSpPr>
              <a:spLocks noChangeArrowheads="1"/>
            </p:cNvSpPr>
            <p:nvPr/>
          </p:nvSpPr>
          <p:spPr bwMode="auto">
            <a:xfrm>
              <a:off x="4297394" y="4127515"/>
              <a:ext cx="61913" cy="12700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41" name="Rectangle 9842"/>
            <p:cNvSpPr>
              <a:spLocks noChangeArrowheads="1"/>
            </p:cNvSpPr>
            <p:nvPr/>
          </p:nvSpPr>
          <p:spPr bwMode="auto">
            <a:xfrm>
              <a:off x="4297394" y="4151327"/>
              <a:ext cx="61913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42" name="Rectangle 9843"/>
            <p:cNvSpPr>
              <a:spLocks noChangeArrowheads="1"/>
            </p:cNvSpPr>
            <p:nvPr/>
          </p:nvSpPr>
          <p:spPr bwMode="auto">
            <a:xfrm>
              <a:off x="4240244" y="4173552"/>
              <a:ext cx="119063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43" name="Rectangle 9844"/>
            <p:cNvSpPr>
              <a:spLocks noChangeArrowheads="1"/>
            </p:cNvSpPr>
            <p:nvPr/>
          </p:nvSpPr>
          <p:spPr bwMode="auto">
            <a:xfrm>
              <a:off x="4295806" y="4198953"/>
              <a:ext cx="61913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44" name="Rectangle 9845"/>
            <p:cNvSpPr>
              <a:spLocks noChangeArrowheads="1"/>
            </p:cNvSpPr>
            <p:nvPr/>
          </p:nvSpPr>
          <p:spPr bwMode="auto">
            <a:xfrm>
              <a:off x="4295806" y="4221178"/>
              <a:ext cx="61913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45" name="Rectangle 9846"/>
            <p:cNvSpPr>
              <a:spLocks noChangeArrowheads="1"/>
            </p:cNvSpPr>
            <p:nvPr/>
          </p:nvSpPr>
          <p:spPr bwMode="auto">
            <a:xfrm>
              <a:off x="4295806" y="4246578"/>
              <a:ext cx="61913" cy="95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46" name="Rectangle 9847"/>
            <p:cNvSpPr>
              <a:spLocks noChangeArrowheads="1"/>
            </p:cNvSpPr>
            <p:nvPr/>
          </p:nvSpPr>
          <p:spPr bwMode="auto">
            <a:xfrm>
              <a:off x="4295806" y="4268803"/>
              <a:ext cx="61913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47" name="Rectangle 9848"/>
            <p:cNvSpPr>
              <a:spLocks noChangeArrowheads="1"/>
            </p:cNvSpPr>
            <p:nvPr/>
          </p:nvSpPr>
          <p:spPr bwMode="auto">
            <a:xfrm>
              <a:off x="4238656" y="4292615"/>
              <a:ext cx="119063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48" name="Rectangle 9849"/>
            <p:cNvSpPr>
              <a:spLocks noChangeArrowheads="1"/>
            </p:cNvSpPr>
            <p:nvPr/>
          </p:nvSpPr>
          <p:spPr bwMode="auto">
            <a:xfrm>
              <a:off x="7996297" y="2236796"/>
              <a:ext cx="133351" cy="125413"/>
            </a:xfrm>
            <a:prstGeom prst="rect">
              <a:avLst/>
            </a:pr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49" name="Rectangle 9850"/>
            <p:cNvSpPr>
              <a:spLocks noChangeArrowheads="1"/>
            </p:cNvSpPr>
            <p:nvPr/>
          </p:nvSpPr>
          <p:spPr bwMode="auto">
            <a:xfrm>
              <a:off x="7996297" y="2306646"/>
              <a:ext cx="133351" cy="42863"/>
            </a:xfrm>
            <a:prstGeom prst="rect">
              <a:avLst/>
            </a:prstGeom>
            <a:solidFill>
              <a:srgbClr val="E57E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50" name="Rectangle 9851"/>
            <p:cNvSpPr>
              <a:spLocks noChangeArrowheads="1"/>
            </p:cNvSpPr>
            <p:nvPr/>
          </p:nvSpPr>
          <p:spPr bwMode="auto">
            <a:xfrm>
              <a:off x="7996297" y="2332046"/>
              <a:ext cx="133351" cy="1714506"/>
            </a:xfrm>
            <a:prstGeom prst="rect">
              <a:avLst/>
            </a:prstGeom>
            <a:solidFill>
              <a:srgbClr val="F29C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51" name="Freeform 9852"/>
            <p:cNvSpPr>
              <a:spLocks/>
            </p:cNvSpPr>
            <p:nvPr/>
          </p:nvSpPr>
          <p:spPr bwMode="auto">
            <a:xfrm>
              <a:off x="7996297" y="4046552"/>
              <a:ext cx="133351" cy="195263"/>
            </a:xfrm>
            <a:custGeom>
              <a:avLst/>
              <a:gdLst>
                <a:gd name="T0" fmla="*/ 84 w 84"/>
                <a:gd name="T1" fmla="*/ 0 h 123"/>
                <a:gd name="T2" fmla="*/ 42 w 84"/>
                <a:gd name="T3" fmla="*/ 123 h 123"/>
                <a:gd name="T4" fmla="*/ 0 w 84"/>
                <a:gd name="T5" fmla="*/ 0 h 123"/>
                <a:gd name="T6" fmla="*/ 84 w 84"/>
                <a:gd name="T7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4" h="123">
                  <a:moveTo>
                    <a:pt x="84" y="0"/>
                  </a:moveTo>
                  <a:lnTo>
                    <a:pt x="42" y="123"/>
                  </a:lnTo>
                  <a:lnTo>
                    <a:pt x="0" y="0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7C2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52" name="Freeform 9853"/>
            <p:cNvSpPr>
              <a:spLocks/>
            </p:cNvSpPr>
            <p:nvPr/>
          </p:nvSpPr>
          <p:spPr bwMode="auto">
            <a:xfrm>
              <a:off x="8042335" y="4179903"/>
              <a:ext cx="41275" cy="61913"/>
            </a:xfrm>
            <a:custGeom>
              <a:avLst/>
              <a:gdLst>
                <a:gd name="T0" fmla="*/ 26 w 26"/>
                <a:gd name="T1" fmla="*/ 0 h 39"/>
                <a:gd name="T2" fmla="*/ 0 w 26"/>
                <a:gd name="T3" fmla="*/ 0 h 39"/>
                <a:gd name="T4" fmla="*/ 13 w 26"/>
                <a:gd name="T5" fmla="*/ 39 h 39"/>
                <a:gd name="T6" fmla="*/ 26 w 26"/>
                <a:gd name="T7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39">
                  <a:moveTo>
                    <a:pt x="26" y="0"/>
                  </a:moveTo>
                  <a:lnTo>
                    <a:pt x="0" y="0"/>
                  </a:lnTo>
                  <a:lnTo>
                    <a:pt x="13" y="39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4141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53" name="Oval 9854"/>
            <p:cNvSpPr>
              <a:spLocks noChangeArrowheads="1"/>
            </p:cNvSpPr>
            <p:nvPr/>
          </p:nvSpPr>
          <p:spPr bwMode="auto">
            <a:xfrm>
              <a:off x="7994710" y="2168533"/>
              <a:ext cx="134939" cy="134938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54" name="Freeform 9855"/>
            <p:cNvSpPr>
              <a:spLocks/>
            </p:cNvSpPr>
            <p:nvPr/>
          </p:nvSpPr>
          <p:spPr bwMode="auto">
            <a:xfrm>
              <a:off x="4418045" y="1250955"/>
              <a:ext cx="795344" cy="647702"/>
            </a:xfrm>
            <a:custGeom>
              <a:avLst/>
              <a:gdLst>
                <a:gd name="T0" fmla="*/ 354 w 418"/>
                <a:gd name="T1" fmla="*/ 0 h 340"/>
                <a:gd name="T2" fmla="*/ 64 w 418"/>
                <a:gd name="T3" fmla="*/ 0 h 340"/>
                <a:gd name="T4" fmla="*/ 0 w 418"/>
                <a:gd name="T5" fmla="*/ 64 h 340"/>
                <a:gd name="T6" fmla="*/ 0 w 418"/>
                <a:gd name="T7" fmla="*/ 198 h 340"/>
                <a:gd name="T8" fmla="*/ 61 w 418"/>
                <a:gd name="T9" fmla="*/ 261 h 340"/>
                <a:gd name="T10" fmla="*/ 23 w 418"/>
                <a:gd name="T11" fmla="*/ 340 h 340"/>
                <a:gd name="T12" fmla="*/ 130 w 418"/>
                <a:gd name="T13" fmla="*/ 262 h 340"/>
                <a:gd name="T14" fmla="*/ 354 w 418"/>
                <a:gd name="T15" fmla="*/ 262 h 340"/>
                <a:gd name="T16" fmla="*/ 418 w 418"/>
                <a:gd name="T17" fmla="*/ 198 h 340"/>
                <a:gd name="T18" fmla="*/ 418 w 418"/>
                <a:gd name="T19" fmla="*/ 64 h 340"/>
                <a:gd name="T20" fmla="*/ 354 w 418"/>
                <a:gd name="T21" fmla="*/ 0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18" h="340">
                  <a:moveTo>
                    <a:pt x="354" y="0"/>
                  </a:moveTo>
                  <a:cubicBezTo>
                    <a:pt x="64" y="0"/>
                    <a:pt x="64" y="0"/>
                    <a:pt x="64" y="0"/>
                  </a:cubicBezTo>
                  <a:cubicBezTo>
                    <a:pt x="28" y="0"/>
                    <a:pt x="0" y="29"/>
                    <a:pt x="0" y="64"/>
                  </a:cubicBezTo>
                  <a:cubicBezTo>
                    <a:pt x="0" y="198"/>
                    <a:pt x="0" y="198"/>
                    <a:pt x="0" y="198"/>
                  </a:cubicBezTo>
                  <a:cubicBezTo>
                    <a:pt x="0" y="232"/>
                    <a:pt x="27" y="260"/>
                    <a:pt x="61" y="261"/>
                  </a:cubicBezTo>
                  <a:cubicBezTo>
                    <a:pt x="23" y="340"/>
                    <a:pt x="23" y="340"/>
                    <a:pt x="23" y="340"/>
                  </a:cubicBezTo>
                  <a:cubicBezTo>
                    <a:pt x="130" y="262"/>
                    <a:pt x="130" y="262"/>
                    <a:pt x="130" y="262"/>
                  </a:cubicBezTo>
                  <a:cubicBezTo>
                    <a:pt x="354" y="262"/>
                    <a:pt x="354" y="262"/>
                    <a:pt x="354" y="262"/>
                  </a:cubicBezTo>
                  <a:cubicBezTo>
                    <a:pt x="389" y="262"/>
                    <a:pt x="418" y="233"/>
                    <a:pt x="418" y="198"/>
                  </a:cubicBezTo>
                  <a:cubicBezTo>
                    <a:pt x="418" y="64"/>
                    <a:pt x="418" y="64"/>
                    <a:pt x="418" y="64"/>
                  </a:cubicBezTo>
                  <a:cubicBezTo>
                    <a:pt x="418" y="29"/>
                    <a:pt x="389" y="0"/>
                    <a:pt x="354" y="0"/>
                  </a:cubicBezTo>
                  <a:close/>
                </a:path>
              </a:pathLst>
            </a:custGeom>
            <a:solidFill>
              <a:srgbClr val="ECF0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55" name="Freeform 9856"/>
            <p:cNvSpPr>
              <a:spLocks/>
            </p:cNvSpPr>
            <p:nvPr/>
          </p:nvSpPr>
          <p:spPr bwMode="auto">
            <a:xfrm>
              <a:off x="4764123" y="1358906"/>
              <a:ext cx="447678" cy="392114"/>
            </a:xfrm>
            <a:custGeom>
              <a:avLst/>
              <a:gdLst>
                <a:gd name="T0" fmla="*/ 235 w 235"/>
                <a:gd name="T1" fmla="*/ 0 h 206"/>
                <a:gd name="T2" fmla="*/ 166 w 235"/>
                <a:gd name="T3" fmla="*/ 0 h 206"/>
                <a:gd name="T4" fmla="*/ 89 w 235"/>
                <a:gd name="T5" fmla="*/ 0 h 206"/>
                <a:gd name="T6" fmla="*/ 64 w 235"/>
                <a:gd name="T7" fmla="*/ 0 h 206"/>
                <a:gd name="T8" fmla="*/ 0 w 235"/>
                <a:gd name="T9" fmla="*/ 64 h 206"/>
                <a:gd name="T10" fmla="*/ 0 w 235"/>
                <a:gd name="T11" fmla="*/ 98 h 206"/>
                <a:gd name="T12" fmla="*/ 0 w 235"/>
                <a:gd name="T13" fmla="*/ 113 h 206"/>
                <a:gd name="T14" fmla="*/ 0 w 235"/>
                <a:gd name="T15" fmla="*/ 206 h 206"/>
                <a:gd name="T16" fmla="*/ 55 w 235"/>
                <a:gd name="T17" fmla="*/ 203 h 206"/>
                <a:gd name="T18" fmla="*/ 92 w 235"/>
                <a:gd name="T19" fmla="*/ 177 h 206"/>
                <a:gd name="T20" fmla="*/ 166 w 235"/>
                <a:gd name="T21" fmla="*/ 177 h 206"/>
                <a:gd name="T22" fmla="*/ 230 w 235"/>
                <a:gd name="T23" fmla="*/ 113 h 206"/>
                <a:gd name="T24" fmla="*/ 230 w 235"/>
                <a:gd name="T25" fmla="*/ 79 h 206"/>
                <a:gd name="T26" fmla="*/ 235 w 235"/>
                <a:gd name="T27" fmla="*/ 76 h 206"/>
                <a:gd name="T28" fmla="*/ 235 w 235"/>
                <a:gd name="T29" fmla="*/ 0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5" h="206">
                  <a:moveTo>
                    <a:pt x="235" y="0"/>
                  </a:moveTo>
                  <a:cubicBezTo>
                    <a:pt x="166" y="0"/>
                    <a:pt x="166" y="0"/>
                    <a:pt x="166" y="0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29" y="0"/>
                    <a:pt x="0" y="29"/>
                    <a:pt x="0" y="64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0" y="206"/>
                    <a:pt x="0" y="206"/>
                    <a:pt x="0" y="206"/>
                  </a:cubicBezTo>
                  <a:cubicBezTo>
                    <a:pt x="55" y="203"/>
                    <a:pt x="55" y="203"/>
                    <a:pt x="55" y="203"/>
                  </a:cubicBezTo>
                  <a:cubicBezTo>
                    <a:pt x="92" y="177"/>
                    <a:pt x="92" y="177"/>
                    <a:pt x="92" y="177"/>
                  </a:cubicBezTo>
                  <a:cubicBezTo>
                    <a:pt x="166" y="177"/>
                    <a:pt x="166" y="177"/>
                    <a:pt x="166" y="177"/>
                  </a:cubicBezTo>
                  <a:cubicBezTo>
                    <a:pt x="201" y="177"/>
                    <a:pt x="230" y="148"/>
                    <a:pt x="230" y="113"/>
                  </a:cubicBezTo>
                  <a:cubicBezTo>
                    <a:pt x="230" y="79"/>
                    <a:pt x="230" y="79"/>
                    <a:pt x="230" y="79"/>
                  </a:cubicBezTo>
                  <a:cubicBezTo>
                    <a:pt x="235" y="76"/>
                    <a:pt x="235" y="76"/>
                    <a:pt x="235" y="76"/>
                  </a:cubicBezTo>
                  <a:lnTo>
                    <a:pt x="235" y="0"/>
                  </a:lnTo>
                  <a:close/>
                </a:path>
              </a:pathLst>
            </a:cu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56" name="Freeform 9857"/>
            <p:cNvSpPr>
              <a:spLocks/>
            </p:cNvSpPr>
            <p:nvPr/>
          </p:nvSpPr>
          <p:spPr bwMode="auto">
            <a:xfrm>
              <a:off x="4816510" y="1400181"/>
              <a:ext cx="795344" cy="644527"/>
            </a:xfrm>
            <a:custGeom>
              <a:avLst/>
              <a:gdLst>
                <a:gd name="T0" fmla="*/ 353 w 418"/>
                <a:gd name="T1" fmla="*/ 0 h 338"/>
                <a:gd name="T2" fmla="*/ 64 w 418"/>
                <a:gd name="T3" fmla="*/ 0 h 338"/>
                <a:gd name="T4" fmla="*/ 0 w 418"/>
                <a:gd name="T5" fmla="*/ 64 h 338"/>
                <a:gd name="T6" fmla="*/ 0 w 418"/>
                <a:gd name="T7" fmla="*/ 198 h 338"/>
                <a:gd name="T8" fmla="*/ 64 w 418"/>
                <a:gd name="T9" fmla="*/ 262 h 338"/>
                <a:gd name="T10" fmla="*/ 96 w 418"/>
                <a:gd name="T11" fmla="*/ 262 h 338"/>
                <a:gd name="T12" fmla="*/ 200 w 418"/>
                <a:gd name="T13" fmla="*/ 338 h 338"/>
                <a:gd name="T14" fmla="*/ 163 w 418"/>
                <a:gd name="T15" fmla="*/ 262 h 338"/>
                <a:gd name="T16" fmla="*/ 353 w 418"/>
                <a:gd name="T17" fmla="*/ 262 h 338"/>
                <a:gd name="T18" fmla="*/ 418 w 418"/>
                <a:gd name="T19" fmla="*/ 198 h 338"/>
                <a:gd name="T20" fmla="*/ 418 w 418"/>
                <a:gd name="T21" fmla="*/ 64 h 338"/>
                <a:gd name="T22" fmla="*/ 353 w 418"/>
                <a:gd name="T23" fmla="*/ 0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18" h="338">
                  <a:moveTo>
                    <a:pt x="353" y="0"/>
                  </a:moveTo>
                  <a:cubicBezTo>
                    <a:pt x="64" y="0"/>
                    <a:pt x="64" y="0"/>
                    <a:pt x="64" y="0"/>
                  </a:cubicBezTo>
                  <a:cubicBezTo>
                    <a:pt x="28" y="0"/>
                    <a:pt x="0" y="29"/>
                    <a:pt x="0" y="64"/>
                  </a:cubicBezTo>
                  <a:cubicBezTo>
                    <a:pt x="0" y="198"/>
                    <a:pt x="0" y="198"/>
                    <a:pt x="0" y="198"/>
                  </a:cubicBezTo>
                  <a:cubicBezTo>
                    <a:pt x="0" y="233"/>
                    <a:pt x="28" y="262"/>
                    <a:pt x="64" y="262"/>
                  </a:cubicBezTo>
                  <a:cubicBezTo>
                    <a:pt x="96" y="262"/>
                    <a:pt x="96" y="262"/>
                    <a:pt x="96" y="262"/>
                  </a:cubicBezTo>
                  <a:cubicBezTo>
                    <a:pt x="200" y="338"/>
                    <a:pt x="200" y="338"/>
                    <a:pt x="200" y="338"/>
                  </a:cubicBezTo>
                  <a:cubicBezTo>
                    <a:pt x="163" y="262"/>
                    <a:pt x="163" y="262"/>
                    <a:pt x="163" y="262"/>
                  </a:cubicBezTo>
                  <a:cubicBezTo>
                    <a:pt x="353" y="262"/>
                    <a:pt x="353" y="262"/>
                    <a:pt x="353" y="262"/>
                  </a:cubicBezTo>
                  <a:cubicBezTo>
                    <a:pt x="389" y="262"/>
                    <a:pt x="418" y="233"/>
                    <a:pt x="418" y="198"/>
                  </a:cubicBezTo>
                  <a:cubicBezTo>
                    <a:pt x="418" y="64"/>
                    <a:pt x="418" y="64"/>
                    <a:pt x="418" y="64"/>
                  </a:cubicBezTo>
                  <a:cubicBezTo>
                    <a:pt x="418" y="29"/>
                    <a:pt x="389" y="0"/>
                    <a:pt x="3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57" name="Oval 9858"/>
            <p:cNvSpPr>
              <a:spLocks noChangeArrowheads="1"/>
            </p:cNvSpPr>
            <p:nvPr/>
          </p:nvSpPr>
          <p:spPr bwMode="auto">
            <a:xfrm>
              <a:off x="5027650" y="1689107"/>
              <a:ext cx="103188" cy="103188"/>
            </a:xfrm>
            <a:prstGeom prst="ellipse">
              <a:avLst/>
            </a:prstGeom>
            <a:solidFill>
              <a:srgbClr val="BDC3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58" name="Oval 9859"/>
            <p:cNvSpPr>
              <a:spLocks noChangeArrowheads="1"/>
            </p:cNvSpPr>
            <p:nvPr/>
          </p:nvSpPr>
          <p:spPr bwMode="auto">
            <a:xfrm>
              <a:off x="5183226" y="1689107"/>
              <a:ext cx="101601" cy="103188"/>
            </a:xfrm>
            <a:prstGeom prst="ellipse">
              <a:avLst/>
            </a:prstGeom>
            <a:solidFill>
              <a:srgbClr val="BDC3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59" name="Oval 9860"/>
            <p:cNvSpPr>
              <a:spLocks noChangeArrowheads="1"/>
            </p:cNvSpPr>
            <p:nvPr/>
          </p:nvSpPr>
          <p:spPr bwMode="auto">
            <a:xfrm>
              <a:off x="5341977" y="1689107"/>
              <a:ext cx="100013" cy="103188"/>
            </a:xfrm>
            <a:prstGeom prst="ellipse">
              <a:avLst/>
            </a:prstGeom>
            <a:solidFill>
              <a:srgbClr val="BDC3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60" name="Freeform 9861"/>
            <p:cNvSpPr>
              <a:spLocks noEditPoints="1"/>
            </p:cNvSpPr>
            <p:nvPr/>
          </p:nvSpPr>
          <p:spPr bwMode="auto">
            <a:xfrm>
              <a:off x="6497686" y="1755782"/>
              <a:ext cx="77788" cy="142875"/>
            </a:xfrm>
            <a:custGeom>
              <a:avLst/>
              <a:gdLst>
                <a:gd name="T0" fmla="*/ 49 w 49"/>
                <a:gd name="T1" fmla="*/ 90 h 90"/>
                <a:gd name="T2" fmla="*/ 36 w 49"/>
                <a:gd name="T3" fmla="*/ 90 h 90"/>
                <a:gd name="T4" fmla="*/ 33 w 49"/>
                <a:gd name="T5" fmla="*/ 74 h 90"/>
                <a:gd name="T6" fmla="*/ 15 w 49"/>
                <a:gd name="T7" fmla="*/ 74 h 90"/>
                <a:gd name="T8" fmla="*/ 13 w 49"/>
                <a:gd name="T9" fmla="*/ 90 h 90"/>
                <a:gd name="T10" fmla="*/ 0 w 49"/>
                <a:gd name="T11" fmla="*/ 90 h 90"/>
                <a:gd name="T12" fmla="*/ 14 w 49"/>
                <a:gd name="T13" fmla="*/ 0 h 90"/>
                <a:gd name="T14" fmla="*/ 35 w 49"/>
                <a:gd name="T15" fmla="*/ 0 h 90"/>
                <a:gd name="T16" fmla="*/ 49 w 49"/>
                <a:gd name="T17" fmla="*/ 90 h 90"/>
                <a:gd name="T18" fmla="*/ 18 w 49"/>
                <a:gd name="T19" fmla="*/ 62 h 90"/>
                <a:gd name="T20" fmla="*/ 31 w 49"/>
                <a:gd name="T21" fmla="*/ 62 h 90"/>
                <a:gd name="T22" fmla="*/ 24 w 49"/>
                <a:gd name="T23" fmla="*/ 16 h 90"/>
                <a:gd name="T24" fmla="*/ 24 w 49"/>
                <a:gd name="T25" fmla="*/ 16 h 90"/>
                <a:gd name="T26" fmla="*/ 18 w 49"/>
                <a:gd name="T27" fmla="*/ 6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9" h="90">
                  <a:moveTo>
                    <a:pt x="49" y="90"/>
                  </a:moveTo>
                  <a:lnTo>
                    <a:pt x="36" y="90"/>
                  </a:lnTo>
                  <a:lnTo>
                    <a:pt x="33" y="74"/>
                  </a:lnTo>
                  <a:lnTo>
                    <a:pt x="15" y="74"/>
                  </a:lnTo>
                  <a:lnTo>
                    <a:pt x="13" y="90"/>
                  </a:lnTo>
                  <a:lnTo>
                    <a:pt x="0" y="90"/>
                  </a:lnTo>
                  <a:lnTo>
                    <a:pt x="14" y="0"/>
                  </a:lnTo>
                  <a:lnTo>
                    <a:pt x="35" y="0"/>
                  </a:lnTo>
                  <a:lnTo>
                    <a:pt x="49" y="90"/>
                  </a:lnTo>
                  <a:close/>
                  <a:moveTo>
                    <a:pt x="18" y="62"/>
                  </a:moveTo>
                  <a:lnTo>
                    <a:pt x="31" y="62"/>
                  </a:lnTo>
                  <a:lnTo>
                    <a:pt x="24" y="16"/>
                  </a:lnTo>
                  <a:lnTo>
                    <a:pt x="24" y="16"/>
                  </a:lnTo>
                  <a:lnTo>
                    <a:pt x="18" y="62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61" name="Freeform 9862"/>
            <p:cNvSpPr>
              <a:spLocks noEditPoints="1"/>
            </p:cNvSpPr>
            <p:nvPr/>
          </p:nvSpPr>
          <p:spPr bwMode="auto">
            <a:xfrm>
              <a:off x="6611987" y="1755782"/>
              <a:ext cx="68263" cy="142875"/>
            </a:xfrm>
            <a:custGeom>
              <a:avLst/>
              <a:gdLst>
                <a:gd name="T0" fmla="*/ 35 w 36"/>
                <a:gd name="T1" fmla="*/ 17 h 75"/>
                <a:gd name="T2" fmla="*/ 35 w 36"/>
                <a:gd name="T3" fmla="*/ 20 h 75"/>
                <a:gd name="T4" fmla="*/ 27 w 36"/>
                <a:gd name="T5" fmla="*/ 35 h 75"/>
                <a:gd name="T6" fmla="*/ 27 w 36"/>
                <a:gd name="T7" fmla="*/ 35 h 75"/>
                <a:gd name="T8" fmla="*/ 36 w 36"/>
                <a:gd name="T9" fmla="*/ 51 h 75"/>
                <a:gd name="T10" fmla="*/ 36 w 36"/>
                <a:gd name="T11" fmla="*/ 57 h 75"/>
                <a:gd name="T12" fmla="*/ 18 w 36"/>
                <a:gd name="T13" fmla="*/ 75 h 75"/>
                <a:gd name="T14" fmla="*/ 0 w 36"/>
                <a:gd name="T15" fmla="*/ 75 h 75"/>
                <a:gd name="T16" fmla="*/ 0 w 36"/>
                <a:gd name="T17" fmla="*/ 0 h 75"/>
                <a:gd name="T18" fmla="*/ 17 w 36"/>
                <a:gd name="T19" fmla="*/ 0 h 75"/>
                <a:gd name="T20" fmla="*/ 35 w 36"/>
                <a:gd name="T21" fmla="*/ 17 h 75"/>
                <a:gd name="T22" fmla="*/ 11 w 36"/>
                <a:gd name="T23" fmla="*/ 11 h 75"/>
                <a:gd name="T24" fmla="*/ 11 w 36"/>
                <a:gd name="T25" fmla="*/ 30 h 75"/>
                <a:gd name="T26" fmla="*/ 16 w 36"/>
                <a:gd name="T27" fmla="*/ 30 h 75"/>
                <a:gd name="T28" fmla="*/ 23 w 36"/>
                <a:gd name="T29" fmla="*/ 22 h 75"/>
                <a:gd name="T30" fmla="*/ 23 w 36"/>
                <a:gd name="T31" fmla="*/ 18 h 75"/>
                <a:gd name="T32" fmla="*/ 17 w 36"/>
                <a:gd name="T33" fmla="*/ 11 h 75"/>
                <a:gd name="T34" fmla="*/ 11 w 36"/>
                <a:gd name="T35" fmla="*/ 11 h 75"/>
                <a:gd name="T36" fmla="*/ 11 w 36"/>
                <a:gd name="T37" fmla="*/ 41 h 75"/>
                <a:gd name="T38" fmla="*/ 11 w 36"/>
                <a:gd name="T39" fmla="*/ 64 h 75"/>
                <a:gd name="T40" fmla="*/ 18 w 36"/>
                <a:gd name="T41" fmla="*/ 64 h 75"/>
                <a:gd name="T42" fmla="*/ 24 w 36"/>
                <a:gd name="T43" fmla="*/ 57 h 75"/>
                <a:gd name="T44" fmla="*/ 24 w 36"/>
                <a:gd name="T45" fmla="*/ 50 h 75"/>
                <a:gd name="T46" fmla="*/ 17 w 36"/>
                <a:gd name="T47" fmla="*/ 41 h 75"/>
                <a:gd name="T48" fmla="*/ 11 w 36"/>
                <a:gd name="T49" fmla="*/ 41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6" h="75">
                  <a:moveTo>
                    <a:pt x="35" y="17"/>
                  </a:moveTo>
                  <a:cubicBezTo>
                    <a:pt x="35" y="20"/>
                    <a:pt x="35" y="20"/>
                    <a:pt x="35" y="20"/>
                  </a:cubicBezTo>
                  <a:cubicBezTo>
                    <a:pt x="35" y="27"/>
                    <a:pt x="32" y="32"/>
                    <a:pt x="27" y="35"/>
                  </a:cubicBezTo>
                  <a:cubicBezTo>
                    <a:pt x="27" y="35"/>
                    <a:pt x="27" y="35"/>
                    <a:pt x="27" y="35"/>
                  </a:cubicBezTo>
                  <a:cubicBezTo>
                    <a:pt x="34" y="37"/>
                    <a:pt x="36" y="43"/>
                    <a:pt x="36" y="51"/>
                  </a:cubicBezTo>
                  <a:cubicBezTo>
                    <a:pt x="36" y="57"/>
                    <a:pt x="36" y="57"/>
                    <a:pt x="36" y="57"/>
                  </a:cubicBezTo>
                  <a:cubicBezTo>
                    <a:pt x="36" y="68"/>
                    <a:pt x="30" y="75"/>
                    <a:pt x="18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0" y="0"/>
                    <a:pt x="35" y="6"/>
                    <a:pt x="35" y="17"/>
                  </a:cubicBezTo>
                  <a:close/>
                  <a:moveTo>
                    <a:pt x="11" y="11"/>
                  </a:moveTo>
                  <a:cubicBezTo>
                    <a:pt x="11" y="30"/>
                    <a:pt x="11" y="30"/>
                    <a:pt x="11" y="30"/>
                  </a:cubicBezTo>
                  <a:cubicBezTo>
                    <a:pt x="16" y="30"/>
                    <a:pt x="16" y="30"/>
                    <a:pt x="16" y="30"/>
                  </a:cubicBezTo>
                  <a:cubicBezTo>
                    <a:pt x="20" y="30"/>
                    <a:pt x="23" y="28"/>
                    <a:pt x="23" y="22"/>
                  </a:cubicBezTo>
                  <a:cubicBezTo>
                    <a:pt x="23" y="18"/>
                    <a:pt x="23" y="18"/>
                    <a:pt x="23" y="18"/>
                  </a:cubicBezTo>
                  <a:cubicBezTo>
                    <a:pt x="23" y="13"/>
                    <a:pt x="21" y="11"/>
                    <a:pt x="17" y="11"/>
                  </a:cubicBezTo>
                  <a:lnTo>
                    <a:pt x="11" y="11"/>
                  </a:lnTo>
                  <a:close/>
                  <a:moveTo>
                    <a:pt x="11" y="41"/>
                  </a:moveTo>
                  <a:cubicBezTo>
                    <a:pt x="11" y="64"/>
                    <a:pt x="11" y="64"/>
                    <a:pt x="11" y="64"/>
                  </a:cubicBezTo>
                  <a:cubicBezTo>
                    <a:pt x="18" y="64"/>
                    <a:pt x="18" y="64"/>
                    <a:pt x="18" y="64"/>
                  </a:cubicBezTo>
                  <a:cubicBezTo>
                    <a:pt x="22" y="64"/>
                    <a:pt x="24" y="62"/>
                    <a:pt x="24" y="57"/>
                  </a:cubicBezTo>
                  <a:cubicBezTo>
                    <a:pt x="24" y="50"/>
                    <a:pt x="24" y="50"/>
                    <a:pt x="24" y="50"/>
                  </a:cubicBezTo>
                  <a:cubicBezTo>
                    <a:pt x="24" y="43"/>
                    <a:pt x="22" y="41"/>
                    <a:pt x="17" y="41"/>
                  </a:cubicBezTo>
                  <a:lnTo>
                    <a:pt x="11" y="4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62" name="Freeform 9863"/>
            <p:cNvSpPr>
              <a:spLocks/>
            </p:cNvSpPr>
            <p:nvPr/>
          </p:nvSpPr>
          <p:spPr bwMode="auto">
            <a:xfrm>
              <a:off x="6716763" y="1754194"/>
              <a:ext cx="66676" cy="147638"/>
            </a:xfrm>
            <a:custGeom>
              <a:avLst/>
              <a:gdLst>
                <a:gd name="T0" fmla="*/ 35 w 35"/>
                <a:gd name="T1" fmla="*/ 48 h 77"/>
                <a:gd name="T2" fmla="*/ 35 w 35"/>
                <a:gd name="T3" fmla="*/ 58 h 77"/>
                <a:gd name="T4" fmla="*/ 17 w 35"/>
                <a:gd name="T5" fmla="*/ 77 h 77"/>
                <a:gd name="T6" fmla="*/ 0 w 35"/>
                <a:gd name="T7" fmla="*/ 58 h 77"/>
                <a:gd name="T8" fmla="*/ 0 w 35"/>
                <a:gd name="T9" fmla="*/ 19 h 77"/>
                <a:gd name="T10" fmla="*/ 17 w 35"/>
                <a:gd name="T11" fmla="*/ 0 h 77"/>
                <a:gd name="T12" fmla="*/ 35 w 35"/>
                <a:gd name="T13" fmla="*/ 19 h 77"/>
                <a:gd name="T14" fmla="*/ 35 w 35"/>
                <a:gd name="T15" fmla="*/ 26 h 77"/>
                <a:gd name="T16" fmla="*/ 24 w 35"/>
                <a:gd name="T17" fmla="*/ 26 h 77"/>
                <a:gd name="T18" fmla="*/ 24 w 35"/>
                <a:gd name="T19" fmla="*/ 18 h 77"/>
                <a:gd name="T20" fmla="*/ 18 w 35"/>
                <a:gd name="T21" fmla="*/ 11 h 77"/>
                <a:gd name="T22" fmla="*/ 12 w 35"/>
                <a:gd name="T23" fmla="*/ 18 h 77"/>
                <a:gd name="T24" fmla="*/ 12 w 35"/>
                <a:gd name="T25" fmla="*/ 58 h 77"/>
                <a:gd name="T26" fmla="*/ 18 w 35"/>
                <a:gd name="T27" fmla="*/ 66 h 77"/>
                <a:gd name="T28" fmla="*/ 24 w 35"/>
                <a:gd name="T29" fmla="*/ 58 h 77"/>
                <a:gd name="T30" fmla="*/ 24 w 35"/>
                <a:gd name="T31" fmla="*/ 48 h 77"/>
                <a:gd name="T32" fmla="*/ 35 w 35"/>
                <a:gd name="T33" fmla="*/ 48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5" h="77">
                  <a:moveTo>
                    <a:pt x="35" y="48"/>
                  </a:moveTo>
                  <a:cubicBezTo>
                    <a:pt x="35" y="58"/>
                    <a:pt x="35" y="58"/>
                    <a:pt x="35" y="58"/>
                  </a:cubicBezTo>
                  <a:cubicBezTo>
                    <a:pt x="35" y="70"/>
                    <a:pt x="29" y="77"/>
                    <a:pt x="17" y="77"/>
                  </a:cubicBezTo>
                  <a:cubicBezTo>
                    <a:pt x="6" y="77"/>
                    <a:pt x="0" y="70"/>
                    <a:pt x="0" y="58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7"/>
                    <a:pt x="6" y="0"/>
                    <a:pt x="17" y="0"/>
                  </a:cubicBezTo>
                  <a:cubicBezTo>
                    <a:pt x="29" y="0"/>
                    <a:pt x="35" y="7"/>
                    <a:pt x="35" y="19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24" y="26"/>
                    <a:pt x="24" y="26"/>
                    <a:pt x="24" y="26"/>
                  </a:cubicBezTo>
                  <a:cubicBezTo>
                    <a:pt x="24" y="18"/>
                    <a:pt x="24" y="18"/>
                    <a:pt x="24" y="18"/>
                  </a:cubicBezTo>
                  <a:cubicBezTo>
                    <a:pt x="24" y="13"/>
                    <a:pt x="21" y="11"/>
                    <a:pt x="18" y="11"/>
                  </a:cubicBezTo>
                  <a:cubicBezTo>
                    <a:pt x="14" y="11"/>
                    <a:pt x="12" y="13"/>
                    <a:pt x="12" y="18"/>
                  </a:cubicBezTo>
                  <a:cubicBezTo>
                    <a:pt x="12" y="58"/>
                    <a:pt x="12" y="58"/>
                    <a:pt x="12" y="58"/>
                  </a:cubicBezTo>
                  <a:cubicBezTo>
                    <a:pt x="12" y="64"/>
                    <a:pt x="14" y="66"/>
                    <a:pt x="18" y="66"/>
                  </a:cubicBezTo>
                  <a:cubicBezTo>
                    <a:pt x="21" y="66"/>
                    <a:pt x="24" y="64"/>
                    <a:pt x="24" y="58"/>
                  </a:cubicBezTo>
                  <a:cubicBezTo>
                    <a:pt x="24" y="48"/>
                    <a:pt x="24" y="48"/>
                    <a:pt x="24" y="48"/>
                  </a:cubicBezTo>
                  <a:lnTo>
                    <a:pt x="35" y="48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63" name="Freeform 9864"/>
            <p:cNvSpPr>
              <a:spLocks/>
            </p:cNvSpPr>
            <p:nvPr/>
          </p:nvSpPr>
          <p:spPr bwMode="auto">
            <a:xfrm>
              <a:off x="7493056" y="1430343"/>
              <a:ext cx="590555" cy="682627"/>
            </a:xfrm>
            <a:custGeom>
              <a:avLst/>
              <a:gdLst>
                <a:gd name="T0" fmla="*/ 203 w 310"/>
                <a:gd name="T1" fmla="*/ 258 h 358"/>
                <a:gd name="T2" fmla="*/ 270 w 310"/>
                <a:gd name="T3" fmla="*/ 211 h 358"/>
                <a:gd name="T4" fmla="*/ 245 w 310"/>
                <a:gd name="T5" fmla="*/ 39 h 358"/>
                <a:gd name="T6" fmla="*/ 75 w 310"/>
                <a:gd name="T7" fmla="*/ 69 h 358"/>
                <a:gd name="T8" fmla="*/ 50 w 310"/>
                <a:gd name="T9" fmla="*/ 143 h 358"/>
                <a:gd name="T10" fmla="*/ 50 w 310"/>
                <a:gd name="T11" fmla="*/ 143 h 358"/>
                <a:gd name="T12" fmla="*/ 50 w 310"/>
                <a:gd name="T13" fmla="*/ 143 h 358"/>
                <a:gd name="T14" fmla="*/ 56 w 310"/>
                <a:gd name="T15" fmla="*/ 179 h 358"/>
                <a:gd name="T16" fmla="*/ 46 w 310"/>
                <a:gd name="T17" fmla="*/ 250 h 358"/>
                <a:gd name="T18" fmla="*/ 7 w 310"/>
                <a:gd name="T19" fmla="*/ 302 h 358"/>
                <a:gd name="T20" fmla="*/ 12 w 310"/>
                <a:gd name="T21" fmla="*/ 333 h 358"/>
                <a:gd name="T22" fmla="*/ 37 w 310"/>
                <a:gd name="T23" fmla="*/ 351 h 358"/>
                <a:gd name="T24" fmla="*/ 68 w 310"/>
                <a:gd name="T25" fmla="*/ 346 h 358"/>
                <a:gd name="T26" fmla="*/ 110 w 310"/>
                <a:gd name="T27" fmla="*/ 288 h 358"/>
                <a:gd name="T28" fmla="*/ 175 w 310"/>
                <a:gd name="T29" fmla="*/ 263 h 358"/>
                <a:gd name="T30" fmla="*/ 201 w 310"/>
                <a:gd name="T31" fmla="*/ 259 h 358"/>
                <a:gd name="T32" fmla="*/ 203 w 310"/>
                <a:gd name="T33" fmla="*/ 258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10" h="358">
                  <a:moveTo>
                    <a:pt x="203" y="258"/>
                  </a:moveTo>
                  <a:cubicBezTo>
                    <a:pt x="228" y="251"/>
                    <a:pt x="252" y="234"/>
                    <a:pt x="270" y="211"/>
                  </a:cubicBezTo>
                  <a:cubicBezTo>
                    <a:pt x="310" y="155"/>
                    <a:pt x="299" y="78"/>
                    <a:pt x="245" y="39"/>
                  </a:cubicBezTo>
                  <a:cubicBezTo>
                    <a:pt x="192" y="0"/>
                    <a:pt x="115" y="13"/>
                    <a:pt x="75" y="69"/>
                  </a:cubicBezTo>
                  <a:cubicBezTo>
                    <a:pt x="58" y="91"/>
                    <a:pt x="51" y="117"/>
                    <a:pt x="50" y="143"/>
                  </a:cubicBezTo>
                  <a:cubicBezTo>
                    <a:pt x="50" y="143"/>
                    <a:pt x="50" y="143"/>
                    <a:pt x="50" y="143"/>
                  </a:cubicBezTo>
                  <a:cubicBezTo>
                    <a:pt x="50" y="143"/>
                    <a:pt x="50" y="143"/>
                    <a:pt x="50" y="143"/>
                  </a:cubicBezTo>
                  <a:cubicBezTo>
                    <a:pt x="50" y="155"/>
                    <a:pt x="52" y="168"/>
                    <a:pt x="56" y="179"/>
                  </a:cubicBezTo>
                  <a:cubicBezTo>
                    <a:pt x="58" y="204"/>
                    <a:pt x="57" y="234"/>
                    <a:pt x="46" y="250"/>
                  </a:cubicBezTo>
                  <a:cubicBezTo>
                    <a:pt x="7" y="302"/>
                    <a:pt x="7" y="302"/>
                    <a:pt x="7" y="302"/>
                  </a:cubicBezTo>
                  <a:cubicBezTo>
                    <a:pt x="0" y="312"/>
                    <a:pt x="2" y="326"/>
                    <a:pt x="12" y="333"/>
                  </a:cubicBezTo>
                  <a:cubicBezTo>
                    <a:pt x="37" y="351"/>
                    <a:pt x="37" y="351"/>
                    <a:pt x="37" y="351"/>
                  </a:cubicBezTo>
                  <a:cubicBezTo>
                    <a:pt x="47" y="358"/>
                    <a:pt x="61" y="356"/>
                    <a:pt x="68" y="346"/>
                  </a:cubicBezTo>
                  <a:cubicBezTo>
                    <a:pt x="110" y="288"/>
                    <a:pt x="110" y="288"/>
                    <a:pt x="110" y="288"/>
                  </a:cubicBezTo>
                  <a:cubicBezTo>
                    <a:pt x="126" y="275"/>
                    <a:pt x="154" y="267"/>
                    <a:pt x="175" y="263"/>
                  </a:cubicBezTo>
                  <a:cubicBezTo>
                    <a:pt x="184" y="262"/>
                    <a:pt x="192" y="261"/>
                    <a:pt x="201" y="259"/>
                  </a:cubicBezTo>
                  <a:cubicBezTo>
                    <a:pt x="202" y="258"/>
                    <a:pt x="203" y="258"/>
                    <a:pt x="203" y="258"/>
                  </a:cubicBezTo>
                  <a:close/>
                </a:path>
              </a:pathLst>
            </a:custGeom>
            <a:solidFill>
              <a:srgbClr val="F3C9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64" name="Freeform 9865"/>
            <p:cNvSpPr>
              <a:spLocks/>
            </p:cNvSpPr>
            <p:nvPr/>
          </p:nvSpPr>
          <p:spPr bwMode="auto">
            <a:xfrm>
              <a:off x="7540681" y="1504956"/>
              <a:ext cx="542929" cy="608015"/>
            </a:xfrm>
            <a:custGeom>
              <a:avLst/>
              <a:gdLst>
                <a:gd name="T0" fmla="*/ 245 w 285"/>
                <a:gd name="T1" fmla="*/ 172 h 319"/>
                <a:gd name="T2" fmla="*/ 220 w 285"/>
                <a:gd name="T3" fmla="*/ 0 h 319"/>
                <a:gd name="T4" fmla="*/ 0 w 285"/>
                <a:gd name="T5" fmla="*/ 303 h 319"/>
                <a:gd name="T6" fmla="*/ 12 w 285"/>
                <a:gd name="T7" fmla="*/ 312 h 319"/>
                <a:gd name="T8" fmla="*/ 43 w 285"/>
                <a:gd name="T9" fmla="*/ 307 h 319"/>
                <a:gd name="T10" fmla="*/ 85 w 285"/>
                <a:gd name="T11" fmla="*/ 249 h 319"/>
                <a:gd name="T12" fmla="*/ 150 w 285"/>
                <a:gd name="T13" fmla="*/ 224 h 319"/>
                <a:gd name="T14" fmla="*/ 176 w 285"/>
                <a:gd name="T15" fmla="*/ 220 h 319"/>
                <a:gd name="T16" fmla="*/ 178 w 285"/>
                <a:gd name="T17" fmla="*/ 219 h 319"/>
                <a:gd name="T18" fmla="*/ 178 w 285"/>
                <a:gd name="T19" fmla="*/ 219 h 319"/>
                <a:gd name="T20" fmla="*/ 245 w 285"/>
                <a:gd name="T21" fmla="*/ 172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5" h="319">
                  <a:moveTo>
                    <a:pt x="245" y="172"/>
                  </a:moveTo>
                  <a:cubicBezTo>
                    <a:pt x="285" y="116"/>
                    <a:pt x="274" y="39"/>
                    <a:pt x="220" y="0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12" y="312"/>
                    <a:pt x="12" y="312"/>
                    <a:pt x="12" y="312"/>
                  </a:cubicBezTo>
                  <a:cubicBezTo>
                    <a:pt x="22" y="319"/>
                    <a:pt x="36" y="317"/>
                    <a:pt x="43" y="307"/>
                  </a:cubicBezTo>
                  <a:cubicBezTo>
                    <a:pt x="85" y="249"/>
                    <a:pt x="85" y="249"/>
                    <a:pt x="85" y="249"/>
                  </a:cubicBezTo>
                  <a:cubicBezTo>
                    <a:pt x="101" y="236"/>
                    <a:pt x="129" y="228"/>
                    <a:pt x="150" y="224"/>
                  </a:cubicBezTo>
                  <a:cubicBezTo>
                    <a:pt x="159" y="223"/>
                    <a:pt x="167" y="222"/>
                    <a:pt x="176" y="220"/>
                  </a:cubicBezTo>
                  <a:cubicBezTo>
                    <a:pt x="177" y="219"/>
                    <a:pt x="178" y="219"/>
                    <a:pt x="178" y="219"/>
                  </a:cubicBezTo>
                  <a:cubicBezTo>
                    <a:pt x="178" y="219"/>
                    <a:pt x="178" y="219"/>
                    <a:pt x="178" y="219"/>
                  </a:cubicBezTo>
                  <a:cubicBezTo>
                    <a:pt x="203" y="212"/>
                    <a:pt x="227" y="195"/>
                    <a:pt x="245" y="172"/>
                  </a:cubicBezTo>
                  <a:close/>
                </a:path>
              </a:pathLst>
            </a:custGeom>
            <a:solidFill>
              <a:srgbClr val="EFBE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65" name="Freeform 9866"/>
            <p:cNvSpPr>
              <a:spLocks/>
            </p:cNvSpPr>
            <p:nvPr/>
          </p:nvSpPr>
          <p:spPr bwMode="auto">
            <a:xfrm>
              <a:off x="7605769" y="1739907"/>
              <a:ext cx="88901" cy="206376"/>
            </a:xfrm>
            <a:custGeom>
              <a:avLst/>
              <a:gdLst>
                <a:gd name="T0" fmla="*/ 56 w 56"/>
                <a:gd name="T1" fmla="*/ 0 h 130"/>
                <a:gd name="T2" fmla="*/ 0 w 56"/>
                <a:gd name="T3" fmla="*/ 130 h 130"/>
                <a:gd name="T4" fmla="*/ 56 w 56"/>
                <a:gd name="T5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6" h="130">
                  <a:moveTo>
                    <a:pt x="56" y="0"/>
                  </a:moveTo>
                  <a:lnTo>
                    <a:pt x="0" y="130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66" name="Line 9867"/>
            <p:cNvSpPr>
              <a:spLocks noChangeShapeType="1"/>
            </p:cNvSpPr>
            <p:nvPr/>
          </p:nvSpPr>
          <p:spPr bwMode="auto">
            <a:xfrm flipH="1">
              <a:off x="7605769" y="1739907"/>
              <a:ext cx="88901" cy="206376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67" name="Freeform 9868"/>
            <p:cNvSpPr>
              <a:spLocks/>
            </p:cNvSpPr>
            <p:nvPr/>
          </p:nvSpPr>
          <p:spPr bwMode="auto">
            <a:xfrm>
              <a:off x="7594657" y="1725619"/>
              <a:ext cx="112713" cy="233363"/>
            </a:xfrm>
            <a:custGeom>
              <a:avLst/>
              <a:gdLst>
                <a:gd name="T0" fmla="*/ 2 w 59"/>
                <a:gd name="T1" fmla="*/ 121 h 122"/>
                <a:gd name="T2" fmla="*/ 1 w 59"/>
                <a:gd name="T3" fmla="*/ 114 h 122"/>
                <a:gd name="T4" fmla="*/ 48 w 59"/>
                <a:gd name="T5" fmla="*/ 4 h 122"/>
                <a:gd name="T6" fmla="*/ 55 w 59"/>
                <a:gd name="T7" fmla="*/ 2 h 122"/>
                <a:gd name="T8" fmla="*/ 58 w 59"/>
                <a:gd name="T9" fmla="*/ 9 h 122"/>
                <a:gd name="T10" fmla="*/ 11 w 59"/>
                <a:gd name="T11" fmla="*/ 118 h 122"/>
                <a:gd name="T12" fmla="*/ 4 w 59"/>
                <a:gd name="T13" fmla="*/ 121 h 122"/>
                <a:gd name="T14" fmla="*/ 2 w 59"/>
                <a:gd name="T15" fmla="*/ 121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9" h="122">
                  <a:moveTo>
                    <a:pt x="2" y="121"/>
                  </a:moveTo>
                  <a:cubicBezTo>
                    <a:pt x="0" y="119"/>
                    <a:pt x="0" y="116"/>
                    <a:pt x="1" y="114"/>
                  </a:cubicBezTo>
                  <a:cubicBezTo>
                    <a:pt x="48" y="4"/>
                    <a:pt x="48" y="4"/>
                    <a:pt x="48" y="4"/>
                  </a:cubicBezTo>
                  <a:cubicBezTo>
                    <a:pt x="49" y="2"/>
                    <a:pt x="52" y="0"/>
                    <a:pt x="55" y="2"/>
                  </a:cubicBezTo>
                  <a:cubicBezTo>
                    <a:pt x="58" y="3"/>
                    <a:pt x="59" y="6"/>
                    <a:pt x="58" y="9"/>
                  </a:cubicBezTo>
                  <a:cubicBezTo>
                    <a:pt x="11" y="118"/>
                    <a:pt x="11" y="118"/>
                    <a:pt x="11" y="118"/>
                  </a:cubicBezTo>
                  <a:cubicBezTo>
                    <a:pt x="10" y="121"/>
                    <a:pt x="6" y="122"/>
                    <a:pt x="4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68" name="Freeform 9869"/>
            <p:cNvSpPr>
              <a:spLocks/>
            </p:cNvSpPr>
            <p:nvPr/>
          </p:nvSpPr>
          <p:spPr bwMode="auto">
            <a:xfrm>
              <a:off x="7694670" y="1736732"/>
              <a:ext cx="34925" cy="84138"/>
            </a:xfrm>
            <a:custGeom>
              <a:avLst/>
              <a:gdLst>
                <a:gd name="T0" fmla="*/ 0 w 22"/>
                <a:gd name="T1" fmla="*/ 0 h 53"/>
                <a:gd name="T2" fmla="*/ 22 w 22"/>
                <a:gd name="T3" fmla="*/ 53 h 53"/>
                <a:gd name="T4" fmla="*/ 0 w 22"/>
                <a:gd name="T5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53">
                  <a:moveTo>
                    <a:pt x="0" y="0"/>
                  </a:moveTo>
                  <a:lnTo>
                    <a:pt x="22" y="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69" name="Line 9870"/>
            <p:cNvSpPr>
              <a:spLocks noChangeShapeType="1"/>
            </p:cNvSpPr>
            <p:nvPr/>
          </p:nvSpPr>
          <p:spPr bwMode="auto">
            <a:xfrm>
              <a:off x="7694670" y="1736732"/>
              <a:ext cx="34925" cy="84138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70" name="Freeform 9871"/>
            <p:cNvSpPr>
              <a:spLocks/>
            </p:cNvSpPr>
            <p:nvPr/>
          </p:nvSpPr>
          <p:spPr bwMode="auto">
            <a:xfrm>
              <a:off x="7681970" y="1725619"/>
              <a:ext cx="58738" cy="106363"/>
            </a:xfrm>
            <a:custGeom>
              <a:avLst/>
              <a:gdLst>
                <a:gd name="T0" fmla="*/ 22 w 31"/>
                <a:gd name="T1" fmla="*/ 55 h 56"/>
                <a:gd name="T2" fmla="*/ 20 w 31"/>
                <a:gd name="T3" fmla="*/ 52 h 56"/>
                <a:gd name="T4" fmla="*/ 2 w 31"/>
                <a:gd name="T5" fmla="*/ 8 h 56"/>
                <a:gd name="T6" fmla="*/ 5 w 31"/>
                <a:gd name="T7" fmla="*/ 1 h 56"/>
                <a:gd name="T8" fmla="*/ 12 w 31"/>
                <a:gd name="T9" fmla="*/ 4 h 56"/>
                <a:gd name="T10" fmla="*/ 30 w 31"/>
                <a:gd name="T11" fmla="*/ 48 h 56"/>
                <a:gd name="T12" fmla="*/ 27 w 31"/>
                <a:gd name="T13" fmla="*/ 55 h 56"/>
                <a:gd name="T14" fmla="*/ 22 w 31"/>
                <a:gd name="T15" fmla="*/ 55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" h="56">
                  <a:moveTo>
                    <a:pt x="22" y="55"/>
                  </a:moveTo>
                  <a:cubicBezTo>
                    <a:pt x="21" y="54"/>
                    <a:pt x="20" y="53"/>
                    <a:pt x="20" y="52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0" y="6"/>
                    <a:pt x="2" y="2"/>
                    <a:pt x="5" y="1"/>
                  </a:cubicBezTo>
                  <a:cubicBezTo>
                    <a:pt x="7" y="0"/>
                    <a:pt x="11" y="1"/>
                    <a:pt x="12" y="4"/>
                  </a:cubicBezTo>
                  <a:cubicBezTo>
                    <a:pt x="30" y="48"/>
                    <a:pt x="30" y="48"/>
                    <a:pt x="30" y="48"/>
                  </a:cubicBezTo>
                  <a:cubicBezTo>
                    <a:pt x="31" y="51"/>
                    <a:pt x="30" y="54"/>
                    <a:pt x="27" y="55"/>
                  </a:cubicBezTo>
                  <a:cubicBezTo>
                    <a:pt x="25" y="56"/>
                    <a:pt x="23" y="56"/>
                    <a:pt x="22" y="5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71" name="Freeform 9872"/>
            <p:cNvSpPr>
              <a:spLocks/>
            </p:cNvSpPr>
            <p:nvPr/>
          </p:nvSpPr>
          <p:spPr bwMode="auto">
            <a:xfrm>
              <a:off x="7650220" y="1828807"/>
              <a:ext cx="168276" cy="150813"/>
            </a:xfrm>
            <a:custGeom>
              <a:avLst/>
              <a:gdLst>
                <a:gd name="T0" fmla="*/ 106 w 106"/>
                <a:gd name="T1" fmla="*/ 0 h 95"/>
                <a:gd name="T2" fmla="*/ 0 w 106"/>
                <a:gd name="T3" fmla="*/ 95 h 95"/>
                <a:gd name="T4" fmla="*/ 106 w 106"/>
                <a:gd name="T5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6" h="95">
                  <a:moveTo>
                    <a:pt x="106" y="0"/>
                  </a:moveTo>
                  <a:lnTo>
                    <a:pt x="0" y="95"/>
                  </a:lnTo>
                  <a:lnTo>
                    <a:pt x="1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72" name="Line 9873"/>
            <p:cNvSpPr>
              <a:spLocks noChangeShapeType="1"/>
            </p:cNvSpPr>
            <p:nvPr/>
          </p:nvSpPr>
          <p:spPr bwMode="auto">
            <a:xfrm flipH="1">
              <a:off x="7650220" y="1828807"/>
              <a:ext cx="168276" cy="150813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73" name="Freeform 9874"/>
            <p:cNvSpPr>
              <a:spLocks/>
            </p:cNvSpPr>
            <p:nvPr/>
          </p:nvSpPr>
          <p:spPr bwMode="auto">
            <a:xfrm>
              <a:off x="7637520" y="1817695"/>
              <a:ext cx="193676" cy="173038"/>
            </a:xfrm>
            <a:custGeom>
              <a:avLst/>
              <a:gdLst>
                <a:gd name="T0" fmla="*/ 2 w 101"/>
                <a:gd name="T1" fmla="*/ 89 h 91"/>
                <a:gd name="T2" fmla="*/ 2 w 101"/>
                <a:gd name="T3" fmla="*/ 88 h 91"/>
                <a:gd name="T4" fmla="*/ 2 w 101"/>
                <a:gd name="T5" fmla="*/ 81 h 91"/>
                <a:gd name="T6" fmla="*/ 92 w 101"/>
                <a:gd name="T7" fmla="*/ 2 h 91"/>
                <a:gd name="T8" fmla="*/ 99 w 101"/>
                <a:gd name="T9" fmla="*/ 2 h 91"/>
                <a:gd name="T10" fmla="*/ 99 w 101"/>
                <a:gd name="T11" fmla="*/ 10 h 91"/>
                <a:gd name="T12" fmla="*/ 9 w 101"/>
                <a:gd name="T13" fmla="*/ 89 h 91"/>
                <a:gd name="T14" fmla="*/ 2 w 101"/>
                <a:gd name="T15" fmla="*/ 89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1" h="91">
                  <a:moveTo>
                    <a:pt x="2" y="89"/>
                  </a:moveTo>
                  <a:cubicBezTo>
                    <a:pt x="2" y="88"/>
                    <a:pt x="2" y="88"/>
                    <a:pt x="2" y="88"/>
                  </a:cubicBezTo>
                  <a:cubicBezTo>
                    <a:pt x="0" y="86"/>
                    <a:pt x="0" y="83"/>
                    <a:pt x="2" y="81"/>
                  </a:cubicBezTo>
                  <a:cubicBezTo>
                    <a:pt x="92" y="2"/>
                    <a:pt x="92" y="2"/>
                    <a:pt x="92" y="2"/>
                  </a:cubicBezTo>
                  <a:cubicBezTo>
                    <a:pt x="94" y="0"/>
                    <a:pt x="97" y="0"/>
                    <a:pt x="99" y="2"/>
                  </a:cubicBezTo>
                  <a:cubicBezTo>
                    <a:pt x="101" y="5"/>
                    <a:pt x="101" y="8"/>
                    <a:pt x="99" y="10"/>
                  </a:cubicBezTo>
                  <a:cubicBezTo>
                    <a:pt x="9" y="89"/>
                    <a:pt x="9" y="89"/>
                    <a:pt x="9" y="89"/>
                  </a:cubicBezTo>
                  <a:cubicBezTo>
                    <a:pt x="7" y="91"/>
                    <a:pt x="4" y="91"/>
                    <a:pt x="2" y="89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74" name="Freeform 9875"/>
            <p:cNvSpPr>
              <a:spLocks/>
            </p:cNvSpPr>
            <p:nvPr/>
          </p:nvSpPr>
          <p:spPr bwMode="auto">
            <a:xfrm>
              <a:off x="7729595" y="1820870"/>
              <a:ext cx="92076" cy="7938"/>
            </a:xfrm>
            <a:custGeom>
              <a:avLst/>
              <a:gdLst>
                <a:gd name="T0" fmla="*/ 58 w 58"/>
                <a:gd name="T1" fmla="*/ 5 h 5"/>
                <a:gd name="T2" fmla="*/ 0 w 58"/>
                <a:gd name="T3" fmla="*/ 0 h 5"/>
                <a:gd name="T4" fmla="*/ 58 w 58"/>
                <a:gd name="T5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8" h="5">
                  <a:moveTo>
                    <a:pt x="58" y="5"/>
                  </a:moveTo>
                  <a:lnTo>
                    <a:pt x="0" y="0"/>
                  </a:lnTo>
                  <a:lnTo>
                    <a:pt x="58" y="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75" name="Line 9876"/>
            <p:cNvSpPr>
              <a:spLocks noChangeShapeType="1"/>
            </p:cNvSpPr>
            <p:nvPr/>
          </p:nvSpPr>
          <p:spPr bwMode="auto">
            <a:xfrm flipH="1" flipV="1">
              <a:off x="7729595" y="1820870"/>
              <a:ext cx="92076" cy="7938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76" name="Freeform 9877"/>
            <p:cNvSpPr>
              <a:spLocks/>
            </p:cNvSpPr>
            <p:nvPr/>
          </p:nvSpPr>
          <p:spPr bwMode="auto">
            <a:xfrm>
              <a:off x="7718483" y="1811345"/>
              <a:ext cx="112713" cy="28575"/>
            </a:xfrm>
            <a:custGeom>
              <a:avLst/>
              <a:gdLst>
                <a:gd name="T0" fmla="*/ 3 w 59"/>
                <a:gd name="T1" fmla="*/ 10 h 15"/>
                <a:gd name="T2" fmla="*/ 1 w 59"/>
                <a:gd name="T3" fmla="*/ 5 h 15"/>
                <a:gd name="T4" fmla="*/ 6 w 59"/>
                <a:gd name="T5" fmla="*/ 0 h 15"/>
                <a:gd name="T6" fmla="*/ 54 w 59"/>
                <a:gd name="T7" fmla="*/ 4 h 15"/>
                <a:gd name="T8" fmla="*/ 59 w 59"/>
                <a:gd name="T9" fmla="*/ 10 h 15"/>
                <a:gd name="T10" fmla="*/ 53 w 59"/>
                <a:gd name="T11" fmla="*/ 15 h 15"/>
                <a:gd name="T12" fmla="*/ 6 w 59"/>
                <a:gd name="T13" fmla="*/ 11 h 15"/>
                <a:gd name="T14" fmla="*/ 3 w 59"/>
                <a:gd name="T15" fmla="*/ 1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9" h="15">
                  <a:moveTo>
                    <a:pt x="3" y="10"/>
                  </a:moveTo>
                  <a:cubicBezTo>
                    <a:pt x="1" y="9"/>
                    <a:pt x="0" y="7"/>
                    <a:pt x="1" y="5"/>
                  </a:cubicBezTo>
                  <a:cubicBezTo>
                    <a:pt x="1" y="2"/>
                    <a:pt x="3" y="0"/>
                    <a:pt x="6" y="0"/>
                  </a:cubicBezTo>
                  <a:cubicBezTo>
                    <a:pt x="54" y="4"/>
                    <a:pt x="54" y="4"/>
                    <a:pt x="54" y="4"/>
                  </a:cubicBezTo>
                  <a:cubicBezTo>
                    <a:pt x="57" y="4"/>
                    <a:pt x="59" y="7"/>
                    <a:pt x="59" y="10"/>
                  </a:cubicBezTo>
                  <a:cubicBezTo>
                    <a:pt x="59" y="13"/>
                    <a:pt x="56" y="15"/>
                    <a:pt x="53" y="15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5" y="11"/>
                    <a:pt x="4" y="10"/>
                    <a:pt x="3" y="10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77" name="Freeform 9878"/>
            <p:cNvSpPr>
              <a:spLocks/>
            </p:cNvSpPr>
            <p:nvPr/>
          </p:nvSpPr>
          <p:spPr bwMode="auto">
            <a:xfrm>
              <a:off x="7504169" y="1990733"/>
              <a:ext cx="130176" cy="103188"/>
            </a:xfrm>
            <a:custGeom>
              <a:avLst/>
              <a:gdLst>
                <a:gd name="T0" fmla="*/ 74 w 82"/>
                <a:gd name="T1" fmla="*/ 65 h 65"/>
                <a:gd name="T2" fmla="*/ 0 w 82"/>
                <a:gd name="T3" fmla="*/ 12 h 65"/>
                <a:gd name="T4" fmla="*/ 9 w 82"/>
                <a:gd name="T5" fmla="*/ 0 h 65"/>
                <a:gd name="T6" fmla="*/ 82 w 82"/>
                <a:gd name="T7" fmla="*/ 53 h 65"/>
                <a:gd name="T8" fmla="*/ 74 w 82"/>
                <a:gd name="T9" fmla="*/ 6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65">
                  <a:moveTo>
                    <a:pt x="74" y="65"/>
                  </a:moveTo>
                  <a:lnTo>
                    <a:pt x="0" y="12"/>
                  </a:lnTo>
                  <a:lnTo>
                    <a:pt x="9" y="0"/>
                  </a:lnTo>
                  <a:lnTo>
                    <a:pt x="82" y="53"/>
                  </a:lnTo>
                  <a:lnTo>
                    <a:pt x="74" y="65"/>
                  </a:lnTo>
                  <a:close/>
                </a:path>
              </a:pathLst>
            </a:custGeom>
            <a:solidFill>
              <a:srgbClr val="EB8F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78" name="Freeform 9879"/>
            <p:cNvSpPr>
              <a:spLocks/>
            </p:cNvSpPr>
            <p:nvPr/>
          </p:nvSpPr>
          <p:spPr bwMode="auto">
            <a:xfrm>
              <a:off x="7521631" y="1968508"/>
              <a:ext cx="128588" cy="101600"/>
            </a:xfrm>
            <a:custGeom>
              <a:avLst/>
              <a:gdLst>
                <a:gd name="T0" fmla="*/ 73 w 81"/>
                <a:gd name="T1" fmla="*/ 64 h 64"/>
                <a:gd name="T2" fmla="*/ 0 w 81"/>
                <a:gd name="T3" fmla="*/ 12 h 64"/>
                <a:gd name="T4" fmla="*/ 9 w 81"/>
                <a:gd name="T5" fmla="*/ 0 h 64"/>
                <a:gd name="T6" fmla="*/ 81 w 81"/>
                <a:gd name="T7" fmla="*/ 52 h 64"/>
                <a:gd name="T8" fmla="*/ 73 w 81"/>
                <a:gd name="T9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64">
                  <a:moveTo>
                    <a:pt x="73" y="64"/>
                  </a:moveTo>
                  <a:lnTo>
                    <a:pt x="0" y="12"/>
                  </a:lnTo>
                  <a:lnTo>
                    <a:pt x="9" y="0"/>
                  </a:lnTo>
                  <a:lnTo>
                    <a:pt x="81" y="52"/>
                  </a:lnTo>
                  <a:lnTo>
                    <a:pt x="73" y="64"/>
                  </a:lnTo>
                  <a:close/>
                </a:path>
              </a:pathLst>
            </a:custGeom>
            <a:solidFill>
              <a:srgbClr val="EB8F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79" name="Freeform 9880"/>
            <p:cNvSpPr>
              <a:spLocks/>
            </p:cNvSpPr>
            <p:nvPr/>
          </p:nvSpPr>
          <p:spPr bwMode="auto">
            <a:xfrm>
              <a:off x="7539094" y="1946283"/>
              <a:ext cx="127001" cy="101600"/>
            </a:xfrm>
            <a:custGeom>
              <a:avLst/>
              <a:gdLst>
                <a:gd name="T0" fmla="*/ 72 w 80"/>
                <a:gd name="T1" fmla="*/ 64 h 64"/>
                <a:gd name="T2" fmla="*/ 0 w 80"/>
                <a:gd name="T3" fmla="*/ 11 h 64"/>
                <a:gd name="T4" fmla="*/ 7 w 80"/>
                <a:gd name="T5" fmla="*/ 0 h 64"/>
                <a:gd name="T6" fmla="*/ 80 w 80"/>
                <a:gd name="T7" fmla="*/ 53 h 64"/>
                <a:gd name="T8" fmla="*/ 72 w 80"/>
                <a:gd name="T9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" h="64">
                  <a:moveTo>
                    <a:pt x="72" y="64"/>
                  </a:moveTo>
                  <a:lnTo>
                    <a:pt x="0" y="11"/>
                  </a:lnTo>
                  <a:lnTo>
                    <a:pt x="7" y="0"/>
                  </a:lnTo>
                  <a:lnTo>
                    <a:pt x="80" y="53"/>
                  </a:lnTo>
                  <a:lnTo>
                    <a:pt x="72" y="64"/>
                  </a:lnTo>
                  <a:close/>
                </a:path>
              </a:pathLst>
            </a:custGeom>
            <a:solidFill>
              <a:srgbClr val="EB8F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80" name="Freeform 9881"/>
            <p:cNvSpPr>
              <a:spLocks/>
            </p:cNvSpPr>
            <p:nvPr/>
          </p:nvSpPr>
          <p:spPr bwMode="auto">
            <a:xfrm>
              <a:off x="7556556" y="1922470"/>
              <a:ext cx="127001" cy="103188"/>
            </a:xfrm>
            <a:custGeom>
              <a:avLst/>
              <a:gdLst>
                <a:gd name="T0" fmla="*/ 72 w 80"/>
                <a:gd name="T1" fmla="*/ 65 h 65"/>
                <a:gd name="T2" fmla="*/ 0 w 80"/>
                <a:gd name="T3" fmla="*/ 12 h 65"/>
                <a:gd name="T4" fmla="*/ 7 w 80"/>
                <a:gd name="T5" fmla="*/ 0 h 65"/>
                <a:gd name="T6" fmla="*/ 80 w 80"/>
                <a:gd name="T7" fmla="*/ 53 h 65"/>
                <a:gd name="T8" fmla="*/ 72 w 80"/>
                <a:gd name="T9" fmla="*/ 6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" h="65">
                  <a:moveTo>
                    <a:pt x="72" y="65"/>
                  </a:moveTo>
                  <a:lnTo>
                    <a:pt x="0" y="12"/>
                  </a:lnTo>
                  <a:lnTo>
                    <a:pt x="7" y="0"/>
                  </a:lnTo>
                  <a:lnTo>
                    <a:pt x="80" y="53"/>
                  </a:lnTo>
                  <a:lnTo>
                    <a:pt x="72" y="65"/>
                  </a:lnTo>
                  <a:close/>
                </a:path>
              </a:pathLst>
            </a:custGeom>
            <a:solidFill>
              <a:srgbClr val="EB8F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81" name="Freeform 9882"/>
            <p:cNvSpPr>
              <a:spLocks/>
            </p:cNvSpPr>
            <p:nvPr/>
          </p:nvSpPr>
          <p:spPr bwMode="auto">
            <a:xfrm>
              <a:off x="7613707" y="1963745"/>
              <a:ext cx="69851" cy="61913"/>
            </a:xfrm>
            <a:custGeom>
              <a:avLst/>
              <a:gdLst>
                <a:gd name="T0" fmla="*/ 36 w 44"/>
                <a:gd name="T1" fmla="*/ 39 h 39"/>
                <a:gd name="T2" fmla="*/ 0 w 44"/>
                <a:gd name="T3" fmla="*/ 12 h 39"/>
                <a:gd name="T4" fmla="*/ 8 w 44"/>
                <a:gd name="T5" fmla="*/ 0 h 39"/>
                <a:gd name="T6" fmla="*/ 44 w 44"/>
                <a:gd name="T7" fmla="*/ 27 h 39"/>
                <a:gd name="T8" fmla="*/ 36 w 44"/>
                <a:gd name="T9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39">
                  <a:moveTo>
                    <a:pt x="36" y="39"/>
                  </a:moveTo>
                  <a:lnTo>
                    <a:pt x="0" y="12"/>
                  </a:lnTo>
                  <a:lnTo>
                    <a:pt x="8" y="0"/>
                  </a:lnTo>
                  <a:lnTo>
                    <a:pt x="44" y="27"/>
                  </a:lnTo>
                  <a:lnTo>
                    <a:pt x="36" y="39"/>
                  </a:lnTo>
                  <a:close/>
                </a:path>
              </a:pathLst>
            </a:custGeom>
            <a:solidFill>
              <a:srgbClr val="F789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82" name="Freeform 9883"/>
            <p:cNvSpPr>
              <a:spLocks/>
            </p:cNvSpPr>
            <p:nvPr/>
          </p:nvSpPr>
          <p:spPr bwMode="auto">
            <a:xfrm>
              <a:off x="7596244" y="1989145"/>
              <a:ext cx="69851" cy="58738"/>
            </a:xfrm>
            <a:custGeom>
              <a:avLst/>
              <a:gdLst>
                <a:gd name="T0" fmla="*/ 36 w 44"/>
                <a:gd name="T1" fmla="*/ 37 h 37"/>
                <a:gd name="T2" fmla="*/ 0 w 44"/>
                <a:gd name="T3" fmla="*/ 11 h 37"/>
                <a:gd name="T4" fmla="*/ 8 w 44"/>
                <a:gd name="T5" fmla="*/ 0 h 37"/>
                <a:gd name="T6" fmla="*/ 44 w 44"/>
                <a:gd name="T7" fmla="*/ 26 h 37"/>
                <a:gd name="T8" fmla="*/ 36 w 44"/>
                <a:gd name="T9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37">
                  <a:moveTo>
                    <a:pt x="36" y="37"/>
                  </a:moveTo>
                  <a:lnTo>
                    <a:pt x="0" y="11"/>
                  </a:lnTo>
                  <a:lnTo>
                    <a:pt x="8" y="0"/>
                  </a:lnTo>
                  <a:lnTo>
                    <a:pt x="44" y="26"/>
                  </a:lnTo>
                  <a:lnTo>
                    <a:pt x="36" y="37"/>
                  </a:lnTo>
                  <a:close/>
                </a:path>
              </a:pathLst>
            </a:custGeom>
            <a:solidFill>
              <a:srgbClr val="F789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83" name="Freeform 9884"/>
            <p:cNvSpPr>
              <a:spLocks/>
            </p:cNvSpPr>
            <p:nvPr/>
          </p:nvSpPr>
          <p:spPr bwMode="auto">
            <a:xfrm>
              <a:off x="7580369" y="2011370"/>
              <a:ext cx="69851" cy="58738"/>
            </a:xfrm>
            <a:custGeom>
              <a:avLst/>
              <a:gdLst>
                <a:gd name="T0" fmla="*/ 36 w 44"/>
                <a:gd name="T1" fmla="*/ 37 h 37"/>
                <a:gd name="T2" fmla="*/ 0 w 44"/>
                <a:gd name="T3" fmla="*/ 11 h 37"/>
                <a:gd name="T4" fmla="*/ 8 w 44"/>
                <a:gd name="T5" fmla="*/ 0 h 37"/>
                <a:gd name="T6" fmla="*/ 44 w 44"/>
                <a:gd name="T7" fmla="*/ 25 h 37"/>
                <a:gd name="T8" fmla="*/ 36 w 44"/>
                <a:gd name="T9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37">
                  <a:moveTo>
                    <a:pt x="36" y="37"/>
                  </a:moveTo>
                  <a:lnTo>
                    <a:pt x="0" y="11"/>
                  </a:lnTo>
                  <a:lnTo>
                    <a:pt x="8" y="0"/>
                  </a:lnTo>
                  <a:lnTo>
                    <a:pt x="44" y="25"/>
                  </a:lnTo>
                  <a:lnTo>
                    <a:pt x="36" y="37"/>
                  </a:lnTo>
                  <a:close/>
                </a:path>
              </a:pathLst>
            </a:custGeom>
            <a:solidFill>
              <a:srgbClr val="F789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84" name="Freeform 9885"/>
            <p:cNvSpPr>
              <a:spLocks/>
            </p:cNvSpPr>
            <p:nvPr/>
          </p:nvSpPr>
          <p:spPr bwMode="auto">
            <a:xfrm>
              <a:off x="7564494" y="2032008"/>
              <a:ext cx="69851" cy="61913"/>
            </a:xfrm>
            <a:custGeom>
              <a:avLst/>
              <a:gdLst>
                <a:gd name="T0" fmla="*/ 36 w 44"/>
                <a:gd name="T1" fmla="*/ 39 h 39"/>
                <a:gd name="T2" fmla="*/ 0 w 44"/>
                <a:gd name="T3" fmla="*/ 12 h 39"/>
                <a:gd name="T4" fmla="*/ 8 w 44"/>
                <a:gd name="T5" fmla="*/ 0 h 39"/>
                <a:gd name="T6" fmla="*/ 44 w 44"/>
                <a:gd name="T7" fmla="*/ 27 h 39"/>
                <a:gd name="T8" fmla="*/ 36 w 44"/>
                <a:gd name="T9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39">
                  <a:moveTo>
                    <a:pt x="36" y="39"/>
                  </a:moveTo>
                  <a:lnTo>
                    <a:pt x="0" y="12"/>
                  </a:lnTo>
                  <a:lnTo>
                    <a:pt x="8" y="0"/>
                  </a:lnTo>
                  <a:lnTo>
                    <a:pt x="44" y="27"/>
                  </a:lnTo>
                  <a:lnTo>
                    <a:pt x="36" y="39"/>
                  </a:lnTo>
                  <a:close/>
                </a:path>
              </a:pathLst>
            </a:custGeom>
            <a:solidFill>
              <a:srgbClr val="F789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85" name="Freeform 9886"/>
            <p:cNvSpPr>
              <a:spLocks/>
            </p:cNvSpPr>
            <p:nvPr/>
          </p:nvSpPr>
          <p:spPr bwMode="auto">
            <a:xfrm>
              <a:off x="8075673" y="1803407"/>
              <a:ext cx="71438" cy="25400"/>
            </a:xfrm>
            <a:custGeom>
              <a:avLst/>
              <a:gdLst>
                <a:gd name="T0" fmla="*/ 45 w 45"/>
                <a:gd name="T1" fmla="*/ 16 h 16"/>
                <a:gd name="T2" fmla="*/ 0 w 45"/>
                <a:gd name="T3" fmla="*/ 0 h 16"/>
                <a:gd name="T4" fmla="*/ 45 w 45"/>
                <a:gd name="T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16">
                  <a:moveTo>
                    <a:pt x="45" y="16"/>
                  </a:moveTo>
                  <a:lnTo>
                    <a:pt x="0" y="0"/>
                  </a:lnTo>
                  <a:lnTo>
                    <a:pt x="45" y="16"/>
                  </a:lnTo>
                  <a:close/>
                </a:path>
              </a:pathLst>
            </a:custGeom>
            <a:solidFill>
              <a:srgbClr val="F3C9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86" name="Line 9887"/>
            <p:cNvSpPr>
              <a:spLocks noChangeShapeType="1"/>
            </p:cNvSpPr>
            <p:nvPr/>
          </p:nvSpPr>
          <p:spPr bwMode="auto">
            <a:xfrm flipH="1" flipV="1">
              <a:off x="8075673" y="1803407"/>
              <a:ext cx="71438" cy="2540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87" name="Freeform 9888"/>
            <p:cNvSpPr>
              <a:spLocks/>
            </p:cNvSpPr>
            <p:nvPr/>
          </p:nvSpPr>
          <p:spPr bwMode="auto">
            <a:xfrm>
              <a:off x="8066148" y="1790707"/>
              <a:ext cx="90488" cy="50800"/>
            </a:xfrm>
            <a:custGeom>
              <a:avLst/>
              <a:gdLst>
                <a:gd name="T0" fmla="*/ 1 w 47"/>
                <a:gd name="T1" fmla="*/ 8 h 27"/>
                <a:gd name="T2" fmla="*/ 1 w 47"/>
                <a:gd name="T3" fmla="*/ 4 h 27"/>
                <a:gd name="T4" fmla="*/ 7 w 47"/>
                <a:gd name="T5" fmla="*/ 1 h 27"/>
                <a:gd name="T6" fmla="*/ 43 w 47"/>
                <a:gd name="T7" fmla="*/ 17 h 27"/>
                <a:gd name="T8" fmla="*/ 46 w 47"/>
                <a:gd name="T9" fmla="*/ 23 h 27"/>
                <a:gd name="T10" fmla="*/ 40 w 47"/>
                <a:gd name="T11" fmla="*/ 26 h 27"/>
                <a:gd name="T12" fmla="*/ 3 w 47"/>
                <a:gd name="T13" fmla="*/ 10 h 27"/>
                <a:gd name="T14" fmla="*/ 1 w 47"/>
                <a:gd name="T15" fmla="*/ 8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27">
                  <a:moveTo>
                    <a:pt x="1" y="8"/>
                  </a:moveTo>
                  <a:cubicBezTo>
                    <a:pt x="1" y="7"/>
                    <a:pt x="0" y="5"/>
                    <a:pt x="1" y="4"/>
                  </a:cubicBezTo>
                  <a:cubicBezTo>
                    <a:pt x="2" y="1"/>
                    <a:pt x="5" y="0"/>
                    <a:pt x="7" y="1"/>
                  </a:cubicBezTo>
                  <a:cubicBezTo>
                    <a:pt x="43" y="17"/>
                    <a:pt x="43" y="17"/>
                    <a:pt x="43" y="17"/>
                  </a:cubicBezTo>
                  <a:cubicBezTo>
                    <a:pt x="46" y="18"/>
                    <a:pt x="47" y="21"/>
                    <a:pt x="46" y="23"/>
                  </a:cubicBezTo>
                  <a:cubicBezTo>
                    <a:pt x="45" y="25"/>
                    <a:pt x="42" y="27"/>
                    <a:pt x="40" y="26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9"/>
                    <a:pt x="2" y="9"/>
                    <a:pt x="1" y="8"/>
                  </a:cubicBezTo>
                  <a:close/>
                </a:path>
              </a:pathLst>
            </a:custGeom>
            <a:solidFill>
              <a:srgbClr val="F3C9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88" name="Freeform 9889"/>
            <p:cNvSpPr>
              <a:spLocks/>
            </p:cNvSpPr>
            <p:nvPr/>
          </p:nvSpPr>
          <p:spPr bwMode="auto">
            <a:xfrm>
              <a:off x="8104248" y="1716094"/>
              <a:ext cx="74613" cy="19050"/>
            </a:xfrm>
            <a:custGeom>
              <a:avLst/>
              <a:gdLst>
                <a:gd name="T0" fmla="*/ 47 w 47"/>
                <a:gd name="T1" fmla="*/ 12 h 12"/>
                <a:gd name="T2" fmla="*/ 0 w 47"/>
                <a:gd name="T3" fmla="*/ 0 h 12"/>
                <a:gd name="T4" fmla="*/ 47 w 47"/>
                <a:gd name="T5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12">
                  <a:moveTo>
                    <a:pt x="47" y="12"/>
                  </a:moveTo>
                  <a:lnTo>
                    <a:pt x="0" y="0"/>
                  </a:lnTo>
                  <a:lnTo>
                    <a:pt x="47" y="12"/>
                  </a:lnTo>
                  <a:close/>
                </a:path>
              </a:pathLst>
            </a:custGeom>
            <a:solidFill>
              <a:srgbClr val="F3C9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89" name="Line 9890"/>
            <p:cNvSpPr>
              <a:spLocks noChangeShapeType="1"/>
            </p:cNvSpPr>
            <p:nvPr/>
          </p:nvSpPr>
          <p:spPr bwMode="auto">
            <a:xfrm flipH="1" flipV="1">
              <a:off x="8104248" y="1716094"/>
              <a:ext cx="74613" cy="1905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90" name="Freeform 9891"/>
            <p:cNvSpPr>
              <a:spLocks/>
            </p:cNvSpPr>
            <p:nvPr/>
          </p:nvSpPr>
          <p:spPr bwMode="auto">
            <a:xfrm>
              <a:off x="8094723" y="1706569"/>
              <a:ext cx="93663" cy="38100"/>
            </a:xfrm>
            <a:custGeom>
              <a:avLst/>
              <a:gdLst>
                <a:gd name="T0" fmla="*/ 2 w 49"/>
                <a:gd name="T1" fmla="*/ 8 h 20"/>
                <a:gd name="T2" fmla="*/ 1 w 49"/>
                <a:gd name="T3" fmla="*/ 4 h 20"/>
                <a:gd name="T4" fmla="*/ 6 w 49"/>
                <a:gd name="T5" fmla="*/ 1 h 20"/>
                <a:gd name="T6" fmla="*/ 45 w 49"/>
                <a:gd name="T7" fmla="*/ 10 h 20"/>
                <a:gd name="T8" fmla="*/ 48 w 49"/>
                <a:gd name="T9" fmla="*/ 16 h 20"/>
                <a:gd name="T10" fmla="*/ 42 w 49"/>
                <a:gd name="T11" fmla="*/ 19 h 20"/>
                <a:gd name="T12" fmla="*/ 4 w 49"/>
                <a:gd name="T13" fmla="*/ 10 h 20"/>
                <a:gd name="T14" fmla="*/ 2 w 49"/>
                <a:gd name="T15" fmla="*/ 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9" h="20">
                  <a:moveTo>
                    <a:pt x="2" y="8"/>
                  </a:moveTo>
                  <a:cubicBezTo>
                    <a:pt x="1" y="7"/>
                    <a:pt x="0" y="6"/>
                    <a:pt x="1" y="4"/>
                  </a:cubicBezTo>
                  <a:cubicBezTo>
                    <a:pt x="1" y="2"/>
                    <a:pt x="4" y="0"/>
                    <a:pt x="6" y="1"/>
                  </a:cubicBezTo>
                  <a:cubicBezTo>
                    <a:pt x="45" y="10"/>
                    <a:pt x="45" y="10"/>
                    <a:pt x="45" y="10"/>
                  </a:cubicBezTo>
                  <a:cubicBezTo>
                    <a:pt x="47" y="11"/>
                    <a:pt x="49" y="13"/>
                    <a:pt x="48" y="16"/>
                  </a:cubicBezTo>
                  <a:cubicBezTo>
                    <a:pt x="47" y="18"/>
                    <a:pt x="45" y="20"/>
                    <a:pt x="42" y="19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3" y="9"/>
                    <a:pt x="3" y="9"/>
                    <a:pt x="2" y="8"/>
                  </a:cubicBezTo>
                  <a:close/>
                </a:path>
              </a:pathLst>
            </a:custGeom>
            <a:solidFill>
              <a:srgbClr val="F3C9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10" name="Freeform 9893"/>
            <p:cNvSpPr>
              <a:spLocks/>
            </p:cNvSpPr>
            <p:nvPr/>
          </p:nvSpPr>
          <p:spPr bwMode="auto">
            <a:xfrm>
              <a:off x="8099425" y="1619250"/>
              <a:ext cx="74613" cy="11113"/>
            </a:xfrm>
            <a:custGeom>
              <a:avLst/>
              <a:gdLst>
                <a:gd name="T0" fmla="*/ 47 w 47"/>
                <a:gd name="T1" fmla="*/ 0 h 7"/>
                <a:gd name="T2" fmla="*/ 0 w 47"/>
                <a:gd name="T3" fmla="*/ 7 h 7"/>
                <a:gd name="T4" fmla="*/ 47 w 47"/>
                <a:gd name="T5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7">
                  <a:moveTo>
                    <a:pt x="47" y="0"/>
                  </a:moveTo>
                  <a:lnTo>
                    <a:pt x="0" y="7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F3C9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11" name="Line 9894"/>
            <p:cNvSpPr>
              <a:spLocks noChangeShapeType="1"/>
            </p:cNvSpPr>
            <p:nvPr/>
          </p:nvSpPr>
          <p:spPr bwMode="auto">
            <a:xfrm flipH="1">
              <a:off x="8099425" y="1619250"/>
              <a:ext cx="74613" cy="11113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12" name="Freeform 9895"/>
            <p:cNvSpPr>
              <a:spLocks/>
            </p:cNvSpPr>
            <p:nvPr/>
          </p:nvSpPr>
          <p:spPr bwMode="auto">
            <a:xfrm>
              <a:off x="8089900" y="1609725"/>
              <a:ext cx="90488" cy="30163"/>
            </a:xfrm>
            <a:custGeom>
              <a:avLst/>
              <a:gdLst>
                <a:gd name="T0" fmla="*/ 3 w 48"/>
                <a:gd name="T1" fmla="*/ 15 h 16"/>
                <a:gd name="T2" fmla="*/ 0 w 48"/>
                <a:gd name="T3" fmla="*/ 12 h 16"/>
                <a:gd name="T4" fmla="*/ 4 w 48"/>
                <a:gd name="T5" fmla="*/ 7 h 16"/>
                <a:gd name="T6" fmla="*/ 43 w 48"/>
                <a:gd name="T7" fmla="*/ 0 h 16"/>
                <a:gd name="T8" fmla="*/ 48 w 48"/>
                <a:gd name="T9" fmla="*/ 4 h 16"/>
                <a:gd name="T10" fmla="*/ 44 w 48"/>
                <a:gd name="T11" fmla="*/ 9 h 16"/>
                <a:gd name="T12" fmla="*/ 5 w 48"/>
                <a:gd name="T13" fmla="*/ 16 h 16"/>
                <a:gd name="T14" fmla="*/ 3 w 48"/>
                <a:gd name="T15" fmla="*/ 15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8" h="16">
                  <a:moveTo>
                    <a:pt x="3" y="15"/>
                  </a:moveTo>
                  <a:cubicBezTo>
                    <a:pt x="1" y="15"/>
                    <a:pt x="0" y="14"/>
                    <a:pt x="0" y="12"/>
                  </a:cubicBezTo>
                  <a:cubicBezTo>
                    <a:pt x="0" y="10"/>
                    <a:pt x="1" y="7"/>
                    <a:pt x="4" y="7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5" y="0"/>
                    <a:pt x="48" y="1"/>
                    <a:pt x="48" y="4"/>
                  </a:cubicBezTo>
                  <a:cubicBezTo>
                    <a:pt x="48" y="6"/>
                    <a:pt x="47" y="9"/>
                    <a:pt x="44" y="9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4" y="16"/>
                    <a:pt x="4" y="16"/>
                    <a:pt x="3" y="15"/>
                  </a:cubicBezTo>
                  <a:close/>
                </a:path>
              </a:pathLst>
            </a:custGeom>
            <a:solidFill>
              <a:srgbClr val="F3C9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13" name="Freeform 9896"/>
            <p:cNvSpPr>
              <a:spLocks/>
            </p:cNvSpPr>
            <p:nvPr/>
          </p:nvSpPr>
          <p:spPr bwMode="auto">
            <a:xfrm>
              <a:off x="8061325" y="1514475"/>
              <a:ext cx="68263" cy="30163"/>
            </a:xfrm>
            <a:custGeom>
              <a:avLst/>
              <a:gdLst>
                <a:gd name="T0" fmla="*/ 43 w 43"/>
                <a:gd name="T1" fmla="*/ 0 h 19"/>
                <a:gd name="T2" fmla="*/ 0 w 43"/>
                <a:gd name="T3" fmla="*/ 19 h 19"/>
                <a:gd name="T4" fmla="*/ 43 w 43"/>
                <a:gd name="T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19">
                  <a:moveTo>
                    <a:pt x="43" y="0"/>
                  </a:moveTo>
                  <a:lnTo>
                    <a:pt x="0" y="19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F3C9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14" name="Line 9897"/>
            <p:cNvSpPr>
              <a:spLocks noChangeShapeType="1"/>
            </p:cNvSpPr>
            <p:nvPr/>
          </p:nvSpPr>
          <p:spPr bwMode="auto">
            <a:xfrm flipH="1">
              <a:off x="8061325" y="1514475"/>
              <a:ext cx="68263" cy="30163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15" name="Freeform 9898"/>
            <p:cNvSpPr>
              <a:spLocks/>
            </p:cNvSpPr>
            <p:nvPr/>
          </p:nvSpPr>
          <p:spPr bwMode="auto">
            <a:xfrm>
              <a:off x="8051800" y="1504950"/>
              <a:ext cx="87313" cy="49213"/>
            </a:xfrm>
            <a:custGeom>
              <a:avLst/>
              <a:gdLst>
                <a:gd name="T0" fmla="*/ 4 w 46"/>
                <a:gd name="T1" fmla="*/ 26 h 26"/>
                <a:gd name="T2" fmla="*/ 1 w 46"/>
                <a:gd name="T3" fmla="*/ 23 h 26"/>
                <a:gd name="T4" fmla="*/ 3 w 46"/>
                <a:gd name="T5" fmla="*/ 17 h 26"/>
                <a:gd name="T6" fmla="*/ 40 w 46"/>
                <a:gd name="T7" fmla="*/ 1 h 26"/>
                <a:gd name="T8" fmla="*/ 45 w 46"/>
                <a:gd name="T9" fmla="*/ 4 h 26"/>
                <a:gd name="T10" fmla="*/ 43 w 46"/>
                <a:gd name="T11" fmla="*/ 10 h 26"/>
                <a:gd name="T12" fmla="*/ 7 w 46"/>
                <a:gd name="T13" fmla="*/ 25 h 26"/>
                <a:gd name="T14" fmla="*/ 4 w 46"/>
                <a:gd name="T15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6" h="26">
                  <a:moveTo>
                    <a:pt x="4" y="26"/>
                  </a:moveTo>
                  <a:cubicBezTo>
                    <a:pt x="3" y="25"/>
                    <a:pt x="1" y="24"/>
                    <a:pt x="1" y="23"/>
                  </a:cubicBezTo>
                  <a:cubicBezTo>
                    <a:pt x="0" y="21"/>
                    <a:pt x="1" y="18"/>
                    <a:pt x="3" y="17"/>
                  </a:cubicBezTo>
                  <a:cubicBezTo>
                    <a:pt x="40" y="1"/>
                    <a:pt x="40" y="1"/>
                    <a:pt x="40" y="1"/>
                  </a:cubicBezTo>
                  <a:cubicBezTo>
                    <a:pt x="42" y="0"/>
                    <a:pt x="44" y="1"/>
                    <a:pt x="45" y="4"/>
                  </a:cubicBezTo>
                  <a:cubicBezTo>
                    <a:pt x="46" y="6"/>
                    <a:pt x="45" y="9"/>
                    <a:pt x="43" y="10"/>
                  </a:cubicBezTo>
                  <a:cubicBezTo>
                    <a:pt x="7" y="25"/>
                    <a:pt x="7" y="25"/>
                    <a:pt x="7" y="25"/>
                  </a:cubicBezTo>
                  <a:cubicBezTo>
                    <a:pt x="6" y="26"/>
                    <a:pt x="5" y="26"/>
                    <a:pt x="4" y="26"/>
                  </a:cubicBezTo>
                  <a:close/>
                </a:path>
              </a:pathLst>
            </a:custGeom>
            <a:solidFill>
              <a:srgbClr val="F3C9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16" name="Freeform 9899"/>
            <p:cNvSpPr>
              <a:spLocks/>
            </p:cNvSpPr>
            <p:nvPr/>
          </p:nvSpPr>
          <p:spPr bwMode="auto">
            <a:xfrm>
              <a:off x="7605713" y="1435100"/>
              <a:ext cx="44450" cy="60325"/>
            </a:xfrm>
            <a:custGeom>
              <a:avLst/>
              <a:gdLst>
                <a:gd name="T0" fmla="*/ 0 w 28"/>
                <a:gd name="T1" fmla="*/ 0 h 38"/>
                <a:gd name="T2" fmla="*/ 28 w 28"/>
                <a:gd name="T3" fmla="*/ 38 h 38"/>
                <a:gd name="T4" fmla="*/ 0 w 28"/>
                <a:gd name="T5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" h="38">
                  <a:moveTo>
                    <a:pt x="0" y="0"/>
                  </a:moveTo>
                  <a:lnTo>
                    <a:pt x="28" y="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3C9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17" name="Line 9900"/>
            <p:cNvSpPr>
              <a:spLocks noChangeShapeType="1"/>
            </p:cNvSpPr>
            <p:nvPr/>
          </p:nvSpPr>
          <p:spPr bwMode="auto">
            <a:xfrm>
              <a:off x="7605713" y="1435100"/>
              <a:ext cx="44450" cy="60325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18" name="Freeform 9901"/>
            <p:cNvSpPr>
              <a:spLocks/>
            </p:cNvSpPr>
            <p:nvPr/>
          </p:nvSpPr>
          <p:spPr bwMode="auto">
            <a:xfrm>
              <a:off x="7593013" y="1427163"/>
              <a:ext cx="69850" cy="76200"/>
            </a:xfrm>
            <a:custGeom>
              <a:avLst/>
              <a:gdLst>
                <a:gd name="T0" fmla="*/ 30 w 37"/>
                <a:gd name="T1" fmla="*/ 39 h 40"/>
                <a:gd name="T2" fmla="*/ 35 w 37"/>
                <a:gd name="T3" fmla="*/ 38 h 40"/>
                <a:gd name="T4" fmla="*/ 35 w 37"/>
                <a:gd name="T5" fmla="*/ 32 h 40"/>
                <a:gd name="T6" fmla="*/ 9 w 37"/>
                <a:gd name="T7" fmla="*/ 2 h 40"/>
                <a:gd name="T8" fmla="*/ 2 w 37"/>
                <a:gd name="T9" fmla="*/ 2 h 40"/>
                <a:gd name="T10" fmla="*/ 2 w 37"/>
                <a:gd name="T11" fmla="*/ 8 h 40"/>
                <a:gd name="T12" fmla="*/ 28 w 37"/>
                <a:gd name="T13" fmla="*/ 38 h 40"/>
                <a:gd name="T14" fmla="*/ 30 w 37"/>
                <a:gd name="T15" fmla="*/ 39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7" h="40">
                  <a:moveTo>
                    <a:pt x="30" y="39"/>
                  </a:moveTo>
                  <a:cubicBezTo>
                    <a:pt x="32" y="40"/>
                    <a:pt x="33" y="39"/>
                    <a:pt x="35" y="38"/>
                  </a:cubicBezTo>
                  <a:cubicBezTo>
                    <a:pt x="37" y="36"/>
                    <a:pt x="37" y="34"/>
                    <a:pt x="35" y="3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7" y="0"/>
                    <a:pt x="4" y="0"/>
                    <a:pt x="2" y="2"/>
                  </a:cubicBezTo>
                  <a:cubicBezTo>
                    <a:pt x="1" y="3"/>
                    <a:pt x="0" y="6"/>
                    <a:pt x="2" y="8"/>
                  </a:cubicBezTo>
                  <a:cubicBezTo>
                    <a:pt x="28" y="38"/>
                    <a:pt x="28" y="38"/>
                    <a:pt x="28" y="38"/>
                  </a:cubicBezTo>
                  <a:cubicBezTo>
                    <a:pt x="29" y="38"/>
                    <a:pt x="30" y="39"/>
                    <a:pt x="30" y="39"/>
                  </a:cubicBezTo>
                  <a:close/>
                </a:path>
              </a:pathLst>
            </a:custGeom>
            <a:solidFill>
              <a:srgbClr val="F3C9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19" name="Freeform 9902"/>
            <p:cNvSpPr>
              <a:spLocks/>
            </p:cNvSpPr>
            <p:nvPr/>
          </p:nvSpPr>
          <p:spPr bwMode="auto">
            <a:xfrm>
              <a:off x="7683500" y="1374775"/>
              <a:ext cx="39688" cy="65088"/>
            </a:xfrm>
            <a:custGeom>
              <a:avLst/>
              <a:gdLst>
                <a:gd name="T0" fmla="*/ 0 w 25"/>
                <a:gd name="T1" fmla="*/ 0 h 41"/>
                <a:gd name="T2" fmla="*/ 25 w 25"/>
                <a:gd name="T3" fmla="*/ 41 h 41"/>
                <a:gd name="T4" fmla="*/ 0 w 25"/>
                <a:gd name="T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" h="41">
                  <a:moveTo>
                    <a:pt x="0" y="0"/>
                  </a:moveTo>
                  <a:lnTo>
                    <a:pt x="25" y="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3C9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20" name="Line 9903"/>
            <p:cNvSpPr>
              <a:spLocks noChangeShapeType="1"/>
            </p:cNvSpPr>
            <p:nvPr/>
          </p:nvSpPr>
          <p:spPr bwMode="auto">
            <a:xfrm>
              <a:off x="7683500" y="1374775"/>
              <a:ext cx="39688" cy="65088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21" name="Freeform 9904"/>
            <p:cNvSpPr>
              <a:spLocks/>
            </p:cNvSpPr>
            <p:nvPr/>
          </p:nvSpPr>
          <p:spPr bwMode="auto">
            <a:xfrm>
              <a:off x="7673975" y="1365250"/>
              <a:ext cx="58738" cy="84138"/>
            </a:xfrm>
            <a:custGeom>
              <a:avLst/>
              <a:gdLst>
                <a:gd name="T0" fmla="*/ 24 w 31"/>
                <a:gd name="T1" fmla="*/ 43 h 44"/>
                <a:gd name="T2" fmla="*/ 29 w 31"/>
                <a:gd name="T3" fmla="*/ 43 h 44"/>
                <a:gd name="T4" fmla="*/ 30 w 31"/>
                <a:gd name="T5" fmla="*/ 36 h 44"/>
                <a:gd name="T6" fmla="*/ 9 w 31"/>
                <a:gd name="T7" fmla="*/ 3 h 44"/>
                <a:gd name="T8" fmla="*/ 3 w 31"/>
                <a:gd name="T9" fmla="*/ 1 h 44"/>
                <a:gd name="T10" fmla="*/ 1 w 31"/>
                <a:gd name="T11" fmla="*/ 8 h 44"/>
                <a:gd name="T12" fmla="*/ 22 w 31"/>
                <a:gd name="T13" fmla="*/ 41 h 44"/>
                <a:gd name="T14" fmla="*/ 24 w 31"/>
                <a:gd name="T15" fmla="*/ 4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" h="44">
                  <a:moveTo>
                    <a:pt x="24" y="43"/>
                  </a:moveTo>
                  <a:cubicBezTo>
                    <a:pt x="26" y="44"/>
                    <a:pt x="27" y="44"/>
                    <a:pt x="29" y="43"/>
                  </a:cubicBezTo>
                  <a:cubicBezTo>
                    <a:pt x="31" y="41"/>
                    <a:pt x="31" y="39"/>
                    <a:pt x="30" y="36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8" y="1"/>
                    <a:pt x="5" y="0"/>
                    <a:pt x="3" y="1"/>
                  </a:cubicBezTo>
                  <a:cubicBezTo>
                    <a:pt x="1" y="3"/>
                    <a:pt x="0" y="6"/>
                    <a:pt x="1" y="8"/>
                  </a:cubicBezTo>
                  <a:cubicBezTo>
                    <a:pt x="22" y="41"/>
                    <a:pt x="22" y="41"/>
                    <a:pt x="22" y="41"/>
                  </a:cubicBezTo>
                  <a:cubicBezTo>
                    <a:pt x="23" y="42"/>
                    <a:pt x="23" y="42"/>
                    <a:pt x="24" y="43"/>
                  </a:cubicBezTo>
                  <a:close/>
                </a:path>
              </a:pathLst>
            </a:custGeom>
            <a:solidFill>
              <a:srgbClr val="F3C9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22" name="Freeform 9905"/>
            <p:cNvSpPr>
              <a:spLocks/>
            </p:cNvSpPr>
            <p:nvPr/>
          </p:nvSpPr>
          <p:spPr bwMode="auto">
            <a:xfrm>
              <a:off x="7796213" y="1344613"/>
              <a:ext cx="11113" cy="74613"/>
            </a:xfrm>
            <a:custGeom>
              <a:avLst/>
              <a:gdLst>
                <a:gd name="T0" fmla="*/ 0 w 7"/>
                <a:gd name="T1" fmla="*/ 0 h 47"/>
                <a:gd name="T2" fmla="*/ 7 w 7"/>
                <a:gd name="T3" fmla="*/ 47 h 47"/>
                <a:gd name="T4" fmla="*/ 0 w 7"/>
                <a:gd name="T5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47">
                  <a:moveTo>
                    <a:pt x="0" y="0"/>
                  </a:moveTo>
                  <a:lnTo>
                    <a:pt x="7" y="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3C9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23" name="Line 9906"/>
            <p:cNvSpPr>
              <a:spLocks noChangeShapeType="1"/>
            </p:cNvSpPr>
            <p:nvPr/>
          </p:nvSpPr>
          <p:spPr bwMode="auto">
            <a:xfrm>
              <a:off x="7796213" y="1344613"/>
              <a:ext cx="11113" cy="74613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872" name="Freeform 9907"/>
            <p:cNvSpPr>
              <a:spLocks/>
            </p:cNvSpPr>
            <p:nvPr/>
          </p:nvSpPr>
          <p:spPr bwMode="auto">
            <a:xfrm>
              <a:off x="7788275" y="1335088"/>
              <a:ext cx="28575" cy="93663"/>
            </a:xfrm>
            <a:custGeom>
              <a:avLst/>
              <a:gdLst>
                <a:gd name="T0" fmla="*/ 7 w 15"/>
                <a:gd name="T1" fmla="*/ 47 h 49"/>
                <a:gd name="T2" fmla="*/ 11 w 15"/>
                <a:gd name="T3" fmla="*/ 49 h 49"/>
                <a:gd name="T4" fmla="*/ 15 w 15"/>
                <a:gd name="T5" fmla="*/ 44 h 49"/>
                <a:gd name="T6" fmla="*/ 9 w 15"/>
                <a:gd name="T7" fmla="*/ 5 h 49"/>
                <a:gd name="T8" fmla="*/ 4 w 15"/>
                <a:gd name="T9" fmla="*/ 1 h 49"/>
                <a:gd name="T10" fmla="*/ 0 w 15"/>
                <a:gd name="T11" fmla="*/ 6 h 49"/>
                <a:gd name="T12" fmla="*/ 6 w 15"/>
                <a:gd name="T13" fmla="*/ 45 h 49"/>
                <a:gd name="T14" fmla="*/ 7 w 15"/>
                <a:gd name="T15" fmla="*/ 47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49">
                  <a:moveTo>
                    <a:pt x="7" y="47"/>
                  </a:moveTo>
                  <a:cubicBezTo>
                    <a:pt x="8" y="48"/>
                    <a:pt x="9" y="49"/>
                    <a:pt x="11" y="49"/>
                  </a:cubicBezTo>
                  <a:cubicBezTo>
                    <a:pt x="13" y="49"/>
                    <a:pt x="15" y="46"/>
                    <a:pt x="15" y="44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2"/>
                    <a:pt x="6" y="0"/>
                    <a:pt x="4" y="1"/>
                  </a:cubicBezTo>
                  <a:cubicBezTo>
                    <a:pt x="1" y="1"/>
                    <a:pt x="0" y="3"/>
                    <a:pt x="0" y="6"/>
                  </a:cubicBezTo>
                  <a:cubicBezTo>
                    <a:pt x="6" y="45"/>
                    <a:pt x="6" y="45"/>
                    <a:pt x="6" y="45"/>
                  </a:cubicBezTo>
                  <a:cubicBezTo>
                    <a:pt x="6" y="46"/>
                    <a:pt x="6" y="47"/>
                    <a:pt x="7" y="47"/>
                  </a:cubicBezTo>
                  <a:close/>
                </a:path>
              </a:pathLst>
            </a:custGeom>
            <a:solidFill>
              <a:srgbClr val="F3C9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873" name="Freeform 9908"/>
            <p:cNvSpPr>
              <a:spLocks/>
            </p:cNvSpPr>
            <p:nvPr/>
          </p:nvSpPr>
          <p:spPr bwMode="auto">
            <a:xfrm>
              <a:off x="7900988" y="1354138"/>
              <a:ext cx="7938" cy="74613"/>
            </a:xfrm>
            <a:custGeom>
              <a:avLst/>
              <a:gdLst>
                <a:gd name="T0" fmla="*/ 5 w 5"/>
                <a:gd name="T1" fmla="*/ 0 h 47"/>
                <a:gd name="T2" fmla="*/ 0 w 5"/>
                <a:gd name="T3" fmla="*/ 47 h 47"/>
                <a:gd name="T4" fmla="*/ 5 w 5"/>
                <a:gd name="T5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47">
                  <a:moveTo>
                    <a:pt x="5" y="0"/>
                  </a:moveTo>
                  <a:lnTo>
                    <a:pt x="0" y="47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3C9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874" name="Line 9909"/>
            <p:cNvSpPr>
              <a:spLocks noChangeShapeType="1"/>
            </p:cNvSpPr>
            <p:nvPr/>
          </p:nvSpPr>
          <p:spPr bwMode="auto">
            <a:xfrm flipH="1">
              <a:off x="7900988" y="1354138"/>
              <a:ext cx="7938" cy="74613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875" name="Freeform 9910"/>
            <p:cNvSpPr>
              <a:spLocks/>
            </p:cNvSpPr>
            <p:nvPr/>
          </p:nvSpPr>
          <p:spPr bwMode="auto">
            <a:xfrm>
              <a:off x="7891463" y="1344613"/>
              <a:ext cx="26988" cy="93663"/>
            </a:xfrm>
            <a:custGeom>
              <a:avLst/>
              <a:gdLst>
                <a:gd name="T0" fmla="*/ 1 w 14"/>
                <a:gd name="T1" fmla="*/ 46 h 49"/>
                <a:gd name="T2" fmla="*/ 5 w 14"/>
                <a:gd name="T3" fmla="*/ 49 h 49"/>
                <a:gd name="T4" fmla="*/ 10 w 14"/>
                <a:gd name="T5" fmla="*/ 44 h 49"/>
                <a:gd name="T6" fmla="*/ 13 w 14"/>
                <a:gd name="T7" fmla="*/ 5 h 49"/>
                <a:gd name="T8" fmla="*/ 9 w 14"/>
                <a:gd name="T9" fmla="*/ 0 h 49"/>
                <a:gd name="T10" fmla="*/ 4 w 14"/>
                <a:gd name="T11" fmla="*/ 4 h 49"/>
                <a:gd name="T12" fmla="*/ 1 w 14"/>
                <a:gd name="T13" fmla="*/ 44 h 49"/>
                <a:gd name="T14" fmla="*/ 1 w 14"/>
                <a:gd name="T15" fmla="*/ 46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49">
                  <a:moveTo>
                    <a:pt x="1" y="46"/>
                  </a:moveTo>
                  <a:cubicBezTo>
                    <a:pt x="2" y="47"/>
                    <a:pt x="3" y="48"/>
                    <a:pt x="5" y="49"/>
                  </a:cubicBezTo>
                  <a:cubicBezTo>
                    <a:pt x="7" y="49"/>
                    <a:pt x="9" y="47"/>
                    <a:pt x="10" y="44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4" y="3"/>
                    <a:pt x="12" y="0"/>
                    <a:pt x="9" y="0"/>
                  </a:cubicBezTo>
                  <a:cubicBezTo>
                    <a:pt x="7" y="0"/>
                    <a:pt x="4" y="2"/>
                    <a:pt x="4" y="4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0" y="45"/>
                    <a:pt x="1" y="45"/>
                    <a:pt x="1" y="46"/>
                  </a:cubicBezTo>
                  <a:close/>
                </a:path>
              </a:pathLst>
            </a:custGeom>
            <a:solidFill>
              <a:srgbClr val="F3C9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876" name="Freeform 9911"/>
            <p:cNvSpPr>
              <a:spLocks/>
            </p:cNvSpPr>
            <p:nvPr/>
          </p:nvSpPr>
          <p:spPr bwMode="auto">
            <a:xfrm>
              <a:off x="7986713" y="1409700"/>
              <a:ext cx="44450" cy="60325"/>
            </a:xfrm>
            <a:custGeom>
              <a:avLst/>
              <a:gdLst>
                <a:gd name="T0" fmla="*/ 28 w 28"/>
                <a:gd name="T1" fmla="*/ 0 h 38"/>
                <a:gd name="T2" fmla="*/ 0 w 28"/>
                <a:gd name="T3" fmla="*/ 38 h 38"/>
                <a:gd name="T4" fmla="*/ 28 w 28"/>
                <a:gd name="T5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" h="38">
                  <a:moveTo>
                    <a:pt x="28" y="0"/>
                  </a:moveTo>
                  <a:lnTo>
                    <a:pt x="0" y="38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F3C9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877" name="Line 9912"/>
            <p:cNvSpPr>
              <a:spLocks noChangeShapeType="1"/>
            </p:cNvSpPr>
            <p:nvPr/>
          </p:nvSpPr>
          <p:spPr bwMode="auto">
            <a:xfrm flipH="1">
              <a:off x="7986713" y="1409700"/>
              <a:ext cx="44450" cy="60325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878" name="Freeform 9913"/>
            <p:cNvSpPr>
              <a:spLocks/>
            </p:cNvSpPr>
            <p:nvPr/>
          </p:nvSpPr>
          <p:spPr bwMode="auto">
            <a:xfrm>
              <a:off x="7977188" y="1398588"/>
              <a:ext cx="63500" cy="80963"/>
            </a:xfrm>
            <a:custGeom>
              <a:avLst/>
              <a:gdLst>
                <a:gd name="T0" fmla="*/ 1 w 33"/>
                <a:gd name="T1" fmla="*/ 37 h 43"/>
                <a:gd name="T2" fmla="*/ 2 w 33"/>
                <a:gd name="T3" fmla="*/ 41 h 43"/>
                <a:gd name="T4" fmla="*/ 9 w 33"/>
                <a:gd name="T5" fmla="*/ 40 h 43"/>
                <a:gd name="T6" fmla="*/ 32 w 33"/>
                <a:gd name="T7" fmla="*/ 8 h 43"/>
                <a:gd name="T8" fmla="*/ 31 w 33"/>
                <a:gd name="T9" fmla="*/ 2 h 43"/>
                <a:gd name="T10" fmla="*/ 24 w 33"/>
                <a:gd name="T11" fmla="*/ 3 h 43"/>
                <a:gd name="T12" fmla="*/ 1 w 33"/>
                <a:gd name="T13" fmla="*/ 35 h 43"/>
                <a:gd name="T14" fmla="*/ 1 w 33"/>
                <a:gd name="T15" fmla="*/ 37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3" h="43">
                  <a:moveTo>
                    <a:pt x="1" y="37"/>
                  </a:moveTo>
                  <a:cubicBezTo>
                    <a:pt x="0" y="39"/>
                    <a:pt x="1" y="40"/>
                    <a:pt x="2" y="41"/>
                  </a:cubicBezTo>
                  <a:cubicBezTo>
                    <a:pt x="4" y="43"/>
                    <a:pt x="7" y="42"/>
                    <a:pt x="9" y="40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3" y="6"/>
                    <a:pt x="33" y="3"/>
                    <a:pt x="31" y="2"/>
                  </a:cubicBezTo>
                  <a:cubicBezTo>
                    <a:pt x="29" y="0"/>
                    <a:pt x="26" y="1"/>
                    <a:pt x="24" y="3"/>
                  </a:cubicBezTo>
                  <a:cubicBezTo>
                    <a:pt x="1" y="35"/>
                    <a:pt x="1" y="35"/>
                    <a:pt x="1" y="35"/>
                  </a:cubicBezTo>
                  <a:cubicBezTo>
                    <a:pt x="1" y="36"/>
                    <a:pt x="1" y="37"/>
                    <a:pt x="1" y="37"/>
                  </a:cubicBezTo>
                  <a:close/>
                </a:path>
              </a:pathLst>
            </a:custGeom>
            <a:solidFill>
              <a:srgbClr val="F3C9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879" name="Freeform 9914"/>
            <p:cNvSpPr>
              <a:spLocks/>
            </p:cNvSpPr>
            <p:nvPr/>
          </p:nvSpPr>
          <p:spPr bwMode="auto">
            <a:xfrm>
              <a:off x="4075113" y="1960563"/>
              <a:ext cx="114300" cy="115888"/>
            </a:xfrm>
            <a:custGeom>
              <a:avLst/>
              <a:gdLst>
                <a:gd name="T0" fmla="*/ 43 w 72"/>
                <a:gd name="T1" fmla="*/ 29 h 73"/>
                <a:gd name="T2" fmla="*/ 72 w 72"/>
                <a:gd name="T3" fmla="*/ 29 h 73"/>
                <a:gd name="T4" fmla="*/ 72 w 72"/>
                <a:gd name="T5" fmla="*/ 44 h 73"/>
                <a:gd name="T6" fmla="*/ 43 w 72"/>
                <a:gd name="T7" fmla="*/ 44 h 73"/>
                <a:gd name="T8" fmla="*/ 43 w 72"/>
                <a:gd name="T9" fmla="*/ 73 h 73"/>
                <a:gd name="T10" fmla="*/ 28 w 72"/>
                <a:gd name="T11" fmla="*/ 73 h 73"/>
                <a:gd name="T12" fmla="*/ 28 w 72"/>
                <a:gd name="T13" fmla="*/ 44 h 73"/>
                <a:gd name="T14" fmla="*/ 0 w 72"/>
                <a:gd name="T15" fmla="*/ 44 h 73"/>
                <a:gd name="T16" fmla="*/ 0 w 72"/>
                <a:gd name="T17" fmla="*/ 29 h 73"/>
                <a:gd name="T18" fmla="*/ 28 w 72"/>
                <a:gd name="T19" fmla="*/ 29 h 73"/>
                <a:gd name="T20" fmla="*/ 28 w 72"/>
                <a:gd name="T21" fmla="*/ 0 h 73"/>
                <a:gd name="T22" fmla="*/ 43 w 72"/>
                <a:gd name="T23" fmla="*/ 0 h 73"/>
                <a:gd name="T24" fmla="*/ 43 w 72"/>
                <a:gd name="T25" fmla="*/ 29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2" h="73">
                  <a:moveTo>
                    <a:pt x="43" y="29"/>
                  </a:moveTo>
                  <a:lnTo>
                    <a:pt x="72" y="29"/>
                  </a:lnTo>
                  <a:lnTo>
                    <a:pt x="72" y="44"/>
                  </a:lnTo>
                  <a:lnTo>
                    <a:pt x="43" y="44"/>
                  </a:lnTo>
                  <a:lnTo>
                    <a:pt x="43" y="73"/>
                  </a:lnTo>
                  <a:lnTo>
                    <a:pt x="28" y="73"/>
                  </a:lnTo>
                  <a:lnTo>
                    <a:pt x="28" y="44"/>
                  </a:lnTo>
                  <a:lnTo>
                    <a:pt x="0" y="44"/>
                  </a:lnTo>
                  <a:lnTo>
                    <a:pt x="0" y="29"/>
                  </a:lnTo>
                  <a:lnTo>
                    <a:pt x="28" y="29"/>
                  </a:lnTo>
                  <a:lnTo>
                    <a:pt x="28" y="0"/>
                  </a:lnTo>
                  <a:lnTo>
                    <a:pt x="43" y="0"/>
                  </a:lnTo>
                  <a:lnTo>
                    <a:pt x="43" y="29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880" name="Freeform 9915"/>
            <p:cNvSpPr>
              <a:spLocks/>
            </p:cNvSpPr>
            <p:nvPr/>
          </p:nvSpPr>
          <p:spPr bwMode="auto">
            <a:xfrm>
              <a:off x="5791200" y="3568700"/>
              <a:ext cx="2082800" cy="508000"/>
            </a:xfrm>
            <a:custGeom>
              <a:avLst/>
              <a:gdLst>
                <a:gd name="T0" fmla="*/ 0 w 1312"/>
                <a:gd name="T1" fmla="*/ 301 h 320"/>
                <a:gd name="T2" fmla="*/ 590 w 1312"/>
                <a:gd name="T3" fmla="*/ 0 h 320"/>
                <a:gd name="T4" fmla="*/ 1312 w 1312"/>
                <a:gd name="T5" fmla="*/ 6 h 320"/>
                <a:gd name="T6" fmla="*/ 675 w 1312"/>
                <a:gd name="T7" fmla="*/ 320 h 320"/>
                <a:gd name="T8" fmla="*/ 0 w 1312"/>
                <a:gd name="T9" fmla="*/ 301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12" h="320">
                  <a:moveTo>
                    <a:pt x="0" y="301"/>
                  </a:moveTo>
                  <a:lnTo>
                    <a:pt x="590" y="0"/>
                  </a:lnTo>
                  <a:lnTo>
                    <a:pt x="1312" y="6"/>
                  </a:lnTo>
                  <a:lnTo>
                    <a:pt x="675" y="320"/>
                  </a:lnTo>
                  <a:lnTo>
                    <a:pt x="0" y="301"/>
                  </a:lnTo>
                  <a:close/>
                </a:path>
              </a:pathLst>
            </a:custGeom>
            <a:solidFill>
              <a:srgbClr val="3549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881" name="Freeform 9916"/>
            <p:cNvSpPr>
              <a:spLocks/>
            </p:cNvSpPr>
            <p:nvPr/>
          </p:nvSpPr>
          <p:spPr bwMode="auto">
            <a:xfrm>
              <a:off x="6405563" y="4106863"/>
              <a:ext cx="1041400" cy="295275"/>
            </a:xfrm>
            <a:custGeom>
              <a:avLst/>
              <a:gdLst>
                <a:gd name="T0" fmla="*/ 0 w 656"/>
                <a:gd name="T1" fmla="*/ 186 h 186"/>
                <a:gd name="T2" fmla="*/ 340 w 656"/>
                <a:gd name="T3" fmla="*/ 136 h 186"/>
                <a:gd name="T4" fmla="*/ 656 w 656"/>
                <a:gd name="T5" fmla="*/ 41 h 186"/>
                <a:gd name="T6" fmla="*/ 310 w 656"/>
                <a:gd name="T7" fmla="*/ 0 h 186"/>
                <a:gd name="T8" fmla="*/ 0 w 656"/>
                <a:gd name="T9" fmla="*/ 186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6" h="186">
                  <a:moveTo>
                    <a:pt x="0" y="186"/>
                  </a:moveTo>
                  <a:lnTo>
                    <a:pt x="340" y="136"/>
                  </a:lnTo>
                  <a:lnTo>
                    <a:pt x="656" y="41"/>
                  </a:lnTo>
                  <a:lnTo>
                    <a:pt x="310" y="0"/>
                  </a:lnTo>
                  <a:lnTo>
                    <a:pt x="0" y="186"/>
                  </a:lnTo>
                  <a:close/>
                </a:path>
              </a:pathLst>
            </a:custGeom>
            <a:solidFill>
              <a:srgbClr val="2832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882" name="Freeform 9917"/>
            <p:cNvSpPr>
              <a:spLocks/>
            </p:cNvSpPr>
            <p:nvPr/>
          </p:nvSpPr>
          <p:spPr bwMode="auto">
            <a:xfrm>
              <a:off x="6308725" y="3721100"/>
              <a:ext cx="1138238" cy="681038"/>
            </a:xfrm>
            <a:custGeom>
              <a:avLst/>
              <a:gdLst>
                <a:gd name="T0" fmla="*/ 313 w 717"/>
                <a:gd name="T1" fmla="*/ 49 h 429"/>
                <a:gd name="T2" fmla="*/ 0 w 717"/>
                <a:gd name="T3" fmla="*/ 150 h 429"/>
                <a:gd name="T4" fmla="*/ 61 w 717"/>
                <a:gd name="T5" fmla="*/ 429 h 429"/>
                <a:gd name="T6" fmla="*/ 390 w 717"/>
                <a:gd name="T7" fmla="*/ 322 h 429"/>
                <a:gd name="T8" fmla="*/ 717 w 717"/>
                <a:gd name="T9" fmla="*/ 284 h 429"/>
                <a:gd name="T10" fmla="*/ 654 w 717"/>
                <a:gd name="T11" fmla="*/ 0 h 429"/>
                <a:gd name="T12" fmla="*/ 313 w 717"/>
                <a:gd name="T13" fmla="*/ 49 h 4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17" h="429">
                  <a:moveTo>
                    <a:pt x="313" y="49"/>
                  </a:moveTo>
                  <a:lnTo>
                    <a:pt x="0" y="150"/>
                  </a:lnTo>
                  <a:lnTo>
                    <a:pt x="61" y="429"/>
                  </a:lnTo>
                  <a:lnTo>
                    <a:pt x="390" y="322"/>
                  </a:lnTo>
                  <a:lnTo>
                    <a:pt x="717" y="284"/>
                  </a:lnTo>
                  <a:lnTo>
                    <a:pt x="654" y="0"/>
                  </a:lnTo>
                  <a:lnTo>
                    <a:pt x="313" y="49"/>
                  </a:lnTo>
                  <a:close/>
                </a:path>
              </a:pathLst>
            </a:custGeom>
            <a:solidFill>
              <a:srgbClr val="4856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883" name="Freeform 9918"/>
            <p:cNvSpPr>
              <a:spLocks/>
            </p:cNvSpPr>
            <p:nvPr/>
          </p:nvSpPr>
          <p:spPr bwMode="auto">
            <a:xfrm>
              <a:off x="6805613" y="3721100"/>
              <a:ext cx="639763" cy="515938"/>
            </a:xfrm>
            <a:custGeom>
              <a:avLst/>
              <a:gdLst>
                <a:gd name="T0" fmla="*/ 0 w 403"/>
                <a:gd name="T1" fmla="*/ 49 h 325"/>
                <a:gd name="T2" fmla="*/ 60 w 403"/>
                <a:gd name="T3" fmla="*/ 325 h 325"/>
                <a:gd name="T4" fmla="*/ 403 w 403"/>
                <a:gd name="T5" fmla="*/ 282 h 325"/>
                <a:gd name="T6" fmla="*/ 341 w 403"/>
                <a:gd name="T7" fmla="*/ 0 h 325"/>
                <a:gd name="T8" fmla="*/ 0 w 403"/>
                <a:gd name="T9" fmla="*/ 49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3" h="325">
                  <a:moveTo>
                    <a:pt x="0" y="49"/>
                  </a:moveTo>
                  <a:lnTo>
                    <a:pt x="60" y="325"/>
                  </a:lnTo>
                  <a:lnTo>
                    <a:pt x="403" y="282"/>
                  </a:lnTo>
                  <a:lnTo>
                    <a:pt x="341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4252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884" name="Freeform 9919"/>
            <p:cNvSpPr>
              <a:spLocks/>
            </p:cNvSpPr>
            <p:nvPr/>
          </p:nvSpPr>
          <p:spPr bwMode="auto">
            <a:xfrm>
              <a:off x="5789613" y="3551238"/>
              <a:ext cx="2084388" cy="496888"/>
            </a:xfrm>
            <a:custGeom>
              <a:avLst/>
              <a:gdLst>
                <a:gd name="T0" fmla="*/ 1308 w 1313"/>
                <a:gd name="T1" fmla="*/ 6 h 313"/>
                <a:gd name="T2" fmla="*/ 596 w 1313"/>
                <a:gd name="T3" fmla="*/ 0 h 313"/>
                <a:gd name="T4" fmla="*/ 593 w 1313"/>
                <a:gd name="T5" fmla="*/ 0 h 313"/>
                <a:gd name="T6" fmla="*/ 9 w 1313"/>
                <a:gd name="T7" fmla="*/ 299 h 313"/>
                <a:gd name="T8" fmla="*/ 0 w 1313"/>
                <a:gd name="T9" fmla="*/ 303 h 313"/>
                <a:gd name="T10" fmla="*/ 1 w 1313"/>
                <a:gd name="T11" fmla="*/ 312 h 313"/>
                <a:gd name="T12" fmla="*/ 16 w 1313"/>
                <a:gd name="T13" fmla="*/ 312 h 313"/>
                <a:gd name="T14" fmla="*/ 24 w 1313"/>
                <a:gd name="T15" fmla="*/ 313 h 313"/>
                <a:gd name="T16" fmla="*/ 598 w 1313"/>
                <a:gd name="T17" fmla="*/ 20 h 313"/>
                <a:gd name="T18" fmla="*/ 1295 w 1313"/>
                <a:gd name="T19" fmla="*/ 26 h 313"/>
                <a:gd name="T20" fmla="*/ 1308 w 1313"/>
                <a:gd name="T21" fmla="*/ 19 h 313"/>
                <a:gd name="T22" fmla="*/ 1313 w 1313"/>
                <a:gd name="T23" fmla="*/ 17 h 313"/>
                <a:gd name="T24" fmla="*/ 1308 w 1313"/>
                <a:gd name="T25" fmla="*/ 6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13" h="313">
                  <a:moveTo>
                    <a:pt x="1308" y="6"/>
                  </a:moveTo>
                  <a:lnTo>
                    <a:pt x="596" y="0"/>
                  </a:lnTo>
                  <a:lnTo>
                    <a:pt x="593" y="0"/>
                  </a:lnTo>
                  <a:lnTo>
                    <a:pt x="9" y="299"/>
                  </a:lnTo>
                  <a:lnTo>
                    <a:pt x="0" y="303"/>
                  </a:lnTo>
                  <a:lnTo>
                    <a:pt x="1" y="312"/>
                  </a:lnTo>
                  <a:lnTo>
                    <a:pt x="16" y="312"/>
                  </a:lnTo>
                  <a:lnTo>
                    <a:pt x="24" y="313"/>
                  </a:lnTo>
                  <a:lnTo>
                    <a:pt x="598" y="20"/>
                  </a:lnTo>
                  <a:lnTo>
                    <a:pt x="1295" y="26"/>
                  </a:lnTo>
                  <a:lnTo>
                    <a:pt x="1308" y="19"/>
                  </a:lnTo>
                  <a:lnTo>
                    <a:pt x="1313" y="17"/>
                  </a:lnTo>
                  <a:lnTo>
                    <a:pt x="1308" y="6"/>
                  </a:lnTo>
                  <a:close/>
                </a:path>
              </a:pathLst>
            </a:custGeom>
            <a:solidFill>
              <a:srgbClr val="4856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885" name="Freeform 9920"/>
            <p:cNvSpPr>
              <a:spLocks/>
            </p:cNvSpPr>
            <p:nvPr/>
          </p:nvSpPr>
          <p:spPr bwMode="auto">
            <a:xfrm>
              <a:off x="7259638" y="3535363"/>
              <a:ext cx="304800" cy="265113"/>
            </a:xfrm>
            <a:custGeom>
              <a:avLst/>
              <a:gdLst>
                <a:gd name="T0" fmla="*/ 150 w 160"/>
                <a:gd name="T1" fmla="*/ 139 h 139"/>
                <a:gd name="T2" fmla="*/ 66 w 160"/>
                <a:gd name="T3" fmla="*/ 10 h 139"/>
                <a:gd name="T4" fmla="*/ 0 w 160"/>
                <a:gd name="T5" fmla="*/ 10 h 139"/>
                <a:gd name="T6" fmla="*/ 0 w 160"/>
                <a:gd name="T7" fmla="*/ 0 h 139"/>
                <a:gd name="T8" fmla="*/ 70 w 160"/>
                <a:gd name="T9" fmla="*/ 0 h 139"/>
                <a:gd name="T10" fmla="*/ 72 w 160"/>
                <a:gd name="T11" fmla="*/ 1 h 139"/>
                <a:gd name="T12" fmla="*/ 160 w 160"/>
                <a:gd name="T13" fmla="*/ 134 h 139"/>
                <a:gd name="T14" fmla="*/ 150 w 160"/>
                <a:gd name="T15" fmla="*/ 139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0" h="139">
                  <a:moveTo>
                    <a:pt x="150" y="139"/>
                  </a:moveTo>
                  <a:cubicBezTo>
                    <a:pt x="107" y="58"/>
                    <a:pt x="73" y="18"/>
                    <a:pt x="66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72" y="1"/>
                    <a:pt x="72" y="1"/>
                    <a:pt x="72" y="1"/>
                  </a:cubicBezTo>
                  <a:cubicBezTo>
                    <a:pt x="73" y="3"/>
                    <a:pt x="110" y="41"/>
                    <a:pt x="160" y="134"/>
                  </a:cubicBezTo>
                  <a:lnTo>
                    <a:pt x="150" y="139"/>
                  </a:lnTo>
                  <a:close/>
                </a:path>
              </a:pathLst>
            </a:custGeom>
            <a:solidFill>
              <a:srgbClr val="F29C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886" name="Freeform 9921"/>
            <p:cNvSpPr>
              <a:spLocks/>
            </p:cNvSpPr>
            <p:nvPr/>
          </p:nvSpPr>
          <p:spPr bwMode="auto">
            <a:xfrm>
              <a:off x="7526338" y="3763963"/>
              <a:ext cx="92075" cy="104775"/>
            </a:xfrm>
            <a:custGeom>
              <a:avLst/>
              <a:gdLst>
                <a:gd name="T0" fmla="*/ 39 w 49"/>
                <a:gd name="T1" fmla="*/ 49 h 55"/>
                <a:gd name="T2" fmla="*/ 8 w 49"/>
                <a:gd name="T3" fmla="*/ 38 h 55"/>
                <a:gd name="T4" fmla="*/ 10 w 49"/>
                <a:gd name="T5" fmla="*/ 6 h 55"/>
                <a:gd name="T6" fmla="*/ 41 w 49"/>
                <a:gd name="T7" fmla="*/ 17 h 55"/>
                <a:gd name="T8" fmla="*/ 39 w 49"/>
                <a:gd name="T9" fmla="*/ 49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55">
                  <a:moveTo>
                    <a:pt x="39" y="49"/>
                  </a:moveTo>
                  <a:cubicBezTo>
                    <a:pt x="30" y="55"/>
                    <a:pt x="16" y="50"/>
                    <a:pt x="8" y="38"/>
                  </a:cubicBezTo>
                  <a:cubicBezTo>
                    <a:pt x="0" y="26"/>
                    <a:pt x="1" y="12"/>
                    <a:pt x="10" y="6"/>
                  </a:cubicBezTo>
                  <a:cubicBezTo>
                    <a:pt x="19" y="0"/>
                    <a:pt x="33" y="5"/>
                    <a:pt x="41" y="17"/>
                  </a:cubicBezTo>
                  <a:cubicBezTo>
                    <a:pt x="49" y="29"/>
                    <a:pt x="48" y="43"/>
                    <a:pt x="39" y="49"/>
                  </a:cubicBezTo>
                  <a:close/>
                </a:path>
              </a:pathLst>
            </a:custGeom>
            <a:solidFill>
              <a:srgbClr val="F29C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887" name="Freeform 9922"/>
            <p:cNvSpPr>
              <a:spLocks/>
            </p:cNvSpPr>
            <p:nvPr/>
          </p:nvSpPr>
          <p:spPr bwMode="auto">
            <a:xfrm>
              <a:off x="7491413" y="3811588"/>
              <a:ext cx="314325" cy="342900"/>
            </a:xfrm>
            <a:custGeom>
              <a:avLst/>
              <a:gdLst>
                <a:gd name="T0" fmla="*/ 42 w 165"/>
                <a:gd name="T1" fmla="*/ 19 h 180"/>
                <a:gd name="T2" fmla="*/ 108 w 165"/>
                <a:gd name="T3" fmla="*/ 180 h 180"/>
                <a:gd name="T4" fmla="*/ 165 w 165"/>
                <a:gd name="T5" fmla="*/ 154 h 180"/>
                <a:gd name="T6" fmla="*/ 52 w 165"/>
                <a:gd name="T7" fmla="*/ 10 h 180"/>
                <a:gd name="T8" fmla="*/ 49 w 165"/>
                <a:gd name="T9" fmla="*/ 10 h 180"/>
                <a:gd name="T10" fmla="*/ 42 w 165"/>
                <a:gd name="T11" fmla="*/ 19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5" h="180">
                  <a:moveTo>
                    <a:pt x="42" y="19"/>
                  </a:moveTo>
                  <a:cubicBezTo>
                    <a:pt x="42" y="19"/>
                    <a:pt x="36" y="60"/>
                    <a:pt x="108" y="180"/>
                  </a:cubicBezTo>
                  <a:cubicBezTo>
                    <a:pt x="108" y="180"/>
                    <a:pt x="139" y="180"/>
                    <a:pt x="165" y="154"/>
                  </a:cubicBezTo>
                  <a:cubicBezTo>
                    <a:pt x="165" y="154"/>
                    <a:pt x="105" y="21"/>
                    <a:pt x="52" y="10"/>
                  </a:cubicBezTo>
                  <a:cubicBezTo>
                    <a:pt x="0" y="0"/>
                    <a:pt x="49" y="10"/>
                    <a:pt x="49" y="10"/>
                  </a:cubicBezTo>
                  <a:lnTo>
                    <a:pt x="42" y="19"/>
                  </a:lnTo>
                  <a:close/>
                </a:path>
              </a:pathLst>
            </a:custGeom>
            <a:solidFill>
              <a:srgbClr val="F29C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888" name="Freeform 9923"/>
            <p:cNvSpPr>
              <a:spLocks/>
            </p:cNvSpPr>
            <p:nvPr/>
          </p:nvSpPr>
          <p:spPr bwMode="auto">
            <a:xfrm>
              <a:off x="7559675" y="3849688"/>
              <a:ext cx="246063" cy="306388"/>
            </a:xfrm>
            <a:custGeom>
              <a:avLst/>
              <a:gdLst>
                <a:gd name="T0" fmla="*/ 6 w 129"/>
                <a:gd name="T1" fmla="*/ 0 h 161"/>
                <a:gd name="T2" fmla="*/ 72 w 129"/>
                <a:gd name="T3" fmla="*/ 161 h 161"/>
                <a:gd name="T4" fmla="*/ 129 w 129"/>
                <a:gd name="T5" fmla="*/ 134 h 161"/>
                <a:gd name="T6" fmla="*/ 6 w 129"/>
                <a:gd name="T7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9" h="161">
                  <a:moveTo>
                    <a:pt x="6" y="0"/>
                  </a:moveTo>
                  <a:cubicBezTo>
                    <a:pt x="6" y="0"/>
                    <a:pt x="0" y="41"/>
                    <a:pt x="72" y="161"/>
                  </a:cubicBezTo>
                  <a:cubicBezTo>
                    <a:pt x="72" y="161"/>
                    <a:pt x="103" y="160"/>
                    <a:pt x="129" y="134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F4A6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889" name="Freeform 9924"/>
            <p:cNvSpPr>
              <a:spLocks/>
            </p:cNvSpPr>
            <p:nvPr/>
          </p:nvSpPr>
          <p:spPr bwMode="auto">
            <a:xfrm>
              <a:off x="7673975" y="4098925"/>
              <a:ext cx="38100" cy="57150"/>
            </a:xfrm>
            <a:custGeom>
              <a:avLst/>
              <a:gdLst>
                <a:gd name="T0" fmla="*/ 12 w 20"/>
                <a:gd name="T1" fmla="*/ 30 h 30"/>
                <a:gd name="T2" fmla="*/ 0 w 20"/>
                <a:gd name="T3" fmla="*/ 0 h 30"/>
                <a:gd name="T4" fmla="*/ 20 w 20"/>
                <a:gd name="T5" fmla="*/ 28 h 30"/>
                <a:gd name="T6" fmla="*/ 12 w 20"/>
                <a:gd name="T7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30">
                  <a:moveTo>
                    <a:pt x="12" y="3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0" y="28"/>
                    <a:pt x="20" y="28"/>
                    <a:pt x="20" y="28"/>
                  </a:cubicBezTo>
                  <a:cubicBezTo>
                    <a:pt x="20" y="28"/>
                    <a:pt x="17" y="30"/>
                    <a:pt x="12" y="30"/>
                  </a:cubicBezTo>
                  <a:close/>
                </a:path>
              </a:pathLst>
            </a:custGeom>
            <a:solidFill>
              <a:srgbClr val="EA91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890" name="Freeform 9925"/>
            <p:cNvSpPr>
              <a:spLocks/>
            </p:cNvSpPr>
            <p:nvPr/>
          </p:nvSpPr>
          <p:spPr bwMode="auto">
            <a:xfrm>
              <a:off x="7181850" y="3535363"/>
              <a:ext cx="82550" cy="19050"/>
            </a:xfrm>
            <a:custGeom>
              <a:avLst/>
              <a:gdLst>
                <a:gd name="T0" fmla="*/ 0 w 44"/>
                <a:gd name="T1" fmla="*/ 10 h 10"/>
                <a:gd name="T2" fmla="*/ 41 w 44"/>
                <a:gd name="T3" fmla="*/ 0 h 10"/>
                <a:gd name="T4" fmla="*/ 44 w 44"/>
                <a:gd name="T5" fmla="*/ 5 h 10"/>
                <a:gd name="T6" fmla="*/ 41 w 44"/>
                <a:gd name="T7" fmla="*/ 10 h 10"/>
                <a:gd name="T8" fmla="*/ 0 w 44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0">
                  <a:moveTo>
                    <a:pt x="0" y="10"/>
                  </a:moveTo>
                  <a:cubicBezTo>
                    <a:pt x="0" y="10"/>
                    <a:pt x="26" y="0"/>
                    <a:pt x="41" y="0"/>
                  </a:cubicBezTo>
                  <a:cubicBezTo>
                    <a:pt x="44" y="5"/>
                    <a:pt x="44" y="5"/>
                    <a:pt x="44" y="5"/>
                  </a:cubicBezTo>
                  <a:cubicBezTo>
                    <a:pt x="41" y="10"/>
                    <a:pt x="41" y="10"/>
                    <a:pt x="41" y="10"/>
                  </a:cubicBezTo>
                  <a:lnTo>
                    <a:pt x="0" y="10"/>
                  </a:lnTo>
                  <a:close/>
                </a:path>
              </a:pathLst>
            </a:custGeom>
            <a:solidFill>
              <a:srgbClr val="F29C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41" name="副标题 2">
            <a:extLst>
              <a:ext uri="{FF2B5EF4-FFF2-40B4-BE49-F238E27FC236}">
                <a16:creationId xmlns="" xmlns:a16="http://schemas.microsoft.com/office/drawing/2014/main" id="{394882BA-5792-4EE7-B60E-A9F80235E0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12752" y="4762295"/>
            <a:ext cx="5357061" cy="55879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42" name="标题 1">
            <a:extLst>
              <a:ext uri="{FF2B5EF4-FFF2-40B4-BE49-F238E27FC236}">
                <a16:creationId xmlns="" xmlns:a16="http://schemas.microsoft.com/office/drawing/2014/main" id="{B9B2BE3C-B7AB-49A5-AB98-0F68927423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12752" y="3628815"/>
            <a:ext cx="5357061" cy="125793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243" name="文本占位符 13">
            <a:extLst>
              <a:ext uri="{FF2B5EF4-FFF2-40B4-BE49-F238E27FC236}">
                <a16:creationId xmlns="" xmlns:a16="http://schemas.microsoft.com/office/drawing/2014/main" id="{A33604BC-1345-44E1-8B35-3174CDCC36F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19815" y="5605258"/>
            <a:ext cx="5357061" cy="296271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marL="0" indent="0" algn="ctr">
              <a:buNone/>
              <a:defRPr sz="1500" b="0">
                <a:solidFill>
                  <a:schemeClr val="bg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244" name="文本占位符 13">
            <a:extLst>
              <a:ext uri="{FF2B5EF4-FFF2-40B4-BE49-F238E27FC236}">
                <a16:creationId xmlns="" xmlns:a16="http://schemas.microsoft.com/office/drawing/2014/main" id="{BFE948FD-2C70-4D28-B99F-9AB183755A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319815" y="5923194"/>
            <a:ext cx="5357061" cy="296271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marL="0" indent="0" algn="ctr">
              <a:buNone/>
              <a:defRPr sz="1500" b="0">
                <a:solidFill>
                  <a:schemeClr val="bg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676021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末尾幻灯片"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Rectangle 9692"/>
          <p:cNvSpPr>
            <a:spLocks noChangeArrowheads="1"/>
          </p:cNvSpPr>
          <p:nvPr userDrawn="1"/>
        </p:nvSpPr>
        <p:spPr bwMode="auto">
          <a:xfrm>
            <a:off x="-1589" y="1"/>
            <a:ext cx="12187331" cy="6858023"/>
          </a:xfrm>
          <a:prstGeom prst="rect">
            <a:avLst/>
          </a:prstGeom>
          <a:solidFill>
            <a:srgbClr val="11364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194" name="组合 193"/>
          <p:cNvGrpSpPr/>
          <p:nvPr/>
        </p:nvGrpSpPr>
        <p:grpSpPr>
          <a:xfrm>
            <a:off x="4399264" y="1219201"/>
            <a:ext cx="3387212" cy="2586586"/>
            <a:chOff x="3997354" y="1250955"/>
            <a:chExt cx="4191032" cy="3200411"/>
          </a:xfrm>
        </p:grpSpPr>
        <p:sp>
          <p:nvSpPr>
            <p:cNvPr id="195" name="Freeform 9696"/>
            <p:cNvSpPr>
              <a:spLocks/>
            </p:cNvSpPr>
            <p:nvPr/>
          </p:nvSpPr>
          <p:spPr bwMode="auto">
            <a:xfrm>
              <a:off x="6962827" y="1554169"/>
              <a:ext cx="911232" cy="852490"/>
            </a:xfrm>
            <a:custGeom>
              <a:avLst/>
              <a:gdLst>
                <a:gd name="T0" fmla="*/ 197 w 479"/>
                <a:gd name="T1" fmla="*/ 0 h 447"/>
                <a:gd name="T2" fmla="*/ 14 w 479"/>
                <a:gd name="T3" fmla="*/ 96 h 447"/>
                <a:gd name="T4" fmla="*/ 6 w 479"/>
                <a:gd name="T5" fmla="*/ 123 h 447"/>
                <a:gd name="T6" fmla="*/ 165 w 479"/>
                <a:gd name="T7" fmla="*/ 426 h 447"/>
                <a:gd name="T8" fmla="*/ 230 w 479"/>
                <a:gd name="T9" fmla="*/ 447 h 447"/>
                <a:gd name="T10" fmla="*/ 465 w 479"/>
                <a:gd name="T11" fmla="*/ 323 h 447"/>
                <a:gd name="T12" fmla="*/ 474 w 479"/>
                <a:gd name="T13" fmla="*/ 295 h 447"/>
                <a:gd name="T14" fmla="*/ 338 w 479"/>
                <a:gd name="T15" fmla="*/ 37 h 447"/>
                <a:gd name="T16" fmla="*/ 197 w 479"/>
                <a:gd name="T17" fmla="*/ 0 h 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9" h="447">
                  <a:moveTo>
                    <a:pt x="197" y="0"/>
                  </a:moveTo>
                  <a:cubicBezTo>
                    <a:pt x="14" y="96"/>
                    <a:pt x="14" y="96"/>
                    <a:pt x="14" y="96"/>
                  </a:cubicBezTo>
                  <a:cubicBezTo>
                    <a:pt x="4" y="101"/>
                    <a:pt x="0" y="114"/>
                    <a:pt x="6" y="123"/>
                  </a:cubicBezTo>
                  <a:cubicBezTo>
                    <a:pt x="165" y="426"/>
                    <a:pt x="165" y="426"/>
                    <a:pt x="165" y="426"/>
                  </a:cubicBezTo>
                  <a:cubicBezTo>
                    <a:pt x="230" y="447"/>
                    <a:pt x="230" y="447"/>
                    <a:pt x="230" y="447"/>
                  </a:cubicBezTo>
                  <a:cubicBezTo>
                    <a:pt x="465" y="323"/>
                    <a:pt x="465" y="323"/>
                    <a:pt x="465" y="323"/>
                  </a:cubicBezTo>
                  <a:cubicBezTo>
                    <a:pt x="475" y="317"/>
                    <a:pt x="479" y="305"/>
                    <a:pt x="474" y="295"/>
                  </a:cubicBezTo>
                  <a:cubicBezTo>
                    <a:pt x="338" y="37"/>
                    <a:pt x="338" y="37"/>
                    <a:pt x="338" y="37"/>
                  </a:cubicBezTo>
                  <a:lnTo>
                    <a:pt x="197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6" name="Freeform 9697"/>
            <p:cNvSpPr>
              <a:spLocks/>
            </p:cNvSpPr>
            <p:nvPr/>
          </p:nvSpPr>
          <p:spPr bwMode="auto">
            <a:xfrm>
              <a:off x="7235879" y="1554169"/>
              <a:ext cx="638180" cy="744540"/>
            </a:xfrm>
            <a:custGeom>
              <a:avLst/>
              <a:gdLst>
                <a:gd name="T0" fmla="*/ 53 w 335"/>
                <a:gd name="T1" fmla="*/ 0 h 391"/>
                <a:gd name="T2" fmla="*/ 0 w 335"/>
                <a:gd name="T3" fmla="*/ 28 h 391"/>
                <a:gd name="T4" fmla="*/ 191 w 335"/>
                <a:gd name="T5" fmla="*/ 391 h 391"/>
                <a:gd name="T6" fmla="*/ 321 w 335"/>
                <a:gd name="T7" fmla="*/ 323 h 391"/>
                <a:gd name="T8" fmla="*/ 330 w 335"/>
                <a:gd name="T9" fmla="*/ 295 h 391"/>
                <a:gd name="T10" fmla="*/ 194 w 335"/>
                <a:gd name="T11" fmla="*/ 37 h 391"/>
                <a:gd name="T12" fmla="*/ 53 w 335"/>
                <a:gd name="T13" fmla="*/ 0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5" h="391">
                  <a:moveTo>
                    <a:pt x="53" y="0"/>
                  </a:moveTo>
                  <a:cubicBezTo>
                    <a:pt x="0" y="28"/>
                    <a:pt x="0" y="28"/>
                    <a:pt x="0" y="28"/>
                  </a:cubicBezTo>
                  <a:cubicBezTo>
                    <a:pt x="191" y="391"/>
                    <a:pt x="191" y="391"/>
                    <a:pt x="191" y="391"/>
                  </a:cubicBezTo>
                  <a:cubicBezTo>
                    <a:pt x="321" y="323"/>
                    <a:pt x="321" y="323"/>
                    <a:pt x="321" y="323"/>
                  </a:cubicBezTo>
                  <a:cubicBezTo>
                    <a:pt x="331" y="317"/>
                    <a:pt x="335" y="305"/>
                    <a:pt x="330" y="295"/>
                  </a:cubicBezTo>
                  <a:cubicBezTo>
                    <a:pt x="194" y="37"/>
                    <a:pt x="194" y="37"/>
                    <a:pt x="194" y="37"/>
                  </a:cubicBezTo>
                  <a:lnTo>
                    <a:pt x="53" y="0"/>
                  </a:ln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7" name="Freeform 9698"/>
            <p:cNvSpPr>
              <a:spLocks/>
            </p:cNvSpPr>
            <p:nvPr/>
          </p:nvSpPr>
          <p:spPr bwMode="auto">
            <a:xfrm>
              <a:off x="7053315" y="1704982"/>
              <a:ext cx="227014" cy="142875"/>
            </a:xfrm>
            <a:custGeom>
              <a:avLst/>
              <a:gdLst>
                <a:gd name="T0" fmla="*/ 143 w 143"/>
                <a:gd name="T1" fmla="*/ 20 h 90"/>
                <a:gd name="T2" fmla="*/ 11 w 143"/>
                <a:gd name="T3" fmla="*/ 90 h 90"/>
                <a:gd name="T4" fmla="*/ 0 w 143"/>
                <a:gd name="T5" fmla="*/ 70 h 90"/>
                <a:gd name="T6" fmla="*/ 132 w 143"/>
                <a:gd name="T7" fmla="*/ 0 h 90"/>
                <a:gd name="T8" fmla="*/ 143 w 143"/>
                <a:gd name="T9" fmla="*/ 2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" h="90">
                  <a:moveTo>
                    <a:pt x="143" y="20"/>
                  </a:moveTo>
                  <a:lnTo>
                    <a:pt x="11" y="90"/>
                  </a:lnTo>
                  <a:lnTo>
                    <a:pt x="0" y="70"/>
                  </a:lnTo>
                  <a:lnTo>
                    <a:pt x="132" y="0"/>
                  </a:lnTo>
                  <a:lnTo>
                    <a:pt x="143" y="2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8" name="Freeform 9699"/>
            <p:cNvSpPr>
              <a:spLocks/>
            </p:cNvSpPr>
            <p:nvPr/>
          </p:nvSpPr>
          <p:spPr bwMode="auto">
            <a:xfrm>
              <a:off x="7081890" y="1760544"/>
              <a:ext cx="227014" cy="141288"/>
            </a:xfrm>
            <a:custGeom>
              <a:avLst/>
              <a:gdLst>
                <a:gd name="T0" fmla="*/ 143 w 143"/>
                <a:gd name="T1" fmla="*/ 20 h 89"/>
                <a:gd name="T2" fmla="*/ 11 w 143"/>
                <a:gd name="T3" fmla="*/ 89 h 89"/>
                <a:gd name="T4" fmla="*/ 0 w 143"/>
                <a:gd name="T5" fmla="*/ 68 h 89"/>
                <a:gd name="T6" fmla="*/ 132 w 143"/>
                <a:gd name="T7" fmla="*/ 0 h 89"/>
                <a:gd name="T8" fmla="*/ 143 w 143"/>
                <a:gd name="T9" fmla="*/ 2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" h="89">
                  <a:moveTo>
                    <a:pt x="143" y="20"/>
                  </a:moveTo>
                  <a:lnTo>
                    <a:pt x="11" y="89"/>
                  </a:lnTo>
                  <a:lnTo>
                    <a:pt x="0" y="68"/>
                  </a:lnTo>
                  <a:lnTo>
                    <a:pt x="132" y="0"/>
                  </a:lnTo>
                  <a:lnTo>
                    <a:pt x="143" y="2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" name="Freeform 9700"/>
            <p:cNvSpPr>
              <a:spLocks/>
            </p:cNvSpPr>
            <p:nvPr/>
          </p:nvSpPr>
          <p:spPr bwMode="auto">
            <a:xfrm>
              <a:off x="7110466" y="1812932"/>
              <a:ext cx="227014" cy="142875"/>
            </a:xfrm>
            <a:custGeom>
              <a:avLst/>
              <a:gdLst>
                <a:gd name="T0" fmla="*/ 143 w 143"/>
                <a:gd name="T1" fmla="*/ 21 h 90"/>
                <a:gd name="T2" fmla="*/ 11 w 143"/>
                <a:gd name="T3" fmla="*/ 90 h 90"/>
                <a:gd name="T4" fmla="*/ 0 w 143"/>
                <a:gd name="T5" fmla="*/ 70 h 90"/>
                <a:gd name="T6" fmla="*/ 132 w 143"/>
                <a:gd name="T7" fmla="*/ 0 h 90"/>
                <a:gd name="T8" fmla="*/ 143 w 143"/>
                <a:gd name="T9" fmla="*/ 21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" h="90">
                  <a:moveTo>
                    <a:pt x="143" y="21"/>
                  </a:moveTo>
                  <a:lnTo>
                    <a:pt x="11" y="90"/>
                  </a:lnTo>
                  <a:lnTo>
                    <a:pt x="0" y="70"/>
                  </a:lnTo>
                  <a:lnTo>
                    <a:pt x="132" y="0"/>
                  </a:lnTo>
                  <a:lnTo>
                    <a:pt x="143" y="21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" name="Freeform 9701"/>
            <p:cNvSpPr>
              <a:spLocks/>
            </p:cNvSpPr>
            <p:nvPr/>
          </p:nvSpPr>
          <p:spPr bwMode="auto">
            <a:xfrm>
              <a:off x="7139041" y="1868495"/>
              <a:ext cx="227014" cy="141288"/>
            </a:xfrm>
            <a:custGeom>
              <a:avLst/>
              <a:gdLst>
                <a:gd name="T0" fmla="*/ 143 w 143"/>
                <a:gd name="T1" fmla="*/ 19 h 89"/>
                <a:gd name="T2" fmla="*/ 11 w 143"/>
                <a:gd name="T3" fmla="*/ 89 h 89"/>
                <a:gd name="T4" fmla="*/ 0 w 143"/>
                <a:gd name="T5" fmla="*/ 69 h 89"/>
                <a:gd name="T6" fmla="*/ 132 w 143"/>
                <a:gd name="T7" fmla="*/ 0 h 89"/>
                <a:gd name="T8" fmla="*/ 143 w 143"/>
                <a:gd name="T9" fmla="*/ 1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" h="89">
                  <a:moveTo>
                    <a:pt x="143" y="19"/>
                  </a:moveTo>
                  <a:lnTo>
                    <a:pt x="11" y="89"/>
                  </a:lnTo>
                  <a:lnTo>
                    <a:pt x="0" y="69"/>
                  </a:lnTo>
                  <a:lnTo>
                    <a:pt x="132" y="0"/>
                  </a:lnTo>
                  <a:lnTo>
                    <a:pt x="143" y="19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1" name="Freeform 9702"/>
            <p:cNvSpPr>
              <a:spLocks/>
            </p:cNvSpPr>
            <p:nvPr/>
          </p:nvSpPr>
          <p:spPr bwMode="auto">
            <a:xfrm>
              <a:off x="7167616" y="1922470"/>
              <a:ext cx="227014" cy="142875"/>
            </a:xfrm>
            <a:custGeom>
              <a:avLst/>
              <a:gdLst>
                <a:gd name="T0" fmla="*/ 143 w 143"/>
                <a:gd name="T1" fmla="*/ 20 h 90"/>
                <a:gd name="T2" fmla="*/ 11 w 143"/>
                <a:gd name="T3" fmla="*/ 90 h 90"/>
                <a:gd name="T4" fmla="*/ 0 w 143"/>
                <a:gd name="T5" fmla="*/ 69 h 90"/>
                <a:gd name="T6" fmla="*/ 132 w 143"/>
                <a:gd name="T7" fmla="*/ 0 h 90"/>
                <a:gd name="T8" fmla="*/ 143 w 143"/>
                <a:gd name="T9" fmla="*/ 2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" h="90">
                  <a:moveTo>
                    <a:pt x="143" y="20"/>
                  </a:moveTo>
                  <a:lnTo>
                    <a:pt x="11" y="90"/>
                  </a:lnTo>
                  <a:lnTo>
                    <a:pt x="0" y="69"/>
                  </a:lnTo>
                  <a:lnTo>
                    <a:pt x="132" y="0"/>
                  </a:lnTo>
                  <a:lnTo>
                    <a:pt x="143" y="2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2" name="Freeform 9703"/>
            <p:cNvSpPr>
              <a:spLocks/>
            </p:cNvSpPr>
            <p:nvPr/>
          </p:nvSpPr>
          <p:spPr bwMode="auto">
            <a:xfrm>
              <a:off x="7196191" y="1978033"/>
              <a:ext cx="227014" cy="142875"/>
            </a:xfrm>
            <a:custGeom>
              <a:avLst/>
              <a:gdLst>
                <a:gd name="T0" fmla="*/ 143 w 143"/>
                <a:gd name="T1" fmla="*/ 20 h 90"/>
                <a:gd name="T2" fmla="*/ 11 w 143"/>
                <a:gd name="T3" fmla="*/ 90 h 90"/>
                <a:gd name="T4" fmla="*/ 0 w 143"/>
                <a:gd name="T5" fmla="*/ 69 h 90"/>
                <a:gd name="T6" fmla="*/ 132 w 143"/>
                <a:gd name="T7" fmla="*/ 0 h 90"/>
                <a:gd name="T8" fmla="*/ 143 w 143"/>
                <a:gd name="T9" fmla="*/ 2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" h="90">
                  <a:moveTo>
                    <a:pt x="143" y="20"/>
                  </a:moveTo>
                  <a:lnTo>
                    <a:pt x="11" y="90"/>
                  </a:lnTo>
                  <a:lnTo>
                    <a:pt x="0" y="69"/>
                  </a:lnTo>
                  <a:lnTo>
                    <a:pt x="132" y="0"/>
                  </a:lnTo>
                  <a:lnTo>
                    <a:pt x="143" y="2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3" name="Freeform 9704"/>
            <p:cNvSpPr>
              <a:spLocks/>
            </p:cNvSpPr>
            <p:nvPr/>
          </p:nvSpPr>
          <p:spPr bwMode="auto">
            <a:xfrm>
              <a:off x="7226354" y="2035183"/>
              <a:ext cx="227014" cy="139700"/>
            </a:xfrm>
            <a:custGeom>
              <a:avLst/>
              <a:gdLst>
                <a:gd name="T0" fmla="*/ 143 w 143"/>
                <a:gd name="T1" fmla="*/ 19 h 88"/>
                <a:gd name="T2" fmla="*/ 11 w 143"/>
                <a:gd name="T3" fmla="*/ 88 h 88"/>
                <a:gd name="T4" fmla="*/ 0 w 143"/>
                <a:gd name="T5" fmla="*/ 68 h 88"/>
                <a:gd name="T6" fmla="*/ 132 w 143"/>
                <a:gd name="T7" fmla="*/ 0 h 88"/>
                <a:gd name="T8" fmla="*/ 143 w 143"/>
                <a:gd name="T9" fmla="*/ 19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" h="88">
                  <a:moveTo>
                    <a:pt x="143" y="19"/>
                  </a:moveTo>
                  <a:lnTo>
                    <a:pt x="11" y="88"/>
                  </a:lnTo>
                  <a:lnTo>
                    <a:pt x="0" y="68"/>
                  </a:lnTo>
                  <a:lnTo>
                    <a:pt x="132" y="0"/>
                  </a:lnTo>
                  <a:lnTo>
                    <a:pt x="143" y="19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4" name="Freeform 9705"/>
            <p:cNvSpPr>
              <a:spLocks/>
            </p:cNvSpPr>
            <p:nvPr/>
          </p:nvSpPr>
          <p:spPr bwMode="auto">
            <a:xfrm>
              <a:off x="7253342" y="2085983"/>
              <a:ext cx="227014" cy="142875"/>
            </a:xfrm>
            <a:custGeom>
              <a:avLst/>
              <a:gdLst>
                <a:gd name="T0" fmla="*/ 143 w 143"/>
                <a:gd name="T1" fmla="*/ 20 h 90"/>
                <a:gd name="T2" fmla="*/ 11 w 143"/>
                <a:gd name="T3" fmla="*/ 90 h 90"/>
                <a:gd name="T4" fmla="*/ 0 w 143"/>
                <a:gd name="T5" fmla="*/ 70 h 90"/>
                <a:gd name="T6" fmla="*/ 132 w 143"/>
                <a:gd name="T7" fmla="*/ 0 h 90"/>
                <a:gd name="T8" fmla="*/ 143 w 143"/>
                <a:gd name="T9" fmla="*/ 2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" h="90">
                  <a:moveTo>
                    <a:pt x="143" y="20"/>
                  </a:moveTo>
                  <a:lnTo>
                    <a:pt x="11" y="90"/>
                  </a:lnTo>
                  <a:lnTo>
                    <a:pt x="0" y="70"/>
                  </a:lnTo>
                  <a:lnTo>
                    <a:pt x="132" y="0"/>
                  </a:lnTo>
                  <a:lnTo>
                    <a:pt x="143" y="2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5" name="Freeform 9706"/>
            <p:cNvSpPr>
              <a:spLocks/>
            </p:cNvSpPr>
            <p:nvPr/>
          </p:nvSpPr>
          <p:spPr bwMode="auto">
            <a:xfrm>
              <a:off x="7281917" y="2139958"/>
              <a:ext cx="227014" cy="139700"/>
            </a:xfrm>
            <a:custGeom>
              <a:avLst/>
              <a:gdLst>
                <a:gd name="T0" fmla="*/ 143 w 143"/>
                <a:gd name="T1" fmla="*/ 20 h 88"/>
                <a:gd name="T2" fmla="*/ 11 w 143"/>
                <a:gd name="T3" fmla="*/ 88 h 88"/>
                <a:gd name="T4" fmla="*/ 0 w 143"/>
                <a:gd name="T5" fmla="*/ 69 h 88"/>
                <a:gd name="T6" fmla="*/ 132 w 143"/>
                <a:gd name="T7" fmla="*/ 0 h 88"/>
                <a:gd name="T8" fmla="*/ 143 w 143"/>
                <a:gd name="T9" fmla="*/ 2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" h="88">
                  <a:moveTo>
                    <a:pt x="143" y="20"/>
                  </a:moveTo>
                  <a:lnTo>
                    <a:pt x="11" y="88"/>
                  </a:lnTo>
                  <a:lnTo>
                    <a:pt x="0" y="69"/>
                  </a:lnTo>
                  <a:lnTo>
                    <a:pt x="132" y="0"/>
                  </a:lnTo>
                  <a:lnTo>
                    <a:pt x="143" y="2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6" name="Freeform 9707"/>
            <p:cNvSpPr>
              <a:spLocks/>
            </p:cNvSpPr>
            <p:nvPr/>
          </p:nvSpPr>
          <p:spPr bwMode="auto">
            <a:xfrm>
              <a:off x="7308905" y="2190758"/>
              <a:ext cx="227014" cy="141288"/>
            </a:xfrm>
            <a:custGeom>
              <a:avLst/>
              <a:gdLst>
                <a:gd name="T0" fmla="*/ 143 w 143"/>
                <a:gd name="T1" fmla="*/ 20 h 89"/>
                <a:gd name="T2" fmla="*/ 11 w 143"/>
                <a:gd name="T3" fmla="*/ 89 h 89"/>
                <a:gd name="T4" fmla="*/ 0 w 143"/>
                <a:gd name="T5" fmla="*/ 68 h 89"/>
                <a:gd name="T6" fmla="*/ 132 w 143"/>
                <a:gd name="T7" fmla="*/ 0 h 89"/>
                <a:gd name="T8" fmla="*/ 143 w 143"/>
                <a:gd name="T9" fmla="*/ 2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" h="89">
                  <a:moveTo>
                    <a:pt x="143" y="20"/>
                  </a:moveTo>
                  <a:lnTo>
                    <a:pt x="11" y="89"/>
                  </a:lnTo>
                  <a:lnTo>
                    <a:pt x="0" y="68"/>
                  </a:lnTo>
                  <a:lnTo>
                    <a:pt x="132" y="0"/>
                  </a:lnTo>
                  <a:lnTo>
                    <a:pt x="143" y="2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7" name="Freeform 9708"/>
            <p:cNvSpPr>
              <a:spLocks/>
            </p:cNvSpPr>
            <p:nvPr/>
          </p:nvSpPr>
          <p:spPr bwMode="auto">
            <a:xfrm>
              <a:off x="7300967" y="1598619"/>
              <a:ext cx="188914" cy="122238"/>
            </a:xfrm>
            <a:custGeom>
              <a:avLst/>
              <a:gdLst>
                <a:gd name="T0" fmla="*/ 119 w 119"/>
                <a:gd name="T1" fmla="*/ 20 h 77"/>
                <a:gd name="T2" fmla="*/ 11 w 119"/>
                <a:gd name="T3" fmla="*/ 77 h 77"/>
                <a:gd name="T4" fmla="*/ 0 w 119"/>
                <a:gd name="T5" fmla="*/ 56 h 77"/>
                <a:gd name="T6" fmla="*/ 108 w 119"/>
                <a:gd name="T7" fmla="*/ 0 h 77"/>
                <a:gd name="T8" fmla="*/ 119 w 119"/>
                <a:gd name="T9" fmla="*/ 2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" h="77">
                  <a:moveTo>
                    <a:pt x="119" y="20"/>
                  </a:moveTo>
                  <a:lnTo>
                    <a:pt x="11" y="77"/>
                  </a:lnTo>
                  <a:lnTo>
                    <a:pt x="0" y="56"/>
                  </a:lnTo>
                  <a:lnTo>
                    <a:pt x="108" y="0"/>
                  </a:lnTo>
                  <a:lnTo>
                    <a:pt x="119" y="2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8" name="Freeform 9709"/>
            <p:cNvSpPr>
              <a:spLocks/>
            </p:cNvSpPr>
            <p:nvPr/>
          </p:nvSpPr>
          <p:spPr bwMode="auto">
            <a:xfrm>
              <a:off x="7331130" y="1631956"/>
              <a:ext cx="225427" cy="142875"/>
            </a:xfrm>
            <a:custGeom>
              <a:avLst/>
              <a:gdLst>
                <a:gd name="T0" fmla="*/ 142 w 142"/>
                <a:gd name="T1" fmla="*/ 21 h 90"/>
                <a:gd name="T2" fmla="*/ 10 w 142"/>
                <a:gd name="T3" fmla="*/ 90 h 90"/>
                <a:gd name="T4" fmla="*/ 0 w 142"/>
                <a:gd name="T5" fmla="*/ 70 h 90"/>
                <a:gd name="T6" fmla="*/ 132 w 142"/>
                <a:gd name="T7" fmla="*/ 0 h 90"/>
                <a:gd name="T8" fmla="*/ 142 w 142"/>
                <a:gd name="T9" fmla="*/ 21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2" h="90">
                  <a:moveTo>
                    <a:pt x="142" y="21"/>
                  </a:moveTo>
                  <a:lnTo>
                    <a:pt x="10" y="90"/>
                  </a:lnTo>
                  <a:lnTo>
                    <a:pt x="0" y="70"/>
                  </a:lnTo>
                  <a:lnTo>
                    <a:pt x="132" y="0"/>
                  </a:lnTo>
                  <a:lnTo>
                    <a:pt x="142" y="2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9" name="Freeform 9710"/>
            <p:cNvSpPr>
              <a:spLocks/>
            </p:cNvSpPr>
            <p:nvPr/>
          </p:nvSpPr>
          <p:spPr bwMode="auto">
            <a:xfrm>
              <a:off x="7359705" y="1687519"/>
              <a:ext cx="227014" cy="142875"/>
            </a:xfrm>
            <a:custGeom>
              <a:avLst/>
              <a:gdLst>
                <a:gd name="T0" fmla="*/ 143 w 143"/>
                <a:gd name="T1" fmla="*/ 21 h 90"/>
                <a:gd name="T2" fmla="*/ 11 w 143"/>
                <a:gd name="T3" fmla="*/ 90 h 90"/>
                <a:gd name="T4" fmla="*/ 0 w 143"/>
                <a:gd name="T5" fmla="*/ 70 h 90"/>
                <a:gd name="T6" fmla="*/ 132 w 143"/>
                <a:gd name="T7" fmla="*/ 0 h 90"/>
                <a:gd name="T8" fmla="*/ 143 w 143"/>
                <a:gd name="T9" fmla="*/ 21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" h="90">
                  <a:moveTo>
                    <a:pt x="143" y="21"/>
                  </a:moveTo>
                  <a:lnTo>
                    <a:pt x="11" y="90"/>
                  </a:lnTo>
                  <a:lnTo>
                    <a:pt x="0" y="70"/>
                  </a:lnTo>
                  <a:lnTo>
                    <a:pt x="132" y="0"/>
                  </a:lnTo>
                  <a:lnTo>
                    <a:pt x="143" y="2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0" name="Freeform 9711"/>
            <p:cNvSpPr>
              <a:spLocks/>
            </p:cNvSpPr>
            <p:nvPr/>
          </p:nvSpPr>
          <p:spPr bwMode="auto">
            <a:xfrm>
              <a:off x="7388280" y="1741494"/>
              <a:ext cx="225427" cy="142875"/>
            </a:xfrm>
            <a:custGeom>
              <a:avLst/>
              <a:gdLst>
                <a:gd name="T0" fmla="*/ 142 w 142"/>
                <a:gd name="T1" fmla="*/ 20 h 90"/>
                <a:gd name="T2" fmla="*/ 10 w 142"/>
                <a:gd name="T3" fmla="*/ 90 h 90"/>
                <a:gd name="T4" fmla="*/ 0 w 142"/>
                <a:gd name="T5" fmla="*/ 69 h 90"/>
                <a:gd name="T6" fmla="*/ 132 w 142"/>
                <a:gd name="T7" fmla="*/ 0 h 90"/>
                <a:gd name="T8" fmla="*/ 142 w 142"/>
                <a:gd name="T9" fmla="*/ 2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2" h="90">
                  <a:moveTo>
                    <a:pt x="142" y="20"/>
                  </a:moveTo>
                  <a:lnTo>
                    <a:pt x="10" y="90"/>
                  </a:lnTo>
                  <a:lnTo>
                    <a:pt x="0" y="69"/>
                  </a:lnTo>
                  <a:lnTo>
                    <a:pt x="132" y="0"/>
                  </a:lnTo>
                  <a:lnTo>
                    <a:pt x="142" y="2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1" name="Freeform 9712"/>
            <p:cNvSpPr>
              <a:spLocks/>
            </p:cNvSpPr>
            <p:nvPr/>
          </p:nvSpPr>
          <p:spPr bwMode="auto">
            <a:xfrm>
              <a:off x="7416855" y="1793882"/>
              <a:ext cx="225427" cy="142875"/>
            </a:xfrm>
            <a:custGeom>
              <a:avLst/>
              <a:gdLst>
                <a:gd name="T0" fmla="*/ 142 w 142"/>
                <a:gd name="T1" fmla="*/ 21 h 90"/>
                <a:gd name="T2" fmla="*/ 10 w 142"/>
                <a:gd name="T3" fmla="*/ 90 h 90"/>
                <a:gd name="T4" fmla="*/ 0 w 142"/>
                <a:gd name="T5" fmla="*/ 70 h 90"/>
                <a:gd name="T6" fmla="*/ 132 w 142"/>
                <a:gd name="T7" fmla="*/ 0 h 90"/>
                <a:gd name="T8" fmla="*/ 142 w 142"/>
                <a:gd name="T9" fmla="*/ 21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2" h="90">
                  <a:moveTo>
                    <a:pt x="142" y="21"/>
                  </a:moveTo>
                  <a:lnTo>
                    <a:pt x="10" y="90"/>
                  </a:lnTo>
                  <a:lnTo>
                    <a:pt x="0" y="70"/>
                  </a:lnTo>
                  <a:lnTo>
                    <a:pt x="132" y="0"/>
                  </a:lnTo>
                  <a:lnTo>
                    <a:pt x="142" y="2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2" name="Freeform 9713"/>
            <p:cNvSpPr>
              <a:spLocks/>
            </p:cNvSpPr>
            <p:nvPr/>
          </p:nvSpPr>
          <p:spPr bwMode="auto">
            <a:xfrm>
              <a:off x="7445431" y="1849445"/>
              <a:ext cx="227014" cy="142875"/>
            </a:xfrm>
            <a:custGeom>
              <a:avLst/>
              <a:gdLst>
                <a:gd name="T0" fmla="*/ 143 w 143"/>
                <a:gd name="T1" fmla="*/ 21 h 90"/>
                <a:gd name="T2" fmla="*/ 11 w 143"/>
                <a:gd name="T3" fmla="*/ 90 h 90"/>
                <a:gd name="T4" fmla="*/ 0 w 143"/>
                <a:gd name="T5" fmla="*/ 70 h 90"/>
                <a:gd name="T6" fmla="*/ 132 w 143"/>
                <a:gd name="T7" fmla="*/ 0 h 90"/>
                <a:gd name="T8" fmla="*/ 143 w 143"/>
                <a:gd name="T9" fmla="*/ 21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" h="90">
                  <a:moveTo>
                    <a:pt x="143" y="21"/>
                  </a:moveTo>
                  <a:lnTo>
                    <a:pt x="11" y="90"/>
                  </a:lnTo>
                  <a:lnTo>
                    <a:pt x="0" y="70"/>
                  </a:lnTo>
                  <a:lnTo>
                    <a:pt x="132" y="0"/>
                  </a:lnTo>
                  <a:lnTo>
                    <a:pt x="143" y="2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3" name="Freeform 9714"/>
            <p:cNvSpPr>
              <a:spLocks/>
            </p:cNvSpPr>
            <p:nvPr/>
          </p:nvSpPr>
          <p:spPr bwMode="auto">
            <a:xfrm>
              <a:off x="7474006" y="1906595"/>
              <a:ext cx="227014" cy="142875"/>
            </a:xfrm>
            <a:custGeom>
              <a:avLst/>
              <a:gdLst>
                <a:gd name="T0" fmla="*/ 143 w 143"/>
                <a:gd name="T1" fmla="*/ 21 h 90"/>
                <a:gd name="T2" fmla="*/ 11 w 143"/>
                <a:gd name="T3" fmla="*/ 90 h 90"/>
                <a:gd name="T4" fmla="*/ 0 w 143"/>
                <a:gd name="T5" fmla="*/ 70 h 90"/>
                <a:gd name="T6" fmla="*/ 132 w 143"/>
                <a:gd name="T7" fmla="*/ 0 h 90"/>
                <a:gd name="T8" fmla="*/ 143 w 143"/>
                <a:gd name="T9" fmla="*/ 21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" h="90">
                  <a:moveTo>
                    <a:pt x="143" y="21"/>
                  </a:moveTo>
                  <a:lnTo>
                    <a:pt x="11" y="90"/>
                  </a:lnTo>
                  <a:lnTo>
                    <a:pt x="0" y="70"/>
                  </a:lnTo>
                  <a:lnTo>
                    <a:pt x="132" y="0"/>
                  </a:lnTo>
                  <a:lnTo>
                    <a:pt x="143" y="2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4" name="Freeform 9715"/>
            <p:cNvSpPr>
              <a:spLocks/>
            </p:cNvSpPr>
            <p:nvPr/>
          </p:nvSpPr>
          <p:spPr bwMode="auto">
            <a:xfrm>
              <a:off x="7502581" y="1958983"/>
              <a:ext cx="227014" cy="142875"/>
            </a:xfrm>
            <a:custGeom>
              <a:avLst/>
              <a:gdLst>
                <a:gd name="T0" fmla="*/ 143 w 143"/>
                <a:gd name="T1" fmla="*/ 20 h 90"/>
                <a:gd name="T2" fmla="*/ 11 w 143"/>
                <a:gd name="T3" fmla="*/ 90 h 90"/>
                <a:gd name="T4" fmla="*/ 0 w 143"/>
                <a:gd name="T5" fmla="*/ 69 h 90"/>
                <a:gd name="T6" fmla="*/ 132 w 143"/>
                <a:gd name="T7" fmla="*/ 0 h 90"/>
                <a:gd name="T8" fmla="*/ 143 w 143"/>
                <a:gd name="T9" fmla="*/ 2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" h="90">
                  <a:moveTo>
                    <a:pt x="143" y="20"/>
                  </a:moveTo>
                  <a:lnTo>
                    <a:pt x="11" y="90"/>
                  </a:lnTo>
                  <a:lnTo>
                    <a:pt x="0" y="69"/>
                  </a:lnTo>
                  <a:lnTo>
                    <a:pt x="132" y="0"/>
                  </a:lnTo>
                  <a:lnTo>
                    <a:pt x="143" y="2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5" name="Freeform 9716"/>
            <p:cNvSpPr>
              <a:spLocks/>
            </p:cNvSpPr>
            <p:nvPr/>
          </p:nvSpPr>
          <p:spPr bwMode="auto">
            <a:xfrm>
              <a:off x="7529569" y="2011370"/>
              <a:ext cx="227014" cy="142875"/>
            </a:xfrm>
            <a:custGeom>
              <a:avLst/>
              <a:gdLst>
                <a:gd name="T0" fmla="*/ 143 w 143"/>
                <a:gd name="T1" fmla="*/ 21 h 90"/>
                <a:gd name="T2" fmla="*/ 11 w 143"/>
                <a:gd name="T3" fmla="*/ 90 h 90"/>
                <a:gd name="T4" fmla="*/ 0 w 143"/>
                <a:gd name="T5" fmla="*/ 70 h 90"/>
                <a:gd name="T6" fmla="*/ 132 w 143"/>
                <a:gd name="T7" fmla="*/ 0 h 90"/>
                <a:gd name="T8" fmla="*/ 143 w 143"/>
                <a:gd name="T9" fmla="*/ 21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" h="90">
                  <a:moveTo>
                    <a:pt x="143" y="21"/>
                  </a:moveTo>
                  <a:lnTo>
                    <a:pt x="11" y="90"/>
                  </a:lnTo>
                  <a:lnTo>
                    <a:pt x="0" y="70"/>
                  </a:lnTo>
                  <a:lnTo>
                    <a:pt x="132" y="0"/>
                  </a:lnTo>
                  <a:lnTo>
                    <a:pt x="143" y="2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6" name="Freeform 9717"/>
            <p:cNvSpPr>
              <a:spLocks/>
            </p:cNvSpPr>
            <p:nvPr/>
          </p:nvSpPr>
          <p:spPr bwMode="auto">
            <a:xfrm>
              <a:off x="7558144" y="2063758"/>
              <a:ext cx="227014" cy="142875"/>
            </a:xfrm>
            <a:custGeom>
              <a:avLst/>
              <a:gdLst>
                <a:gd name="T0" fmla="*/ 143 w 143"/>
                <a:gd name="T1" fmla="*/ 20 h 90"/>
                <a:gd name="T2" fmla="*/ 10 w 143"/>
                <a:gd name="T3" fmla="*/ 90 h 90"/>
                <a:gd name="T4" fmla="*/ 0 w 143"/>
                <a:gd name="T5" fmla="*/ 69 h 90"/>
                <a:gd name="T6" fmla="*/ 132 w 143"/>
                <a:gd name="T7" fmla="*/ 0 h 90"/>
                <a:gd name="T8" fmla="*/ 143 w 143"/>
                <a:gd name="T9" fmla="*/ 2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" h="90">
                  <a:moveTo>
                    <a:pt x="143" y="20"/>
                  </a:moveTo>
                  <a:lnTo>
                    <a:pt x="10" y="90"/>
                  </a:lnTo>
                  <a:lnTo>
                    <a:pt x="0" y="69"/>
                  </a:lnTo>
                  <a:lnTo>
                    <a:pt x="132" y="0"/>
                  </a:lnTo>
                  <a:lnTo>
                    <a:pt x="143" y="2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7" name="Freeform 9718"/>
            <p:cNvSpPr>
              <a:spLocks/>
            </p:cNvSpPr>
            <p:nvPr/>
          </p:nvSpPr>
          <p:spPr bwMode="auto">
            <a:xfrm>
              <a:off x="7389868" y="1606556"/>
              <a:ext cx="215902" cy="153988"/>
            </a:xfrm>
            <a:custGeom>
              <a:avLst/>
              <a:gdLst>
                <a:gd name="T0" fmla="*/ 0 w 113"/>
                <a:gd name="T1" fmla="*/ 0 h 81"/>
                <a:gd name="T2" fmla="*/ 23 w 113"/>
                <a:gd name="T3" fmla="*/ 50 h 81"/>
                <a:gd name="T4" fmla="*/ 60 w 113"/>
                <a:gd name="T5" fmla="*/ 60 h 81"/>
                <a:gd name="T6" fmla="*/ 113 w 113"/>
                <a:gd name="T7" fmla="*/ 10 h 81"/>
                <a:gd name="T8" fmla="*/ 0 w 113"/>
                <a:gd name="T9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3" h="81">
                  <a:moveTo>
                    <a:pt x="0" y="0"/>
                  </a:moveTo>
                  <a:cubicBezTo>
                    <a:pt x="23" y="50"/>
                    <a:pt x="23" y="50"/>
                    <a:pt x="23" y="50"/>
                  </a:cubicBezTo>
                  <a:cubicBezTo>
                    <a:pt x="23" y="50"/>
                    <a:pt x="31" y="81"/>
                    <a:pt x="60" y="60"/>
                  </a:cubicBezTo>
                  <a:cubicBezTo>
                    <a:pt x="113" y="10"/>
                    <a:pt x="113" y="10"/>
                    <a:pt x="113" y="1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8" name="Freeform 9719"/>
            <p:cNvSpPr>
              <a:spLocks/>
            </p:cNvSpPr>
            <p:nvPr/>
          </p:nvSpPr>
          <p:spPr bwMode="auto">
            <a:xfrm>
              <a:off x="7337480" y="1554169"/>
              <a:ext cx="268290" cy="192088"/>
            </a:xfrm>
            <a:custGeom>
              <a:avLst/>
              <a:gdLst>
                <a:gd name="T0" fmla="*/ 0 w 141"/>
                <a:gd name="T1" fmla="*/ 0 h 101"/>
                <a:gd name="T2" fmla="*/ 22 w 141"/>
                <a:gd name="T3" fmla="*/ 65 h 101"/>
                <a:gd name="T4" fmla="*/ 68 w 141"/>
                <a:gd name="T5" fmla="*/ 81 h 101"/>
                <a:gd name="T6" fmla="*/ 141 w 141"/>
                <a:gd name="T7" fmla="*/ 37 h 101"/>
                <a:gd name="T8" fmla="*/ 0 w 141"/>
                <a:gd name="T9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1" h="101">
                  <a:moveTo>
                    <a:pt x="0" y="0"/>
                  </a:moveTo>
                  <a:cubicBezTo>
                    <a:pt x="22" y="65"/>
                    <a:pt x="22" y="65"/>
                    <a:pt x="22" y="65"/>
                  </a:cubicBezTo>
                  <a:cubicBezTo>
                    <a:pt x="22" y="65"/>
                    <a:pt x="31" y="101"/>
                    <a:pt x="68" y="81"/>
                  </a:cubicBezTo>
                  <a:cubicBezTo>
                    <a:pt x="141" y="37"/>
                    <a:pt x="141" y="37"/>
                    <a:pt x="141" y="3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9" name="Freeform 9720"/>
            <p:cNvSpPr>
              <a:spLocks/>
            </p:cNvSpPr>
            <p:nvPr/>
          </p:nvSpPr>
          <p:spPr bwMode="auto">
            <a:xfrm>
              <a:off x="7342242" y="2314584"/>
              <a:ext cx="57150" cy="92075"/>
            </a:xfrm>
            <a:custGeom>
              <a:avLst/>
              <a:gdLst>
                <a:gd name="T0" fmla="*/ 1 w 30"/>
                <a:gd name="T1" fmla="*/ 11 h 48"/>
                <a:gd name="T2" fmla="*/ 25 w 30"/>
                <a:gd name="T3" fmla="*/ 14 h 48"/>
                <a:gd name="T4" fmla="*/ 30 w 30"/>
                <a:gd name="T5" fmla="*/ 48 h 48"/>
                <a:gd name="T6" fmla="*/ 0 w 30"/>
                <a:gd name="T7" fmla="*/ 26 h 48"/>
                <a:gd name="T8" fmla="*/ 1 w 30"/>
                <a:gd name="T9" fmla="*/ 11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48">
                  <a:moveTo>
                    <a:pt x="1" y="11"/>
                  </a:moveTo>
                  <a:cubicBezTo>
                    <a:pt x="1" y="11"/>
                    <a:pt x="21" y="0"/>
                    <a:pt x="25" y="14"/>
                  </a:cubicBezTo>
                  <a:cubicBezTo>
                    <a:pt x="30" y="48"/>
                    <a:pt x="30" y="48"/>
                    <a:pt x="30" y="48"/>
                  </a:cubicBezTo>
                  <a:cubicBezTo>
                    <a:pt x="0" y="26"/>
                    <a:pt x="0" y="26"/>
                    <a:pt x="0" y="26"/>
                  </a:cubicBezTo>
                  <a:lnTo>
                    <a:pt x="1" y="1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0" name="Freeform 9721"/>
            <p:cNvSpPr>
              <a:spLocks/>
            </p:cNvSpPr>
            <p:nvPr/>
          </p:nvSpPr>
          <p:spPr bwMode="auto">
            <a:xfrm>
              <a:off x="7277154" y="2316171"/>
              <a:ext cx="122238" cy="90488"/>
            </a:xfrm>
            <a:custGeom>
              <a:avLst/>
              <a:gdLst>
                <a:gd name="T0" fmla="*/ 0 w 65"/>
                <a:gd name="T1" fmla="*/ 26 h 47"/>
                <a:gd name="T2" fmla="*/ 29 w 65"/>
                <a:gd name="T3" fmla="*/ 8 h 47"/>
                <a:gd name="T4" fmla="*/ 50 w 65"/>
                <a:gd name="T5" fmla="*/ 15 h 47"/>
                <a:gd name="T6" fmla="*/ 65 w 65"/>
                <a:gd name="T7" fmla="*/ 47 h 47"/>
                <a:gd name="T8" fmla="*/ 0 w 65"/>
                <a:gd name="T9" fmla="*/ 26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7">
                  <a:moveTo>
                    <a:pt x="0" y="26"/>
                  </a:moveTo>
                  <a:cubicBezTo>
                    <a:pt x="29" y="8"/>
                    <a:pt x="29" y="8"/>
                    <a:pt x="29" y="8"/>
                  </a:cubicBezTo>
                  <a:cubicBezTo>
                    <a:pt x="29" y="8"/>
                    <a:pt x="43" y="0"/>
                    <a:pt x="50" y="15"/>
                  </a:cubicBezTo>
                  <a:cubicBezTo>
                    <a:pt x="65" y="47"/>
                    <a:pt x="65" y="47"/>
                    <a:pt x="65" y="47"/>
                  </a:cubicBezTo>
                  <a:lnTo>
                    <a:pt x="0" y="26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1" name="Freeform 9722"/>
            <p:cNvSpPr>
              <a:spLocks/>
            </p:cNvSpPr>
            <p:nvPr/>
          </p:nvSpPr>
          <p:spPr bwMode="auto">
            <a:xfrm>
              <a:off x="4545046" y="2173296"/>
              <a:ext cx="3273450" cy="2278070"/>
            </a:xfrm>
            <a:custGeom>
              <a:avLst/>
              <a:gdLst>
                <a:gd name="T0" fmla="*/ 951 w 1719"/>
                <a:gd name="T1" fmla="*/ 0 h 1196"/>
                <a:gd name="T2" fmla="*/ 868 w 1719"/>
                <a:gd name="T3" fmla="*/ 176 h 1196"/>
                <a:gd name="T4" fmla="*/ 735 w 1719"/>
                <a:gd name="T5" fmla="*/ 0 h 1196"/>
                <a:gd name="T6" fmla="*/ 0 w 1719"/>
                <a:gd name="T7" fmla="*/ 0 h 1196"/>
                <a:gd name="T8" fmla="*/ 0 w 1719"/>
                <a:gd name="T9" fmla="*/ 1196 h 1196"/>
                <a:gd name="T10" fmla="*/ 1719 w 1719"/>
                <a:gd name="T11" fmla="*/ 1196 h 1196"/>
                <a:gd name="T12" fmla="*/ 1719 w 1719"/>
                <a:gd name="T13" fmla="*/ 0 h 1196"/>
                <a:gd name="T14" fmla="*/ 951 w 1719"/>
                <a:gd name="T15" fmla="*/ 0 h 1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19" h="1196">
                  <a:moveTo>
                    <a:pt x="951" y="0"/>
                  </a:moveTo>
                  <a:cubicBezTo>
                    <a:pt x="868" y="176"/>
                    <a:pt x="868" y="176"/>
                    <a:pt x="868" y="176"/>
                  </a:cubicBezTo>
                  <a:cubicBezTo>
                    <a:pt x="868" y="176"/>
                    <a:pt x="785" y="64"/>
                    <a:pt x="73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196"/>
                    <a:pt x="0" y="1196"/>
                    <a:pt x="0" y="1196"/>
                  </a:cubicBezTo>
                  <a:cubicBezTo>
                    <a:pt x="1719" y="1196"/>
                    <a:pt x="1719" y="1196"/>
                    <a:pt x="1719" y="1196"/>
                  </a:cubicBezTo>
                  <a:cubicBezTo>
                    <a:pt x="1719" y="0"/>
                    <a:pt x="1719" y="0"/>
                    <a:pt x="1719" y="0"/>
                  </a:cubicBezTo>
                  <a:lnTo>
                    <a:pt x="951" y="0"/>
                  </a:lnTo>
                  <a:close/>
                </a:path>
              </a:pathLst>
            </a:custGeom>
            <a:solidFill>
              <a:srgbClr val="4856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2" name="Freeform 9723"/>
            <p:cNvSpPr>
              <a:spLocks/>
            </p:cNvSpPr>
            <p:nvPr/>
          </p:nvSpPr>
          <p:spPr bwMode="auto">
            <a:xfrm>
              <a:off x="4583146" y="2136783"/>
              <a:ext cx="3192487" cy="2284420"/>
            </a:xfrm>
            <a:custGeom>
              <a:avLst/>
              <a:gdLst>
                <a:gd name="T0" fmla="*/ 42 w 2011"/>
                <a:gd name="T1" fmla="*/ 0 h 1439"/>
                <a:gd name="T2" fmla="*/ 0 w 2011"/>
                <a:gd name="T3" fmla="*/ 42 h 1439"/>
                <a:gd name="T4" fmla="*/ 0 w 2011"/>
                <a:gd name="T5" fmla="*/ 1439 h 1439"/>
                <a:gd name="T6" fmla="*/ 2011 w 2011"/>
                <a:gd name="T7" fmla="*/ 1439 h 1439"/>
                <a:gd name="T8" fmla="*/ 2011 w 2011"/>
                <a:gd name="T9" fmla="*/ 64 h 1439"/>
                <a:gd name="T10" fmla="*/ 1964 w 2011"/>
                <a:gd name="T11" fmla="*/ 0 h 1439"/>
                <a:gd name="T12" fmla="*/ 1008 w 2011"/>
                <a:gd name="T13" fmla="*/ 252 h 1439"/>
                <a:gd name="T14" fmla="*/ 42 w 2011"/>
                <a:gd name="T1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11" h="1439">
                  <a:moveTo>
                    <a:pt x="42" y="0"/>
                  </a:moveTo>
                  <a:lnTo>
                    <a:pt x="0" y="42"/>
                  </a:lnTo>
                  <a:lnTo>
                    <a:pt x="0" y="1439"/>
                  </a:lnTo>
                  <a:lnTo>
                    <a:pt x="2011" y="1439"/>
                  </a:lnTo>
                  <a:lnTo>
                    <a:pt x="2011" y="64"/>
                  </a:lnTo>
                  <a:lnTo>
                    <a:pt x="1964" y="0"/>
                  </a:lnTo>
                  <a:lnTo>
                    <a:pt x="1008" y="25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3" name="Freeform 9724"/>
            <p:cNvSpPr>
              <a:spLocks/>
            </p:cNvSpPr>
            <p:nvPr/>
          </p:nvSpPr>
          <p:spPr bwMode="auto">
            <a:xfrm>
              <a:off x="4649822" y="2136783"/>
              <a:ext cx="3051198" cy="2236795"/>
            </a:xfrm>
            <a:custGeom>
              <a:avLst/>
              <a:gdLst>
                <a:gd name="T0" fmla="*/ 913 w 1602"/>
                <a:gd name="T1" fmla="*/ 0 h 1174"/>
                <a:gd name="T2" fmla="*/ 801 w 1602"/>
                <a:gd name="T3" fmla="*/ 145 h 1174"/>
                <a:gd name="T4" fmla="*/ 650 w 1602"/>
                <a:gd name="T5" fmla="*/ 0 h 1174"/>
                <a:gd name="T6" fmla="*/ 0 w 1602"/>
                <a:gd name="T7" fmla="*/ 0 h 1174"/>
                <a:gd name="T8" fmla="*/ 0 w 1602"/>
                <a:gd name="T9" fmla="*/ 1174 h 1174"/>
                <a:gd name="T10" fmla="*/ 1602 w 1602"/>
                <a:gd name="T11" fmla="*/ 1174 h 1174"/>
                <a:gd name="T12" fmla="*/ 1602 w 1602"/>
                <a:gd name="T13" fmla="*/ 0 h 1174"/>
                <a:gd name="T14" fmla="*/ 913 w 1602"/>
                <a:gd name="T15" fmla="*/ 0 h 1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02" h="1174">
                  <a:moveTo>
                    <a:pt x="913" y="0"/>
                  </a:moveTo>
                  <a:cubicBezTo>
                    <a:pt x="803" y="0"/>
                    <a:pt x="801" y="145"/>
                    <a:pt x="801" y="145"/>
                  </a:cubicBezTo>
                  <a:cubicBezTo>
                    <a:pt x="799" y="10"/>
                    <a:pt x="650" y="0"/>
                    <a:pt x="65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174"/>
                    <a:pt x="0" y="1174"/>
                    <a:pt x="0" y="1174"/>
                  </a:cubicBezTo>
                  <a:cubicBezTo>
                    <a:pt x="1602" y="1174"/>
                    <a:pt x="1602" y="1174"/>
                    <a:pt x="1602" y="1174"/>
                  </a:cubicBezTo>
                  <a:cubicBezTo>
                    <a:pt x="1602" y="0"/>
                    <a:pt x="1602" y="0"/>
                    <a:pt x="1602" y="0"/>
                  </a:cubicBezTo>
                  <a:lnTo>
                    <a:pt x="913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4" name="Rectangle 9725"/>
            <p:cNvSpPr>
              <a:spLocks noChangeArrowheads="1"/>
            </p:cNvSpPr>
            <p:nvPr/>
          </p:nvSpPr>
          <p:spPr bwMode="auto">
            <a:xfrm>
              <a:off x="4737135" y="2244734"/>
              <a:ext cx="555629" cy="603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5" name="Rectangle 9726"/>
            <p:cNvSpPr>
              <a:spLocks noChangeArrowheads="1"/>
            </p:cNvSpPr>
            <p:nvPr/>
          </p:nvSpPr>
          <p:spPr bwMode="auto">
            <a:xfrm>
              <a:off x="4737135" y="2354271"/>
              <a:ext cx="555629" cy="619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6" name="Rectangle 9727"/>
            <p:cNvSpPr>
              <a:spLocks noChangeArrowheads="1"/>
            </p:cNvSpPr>
            <p:nvPr/>
          </p:nvSpPr>
          <p:spPr bwMode="auto">
            <a:xfrm>
              <a:off x="4737135" y="2927361"/>
              <a:ext cx="488954" cy="619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7" name="Rectangle 9728"/>
            <p:cNvSpPr>
              <a:spLocks noChangeArrowheads="1"/>
            </p:cNvSpPr>
            <p:nvPr/>
          </p:nvSpPr>
          <p:spPr bwMode="auto">
            <a:xfrm>
              <a:off x="4737135" y="3038486"/>
              <a:ext cx="488954" cy="603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8" name="Rectangle 9729"/>
            <p:cNvSpPr>
              <a:spLocks noChangeArrowheads="1"/>
            </p:cNvSpPr>
            <p:nvPr/>
          </p:nvSpPr>
          <p:spPr bwMode="auto">
            <a:xfrm>
              <a:off x="4737135" y="3144849"/>
              <a:ext cx="488954" cy="619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9" name="Rectangle 9730"/>
            <p:cNvSpPr>
              <a:spLocks noChangeArrowheads="1"/>
            </p:cNvSpPr>
            <p:nvPr/>
          </p:nvSpPr>
          <p:spPr bwMode="auto">
            <a:xfrm>
              <a:off x="4737135" y="3249624"/>
              <a:ext cx="488954" cy="619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0" name="Rectangle 9731"/>
            <p:cNvSpPr>
              <a:spLocks noChangeArrowheads="1"/>
            </p:cNvSpPr>
            <p:nvPr/>
          </p:nvSpPr>
          <p:spPr bwMode="auto">
            <a:xfrm>
              <a:off x="4737135" y="2460634"/>
              <a:ext cx="1109671" cy="619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1" name="Rectangle 9732"/>
            <p:cNvSpPr>
              <a:spLocks noChangeArrowheads="1"/>
            </p:cNvSpPr>
            <p:nvPr/>
          </p:nvSpPr>
          <p:spPr bwMode="auto">
            <a:xfrm>
              <a:off x="4737135" y="2568585"/>
              <a:ext cx="1109671" cy="603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2" name="Rectangle 9733"/>
            <p:cNvSpPr>
              <a:spLocks noChangeArrowheads="1"/>
            </p:cNvSpPr>
            <p:nvPr/>
          </p:nvSpPr>
          <p:spPr bwMode="auto">
            <a:xfrm>
              <a:off x="4737135" y="2670185"/>
              <a:ext cx="1109671" cy="619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3" name="Rectangle 9734"/>
            <p:cNvSpPr>
              <a:spLocks noChangeArrowheads="1"/>
            </p:cNvSpPr>
            <p:nvPr/>
          </p:nvSpPr>
          <p:spPr bwMode="auto">
            <a:xfrm>
              <a:off x="4737135" y="2771785"/>
              <a:ext cx="1109671" cy="603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4" name="Rectangle 9735"/>
            <p:cNvSpPr>
              <a:spLocks noChangeArrowheads="1"/>
            </p:cNvSpPr>
            <p:nvPr/>
          </p:nvSpPr>
          <p:spPr bwMode="auto">
            <a:xfrm>
              <a:off x="4737135" y="3384562"/>
              <a:ext cx="1109671" cy="619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5" name="Rectangle 9736"/>
            <p:cNvSpPr>
              <a:spLocks noChangeArrowheads="1"/>
            </p:cNvSpPr>
            <p:nvPr/>
          </p:nvSpPr>
          <p:spPr bwMode="auto">
            <a:xfrm>
              <a:off x="4737135" y="3497275"/>
              <a:ext cx="1109671" cy="619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6" name="Rectangle 9737"/>
            <p:cNvSpPr>
              <a:spLocks noChangeArrowheads="1"/>
            </p:cNvSpPr>
            <p:nvPr/>
          </p:nvSpPr>
          <p:spPr bwMode="auto">
            <a:xfrm>
              <a:off x="4737135" y="3602051"/>
              <a:ext cx="1109671" cy="619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7" name="Rectangle 9738"/>
            <p:cNvSpPr>
              <a:spLocks noChangeArrowheads="1"/>
            </p:cNvSpPr>
            <p:nvPr/>
          </p:nvSpPr>
          <p:spPr bwMode="auto">
            <a:xfrm>
              <a:off x="4981612" y="3711588"/>
              <a:ext cx="865194" cy="603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8" name="Rectangle 9739"/>
            <p:cNvSpPr>
              <a:spLocks noChangeArrowheads="1"/>
            </p:cNvSpPr>
            <p:nvPr/>
          </p:nvSpPr>
          <p:spPr bwMode="auto">
            <a:xfrm>
              <a:off x="4737135" y="3811601"/>
              <a:ext cx="1109671" cy="619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9" name="Rectangle 9740"/>
            <p:cNvSpPr>
              <a:spLocks noChangeArrowheads="1"/>
            </p:cNvSpPr>
            <p:nvPr/>
          </p:nvSpPr>
          <p:spPr bwMode="auto">
            <a:xfrm>
              <a:off x="4737135" y="3917964"/>
              <a:ext cx="1109671" cy="619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0" name="Rectangle 9741"/>
            <p:cNvSpPr>
              <a:spLocks noChangeArrowheads="1"/>
            </p:cNvSpPr>
            <p:nvPr/>
          </p:nvSpPr>
          <p:spPr bwMode="auto">
            <a:xfrm>
              <a:off x="4737135" y="4022739"/>
              <a:ext cx="884244" cy="619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1" name="Rectangle 9742"/>
            <p:cNvSpPr>
              <a:spLocks noChangeArrowheads="1"/>
            </p:cNvSpPr>
            <p:nvPr/>
          </p:nvSpPr>
          <p:spPr bwMode="auto">
            <a:xfrm>
              <a:off x="4737135" y="4132277"/>
              <a:ext cx="1109671" cy="603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2" name="Rectangle 9743"/>
            <p:cNvSpPr>
              <a:spLocks noChangeArrowheads="1"/>
            </p:cNvSpPr>
            <p:nvPr/>
          </p:nvSpPr>
          <p:spPr bwMode="auto">
            <a:xfrm>
              <a:off x="4737135" y="4232290"/>
              <a:ext cx="1109671" cy="619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3" name="Rectangle 9744"/>
            <p:cNvSpPr>
              <a:spLocks noChangeArrowheads="1"/>
            </p:cNvSpPr>
            <p:nvPr/>
          </p:nvSpPr>
          <p:spPr bwMode="auto">
            <a:xfrm>
              <a:off x="5292764" y="2908311"/>
              <a:ext cx="554042" cy="403226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4" name="Rectangle 9745"/>
            <p:cNvSpPr>
              <a:spLocks noChangeArrowheads="1"/>
            </p:cNvSpPr>
            <p:nvPr/>
          </p:nvSpPr>
          <p:spPr bwMode="auto">
            <a:xfrm>
              <a:off x="6496098" y="2266959"/>
              <a:ext cx="1101733" cy="603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5" name="Rectangle 9746"/>
            <p:cNvSpPr>
              <a:spLocks noChangeArrowheads="1"/>
            </p:cNvSpPr>
            <p:nvPr/>
          </p:nvSpPr>
          <p:spPr bwMode="auto">
            <a:xfrm>
              <a:off x="6496098" y="2379671"/>
              <a:ext cx="1101733" cy="603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6" name="Rectangle 9747"/>
            <p:cNvSpPr>
              <a:spLocks noChangeArrowheads="1"/>
            </p:cNvSpPr>
            <p:nvPr/>
          </p:nvSpPr>
          <p:spPr bwMode="auto">
            <a:xfrm>
              <a:off x="6496098" y="2484447"/>
              <a:ext cx="1108084" cy="603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7" name="Rectangle 9748"/>
            <p:cNvSpPr>
              <a:spLocks noChangeArrowheads="1"/>
            </p:cNvSpPr>
            <p:nvPr/>
          </p:nvSpPr>
          <p:spPr bwMode="auto">
            <a:xfrm>
              <a:off x="6496098" y="2592397"/>
              <a:ext cx="1108084" cy="619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8" name="Rectangle 9749"/>
            <p:cNvSpPr>
              <a:spLocks noChangeArrowheads="1"/>
            </p:cNvSpPr>
            <p:nvPr/>
          </p:nvSpPr>
          <p:spPr bwMode="auto">
            <a:xfrm>
              <a:off x="6496098" y="2693998"/>
              <a:ext cx="1108084" cy="603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9" name="Rectangle 9750"/>
            <p:cNvSpPr>
              <a:spLocks noChangeArrowheads="1"/>
            </p:cNvSpPr>
            <p:nvPr/>
          </p:nvSpPr>
          <p:spPr bwMode="auto">
            <a:xfrm>
              <a:off x="6496098" y="2797185"/>
              <a:ext cx="1108084" cy="603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0" name="Rectangle 9751"/>
            <p:cNvSpPr>
              <a:spLocks noChangeArrowheads="1"/>
            </p:cNvSpPr>
            <p:nvPr/>
          </p:nvSpPr>
          <p:spPr bwMode="auto">
            <a:xfrm>
              <a:off x="6496098" y="3409962"/>
              <a:ext cx="1108084" cy="603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1" name="Rectangle 9752"/>
            <p:cNvSpPr>
              <a:spLocks noChangeArrowheads="1"/>
            </p:cNvSpPr>
            <p:nvPr/>
          </p:nvSpPr>
          <p:spPr bwMode="auto">
            <a:xfrm>
              <a:off x="6496098" y="3521088"/>
              <a:ext cx="1108084" cy="603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2" name="Rectangle 9753"/>
            <p:cNvSpPr>
              <a:spLocks noChangeArrowheads="1"/>
            </p:cNvSpPr>
            <p:nvPr/>
          </p:nvSpPr>
          <p:spPr bwMode="auto">
            <a:xfrm>
              <a:off x="6496098" y="3627451"/>
              <a:ext cx="1108084" cy="603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3" name="Rectangle 9754"/>
            <p:cNvSpPr>
              <a:spLocks noChangeArrowheads="1"/>
            </p:cNvSpPr>
            <p:nvPr/>
          </p:nvSpPr>
          <p:spPr bwMode="auto">
            <a:xfrm>
              <a:off x="6496098" y="4046552"/>
              <a:ext cx="1101733" cy="603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4" name="Rectangle 9755"/>
            <p:cNvSpPr>
              <a:spLocks noChangeArrowheads="1"/>
            </p:cNvSpPr>
            <p:nvPr/>
          </p:nvSpPr>
          <p:spPr bwMode="auto">
            <a:xfrm>
              <a:off x="6496098" y="4154502"/>
              <a:ext cx="1108084" cy="619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5" name="Rectangle 9756"/>
            <p:cNvSpPr>
              <a:spLocks noChangeArrowheads="1"/>
            </p:cNvSpPr>
            <p:nvPr/>
          </p:nvSpPr>
          <p:spPr bwMode="auto">
            <a:xfrm>
              <a:off x="6496098" y="4257690"/>
              <a:ext cx="1108084" cy="603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6" name="Rectangle 9757"/>
            <p:cNvSpPr>
              <a:spLocks noChangeArrowheads="1"/>
            </p:cNvSpPr>
            <p:nvPr/>
          </p:nvSpPr>
          <p:spPr bwMode="auto">
            <a:xfrm>
              <a:off x="7086653" y="2933711"/>
              <a:ext cx="517529" cy="401639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7" name="Rectangle 9758"/>
            <p:cNvSpPr>
              <a:spLocks noChangeArrowheads="1"/>
            </p:cNvSpPr>
            <p:nvPr/>
          </p:nvSpPr>
          <p:spPr bwMode="auto">
            <a:xfrm>
              <a:off x="6496098" y="2933711"/>
              <a:ext cx="517529" cy="401639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8" name="Rectangle 9759"/>
            <p:cNvSpPr>
              <a:spLocks noChangeArrowheads="1"/>
            </p:cNvSpPr>
            <p:nvPr/>
          </p:nvSpPr>
          <p:spPr bwMode="auto">
            <a:xfrm>
              <a:off x="6496098" y="3740164"/>
              <a:ext cx="425453" cy="269876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9" name="Rectangle 9760"/>
            <p:cNvSpPr>
              <a:spLocks noChangeArrowheads="1"/>
            </p:cNvSpPr>
            <p:nvPr/>
          </p:nvSpPr>
          <p:spPr bwMode="auto">
            <a:xfrm>
              <a:off x="6967589" y="3740164"/>
              <a:ext cx="630242" cy="268288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0" name="Rectangle 9761"/>
            <p:cNvSpPr>
              <a:spLocks noChangeArrowheads="1"/>
            </p:cNvSpPr>
            <p:nvPr/>
          </p:nvSpPr>
          <p:spPr bwMode="auto">
            <a:xfrm>
              <a:off x="4002117" y="2265371"/>
              <a:ext cx="361953" cy="2095507"/>
            </a:xfrm>
            <a:prstGeom prst="rect">
              <a:avLst/>
            </a:pr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1" name="Rectangle 9762"/>
            <p:cNvSpPr>
              <a:spLocks noChangeArrowheads="1"/>
            </p:cNvSpPr>
            <p:nvPr/>
          </p:nvSpPr>
          <p:spPr bwMode="auto">
            <a:xfrm>
              <a:off x="3997354" y="2265371"/>
              <a:ext cx="138114" cy="2095507"/>
            </a:xfrm>
            <a:prstGeom prst="rect">
              <a:avLst/>
            </a:prstGeom>
            <a:solidFill>
              <a:srgbClr val="E8E8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2" name="Rectangle 9763"/>
            <p:cNvSpPr>
              <a:spLocks noChangeArrowheads="1"/>
            </p:cNvSpPr>
            <p:nvPr/>
          </p:nvSpPr>
          <p:spPr bwMode="auto">
            <a:xfrm>
              <a:off x="4238656" y="2305059"/>
              <a:ext cx="119063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3" name="Rectangle 9764"/>
            <p:cNvSpPr>
              <a:spLocks noChangeArrowheads="1"/>
            </p:cNvSpPr>
            <p:nvPr/>
          </p:nvSpPr>
          <p:spPr bwMode="auto">
            <a:xfrm>
              <a:off x="4297394" y="2330459"/>
              <a:ext cx="60325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4" name="Rectangle 9765"/>
            <p:cNvSpPr>
              <a:spLocks noChangeArrowheads="1"/>
            </p:cNvSpPr>
            <p:nvPr/>
          </p:nvSpPr>
          <p:spPr bwMode="auto">
            <a:xfrm>
              <a:off x="4297394" y="2352684"/>
              <a:ext cx="60325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5" name="Rectangle 9766"/>
            <p:cNvSpPr>
              <a:spLocks noChangeArrowheads="1"/>
            </p:cNvSpPr>
            <p:nvPr/>
          </p:nvSpPr>
          <p:spPr bwMode="auto">
            <a:xfrm>
              <a:off x="4297394" y="2378084"/>
              <a:ext cx="60325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6" name="Rectangle 9767"/>
            <p:cNvSpPr>
              <a:spLocks noChangeArrowheads="1"/>
            </p:cNvSpPr>
            <p:nvPr/>
          </p:nvSpPr>
          <p:spPr bwMode="auto">
            <a:xfrm>
              <a:off x="4297394" y="2400309"/>
              <a:ext cx="60325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7" name="Rectangle 9768"/>
            <p:cNvSpPr>
              <a:spLocks noChangeArrowheads="1"/>
            </p:cNvSpPr>
            <p:nvPr/>
          </p:nvSpPr>
          <p:spPr bwMode="auto">
            <a:xfrm>
              <a:off x="4238656" y="2422534"/>
              <a:ext cx="119063" cy="12700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8" name="Rectangle 9769"/>
            <p:cNvSpPr>
              <a:spLocks noChangeArrowheads="1"/>
            </p:cNvSpPr>
            <p:nvPr/>
          </p:nvSpPr>
          <p:spPr bwMode="auto">
            <a:xfrm>
              <a:off x="4297394" y="2446347"/>
              <a:ext cx="60325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9" name="Rectangle 9770"/>
            <p:cNvSpPr>
              <a:spLocks noChangeArrowheads="1"/>
            </p:cNvSpPr>
            <p:nvPr/>
          </p:nvSpPr>
          <p:spPr bwMode="auto">
            <a:xfrm>
              <a:off x="4297394" y="2470159"/>
              <a:ext cx="60325" cy="95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0" name="Rectangle 9771"/>
            <p:cNvSpPr>
              <a:spLocks noChangeArrowheads="1"/>
            </p:cNvSpPr>
            <p:nvPr/>
          </p:nvSpPr>
          <p:spPr bwMode="auto">
            <a:xfrm>
              <a:off x="4297394" y="2493972"/>
              <a:ext cx="60325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1" name="Rectangle 9772"/>
            <p:cNvSpPr>
              <a:spLocks noChangeArrowheads="1"/>
            </p:cNvSpPr>
            <p:nvPr/>
          </p:nvSpPr>
          <p:spPr bwMode="auto">
            <a:xfrm>
              <a:off x="4297394" y="2517784"/>
              <a:ext cx="60325" cy="95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2" name="Rectangle 9773"/>
            <p:cNvSpPr>
              <a:spLocks noChangeArrowheads="1"/>
            </p:cNvSpPr>
            <p:nvPr/>
          </p:nvSpPr>
          <p:spPr bwMode="auto">
            <a:xfrm>
              <a:off x="4238656" y="2541597"/>
              <a:ext cx="119063" cy="95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3" name="Rectangle 9774"/>
            <p:cNvSpPr>
              <a:spLocks noChangeArrowheads="1"/>
            </p:cNvSpPr>
            <p:nvPr/>
          </p:nvSpPr>
          <p:spPr bwMode="auto">
            <a:xfrm>
              <a:off x="4297394" y="2563822"/>
              <a:ext cx="61913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4" name="Rectangle 9775"/>
            <p:cNvSpPr>
              <a:spLocks noChangeArrowheads="1"/>
            </p:cNvSpPr>
            <p:nvPr/>
          </p:nvSpPr>
          <p:spPr bwMode="auto">
            <a:xfrm>
              <a:off x="4297394" y="2587635"/>
              <a:ext cx="61913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5" name="Rectangle 9776"/>
            <p:cNvSpPr>
              <a:spLocks noChangeArrowheads="1"/>
            </p:cNvSpPr>
            <p:nvPr/>
          </p:nvSpPr>
          <p:spPr bwMode="auto">
            <a:xfrm>
              <a:off x="4297394" y="2611447"/>
              <a:ext cx="61913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6" name="Rectangle 9777"/>
            <p:cNvSpPr>
              <a:spLocks noChangeArrowheads="1"/>
            </p:cNvSpPr>
            <p:nvPr/>
          </p:nvSpPr>
          <p:spPr bwMode="auto">
            <a:xfrm>
              <a:off x="4297394" y="2635260"/>
              <a:ext cx="61913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7" name="Rectangle 9778"/>
            <p:cNvSpPr>
              <a:spLocks noChangeArrowheads="1"/>
            </p:cNvSpPr>
            <p:nvPr/>
          </p:nvSpPr>
          <p:spPr bwMode="auto">
            <a:xfrm>
              <a:off x="4240244" y="2657485"/>
              <a:ext cx="119063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8" name="Rectangle 9779"/>
            <p:cNvSpPr>
              <a:spLocks noChangeArrowheads="1"/>
            </p:cNvSpPr>
            <p:nvPr/>
          </p:nvSpPr>
          <p:spPr bwMode="auto">
            <a:xfrm>
              <a:off x="4297394" y="2682885"/>
              <a:ext cx="60325" cy="95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9" name="Rectangle 9780"/>
            <p:cNvSpPr>
              <a:spLocks noChangeArrowheads="1"/>
            </p:cNvSpPr>
            <p:nvPr/>
          </p:nvSpPr>
          <p:spPr bwMode="auto">
            <a:xfrm>
              <a:off x="4297394" y="2705110"/>
              <a:ext cx="60325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0" name="Rectangle 9781"/>
            <p:cNvSpPr>
              <a:spLocks noChangeArrowheads="1"/>
            </p:cNvSpPr>
            <p:nvPr/>
          </p:nvSpPr>
          <p:spPr bwMode="auto">
            <a:xfrm>
              <a:off x="4297394" y="2730510"/>
              <a:ext cx="60325" cy="95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1" name="Rectangle 9782"/>
            <p:cNvSpPr>
              <a:spLocks noChangeArrowheads="1"/>
            </p:cNvSpPr>
            <p:nvPr/>
          </p:nvSpPr>
          <p:spPr bwMode="auto">
            <a:xfrm>
              <a:off x="4297394" y="2752735"/>
              <a:ext cx="60325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2" name="Rectangle 9783"/>
            <p:cNvSpPr>
              <a:spLocks noChangeArrowheads="1"/>
            </p:cNvSpPr>
            <p:nvPr/>
          </p:nvSpPr>
          <p:spPr bwMode="auto">
            <a:xfrm>
              <a:off x="4238656" y="2774960"/>
              <a:ext cx="119063" cy="12700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3" name="Rectangle 9784"/>
            <p:cNvSpPr>
              <a:spLocks noChangeArrowheads="1"/>
            </p:cNvSpPr>
            <p:nvPr/>
          </p:nvSpPr>
          <p:spPr bwMode="auto">
            <a:xfrm>
              <a:off x="4297394" y="2798773"/>
              <a:ext cx="60325" cy="95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4" name="Rectangle 9785"/>
            <p:cNvSpPr>
              <a:spLocks noChangeArrowheads="1"/>
            </p:cNvSpPr>
            <p:nvPr/>
          </p:nvSpPr>
          <p:spPr bwMode="auto">
            <a:xfrm>
              <a:off x="4297394" y="2820998"/>
              <a:ext cx="60325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5" name="Rectangle 9786"/>
            <p:cNvSpPr>
              <a:spLocks noChangeArrowheads="1"/>
            </p:cNvSpPr>
            <p:nvPr/>
          </p:nvSpPr>
          <p:spPr bwMode="auto">
            <a:xfrm>
              <a:off x="4297394" y="2844811"/>
              <a:ext cx="60325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6" name="Rectangle 9787"/>
            <p:cNvSpPr>
              <a:spLocks noChangeArrowheads="1"/>
            </p:cNvSpPr>
            <p:nvPr/>
          </p:nvSpPr>
          <p:spPr bwMode="auto">
            <a:xfrm>
              <a:off x="4297394" y="2868623"/>
              <a:ext cx="60325" cy="95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7" name="Rectangle 9788"/>
            <p:cNvSpPr>
              <a:spLocks noChangeArrowheads="1"/>
            </p:cNvSpPr>
            <p:nvPr/>
          </p:nvSpPr>
          <p:spPr bwMode="auto">
            <a:xfrm>
              <a:off x="4238656" y="2892436"/>
              <a:ext cx="119063" cy="95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8" name="Rectangle 9789"/>
            <p:cNvSpPr>
              <a:spLocks noChangeArrowheads="1"/>
            </p:cNvSpPr>
            <p:nvPr/>
          </p:nvSpPr>
          <p:spPr bwMode="auto">
            <a:xfrm>
              <a:off x="4297394" y="2914661"/>
              <a:ext cx="61913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9" name="Rectangle 9790"/>
            <p:cNvSpPr>
              <a:spLocks noChangeArrowheads="1"/>
            </p:cNvSpPr>
            <p:nvPr/>
          </p:nvSpPr>
          <p:spPr bwMode="auto">
            <a:xfrm>
              <a:off x="4297394" y="2940061"/>
              <a:ext cx="61913" cy="95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0" name="Rectangle 9791"/>
            <p:cNvSpPr>
              <a:spLocks noChangeArrowheads="1"/>
            </p:cNvSpPr>
            <p:nvPr/>
          </p:nvSpPr>
          <p:spPr bwMode="auto">
            <a:xfrm>
              <a:off x="4297394" y="2962286"/>
              <a:ext cx="61913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1" name="Rectangle 9792"/>
            <p:cNvSpPr>
              <a:spLocks noChangeArrowheads="1"/>
            </p:cNvSpPr>
            <p:nvPr/>
          </p:nvSpPr>
          <p:spPr bwMode="auto">
            <a:xfrm>
              <a:off x="4297394" y="2984511"/>
              <a:ext cx="61913" cy="12700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2" name="Rectangle 9793"/>
            <p:cNvSpPr>
              <a:spLocks noChangeArrowheads="1"/>
            </p:cNvSpPr>
            <p:nvPr/>
          </p:nvSpPr>
          <p:spPr bwMode="auto">
            <a:xfrm>
              <a:off x="4240244" y="3008324"/>
              <a:ext cx="119063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3" name="Rectangle 9794"/>
            <p:cNvSpPr>
              <a:spLocks noChangeArrowheads="1"/>
            </p:cNvSpPr>
            <p:nvPr/>
          </p:nvSpPr>
          <p:spPr bwMode="auto">
            <a:xfrm>
              <a:off x="4297394" y="3032136"/>
              <a:ext cx="60325" cy="12700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4" name="Rectangle 9795"/>
            <p:cNvSpPr>
              <a:spLocks noChangeArrowheads="1"/>
            </p:cNvSpPr>
            <p:nvPr/>
          </p:nvSpPr>
          <p:spPr bwMode="auto">
            <a:xfrm>
              <a:off x="4297394" y="3055949"/>
              <a:ext cx="60325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5" name="Rectangle 9796"/>
            <p:cNvSpPr>
              <a:spLocks noChangeArrowheads="1"/>
            </p:cNvSpPr>
            <p:nvPr/>
          </p:nvSpPr>
          <p:spPr bwMode="auto">
            <a:xfrm>
              <a:off x="4297394" y="3079761"/>
              <a:ext cx="60325" cy="95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6" name="Rectangle 9797"/>
            <p:cNvSpPr>
              <a:spLocks noChangeArrowheads="1"/>
            </p:cNvSpPr>
            <p:nvPr/>
          </p:nvSpPr>
          <p:spPr bwMode="auto">
            <a:xfrm>
              <a:off x="4297394" y="3103574"/>
              <a:ext cx="60325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7" name="Rectangle 9798"/>
            <p:cNvSpPr>
              <a:spLocks noChangeArrowheads="1"/>
            </p:cNvSpPr>
            <p:nvPr/>
          </p:nvSpPr>
          <p:spPr bwMode="auto">
            <a:xfrm>
              <a:off x="4238656" y="3125799"/>
              <a:ext cx="119063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8" name="Rectangle 9799"/>
            <p:cNvSpPr>
              <a:spLocks noChangeArrowheads="1"/>
            </p:cNvSpPr>
            <p:nvPr/>
          </p:nvSpPr>
          <p:spPr bwMode="auto">
            <a:xfrm>
              <a:off x="4297394" y="3146437"/>
              <a:ext cx="60325" cy="12700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9" name="Rectangle 9800"/>
            <p:cNvSpPr>
              <a:spLocks noChangeArrowheads="1"/>
            </p:cNvSpPr>
            <p:nvPr/>
          </p:nvSpPr>
          <p:spPr bwMode="auto">
            <a:xfrm>
              <a:off x="4297394" y="3170249"/>
              <a:ext cx="60325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0" name="Rectangle 9801"/>
            <p:cNvSpPr>
              <a:spLocks noChangeArrowheads="1"/>
            </p:cNvSpPr>
            <p:nvPr/>
          </p:nvSpPr>
          <p:spPr bwMode="auto">
            <a:xfrm>
              <a:off x="4297394" y="3194062"/>
              <a:ext cx="60325" cy="12700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1" name="Rectangle 9802"/>
            <p:cNvSpPr>
              <a:spLocks noChangeArrowheads="1"/>
            </p:cNvSpPr>
            <p:nvPr/>
          </p:nvSpPr>
          <p:spPr bwMode="auto">
            <a:xfrm>
              <a:off x="4297394" y="3217874"/>
              <a:ext cx="60325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2" name="Rectangle 9803"/>
            <p:cNvSpPr>
              <a:spLocks noChangeArrowheads="1"/>
            </p:cNvSpPr>
            <p:nvPr/>
          </p:nvSpPr>
          <p:spPr bwMode="auto">
            <a:xfrm>
              <a:off x="4240244" y="3240099"/>
              <a:ext cx="117476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3" name="Rectangle 9804"/>
            <p:cNvSpPr>
              <a:spLocks noChangeArrowheads="1"/>
            </p:cNvSpPr>
            <p:nvPr/>
          </p:nvSpPr>
          <p:spPr bwMode="auto">
            <a:xfrm>
              <a:off x="4297394" y="3263912"/>
              <a:ext cx="60325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4" name="Rectangle 9805"/>
            <p:cNvSpPr>
              <a:spLocks noChangeArrowheads="1"/>
            </p:cNvSpPr>
            <p:nvPr/>
          </p:nvSpPr>
          <p:spPr bwMode="auto">
            <a:xfrm>
              <a:off x="4297394" y="3286137"/>
              <a:ext cx="60325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5" name="Rectangle 9806"/>
            <p:cNvSpPr>
              <a:spLocks noChangeArrowheads="1"/>
            </p:cNvSpPr>
            <p:nvPr/>
          </p:nvSpPr>
          <p:spPr bwMode="auto">
            <a:xfrm>
              <a:off x="4297394" y="3311537"/>
              <a:ext cx="60325" cy="95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6" name="Rectangle 9807"/>
            <p:cNvSpPr>
              <a:spLocks noChangeArrowheads="1"/>
            </p:cNvSpPr>
            <p:nvPr/>
          </p:nvSpPr>
          <p:spPr bwMode="auto">
            <a:xfrm>
              <a:off x="4297394" y="3333762"/>
              <a:ext cx="60325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7" name="Rectangle 9808"/>
            <p:cNvSpPr>
              <a:spLocks noChangeArrowheads="1"/>
            </p:cNvSpPr>
            <p:nvPr/>
          </p:nvSpPr>
          <p:spPr bwMode="auto">
            <a:xfrm>
              <a:off x="4240244" y="3355987"/>
              <a:ext cx="117476" cy="12700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8" name="Rectangle 9809"/>
            <p:cNvSpPr>
              <a:spLocks noChangeArrowheads="1"/>
            </p:cNvSpPr>
            <p:nvPr/>
          </p:nvSpPr>
          <p:spPr bwMode="auto">
            <a:xfrm>
              <a:off x="4300569" y="3381387"/>
              <a:ext cx="58738" cy="95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9" name="Rectangle 9810"/>
            <p:cNvSpPr>
              <a:spLocks noChangeArrowheads="1"/>
            </p:cNvSpPr>
            <p:nvPr/>
          </p:nvSpPr>
          <p:spPr bwMode="auto">
            <a:xfrm>
              <a:off x="4300569" y="3403612"/>
              <a:ext cx="58738" cy="95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0" name="Rectangle 9811"/>
            <p:cNvSpPr>
              <a:spLocks noChangeArrowheads="1"/>
            </p:cNvSpPr>
            <p:nvPr/>
          </p:nvSpPr>
          <p:spPr bwMode="auto">
            <a:xfrm>
              <a:off x="4300569" y="3427425"/>
              <a:ext cx="58738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1" name="Rectangle 9812"/>
            <p:cNvSpPr>
              <a:spLocks noChangeArrowheads="1"/>
            </p:cNvSpPr>
            <p:nvPr/>
          </p:nvSpPr>
          <p:spPr bwMode="auto">
            <a:xfrm>
              <a:off x="4300569" y="3451238"/>
              <a:ext cx="58738" cy="95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2" name="Rectangle 9813"/>
            <p:cNvSpPr>
              <a:spLocks noChangeArrowheads="1"/>
            </p:cNvSpPr>
            <p:nvPr/>
          </p:nvSpPr>
          <p:spPr bwMode="auto">
            <a:xfrm>
              <a:off x="4240244" y="3475050"/>
              <a:ext cx="119063" cy="95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3" name="Rectangle 9814"/>
            <p:cNvSpPr>
              <a:spLocks noChangeArrowheads="1"/>
            </p:cNvSpPr>
            <p:nvPr/>
          </p:nvSpPr>
          <p:spPr bwMode="auto">
            <a:xfrm>
              <a:off x="4297394" y="3497275"/>
              <a:ext cx="60325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4" name="Rectangle 9815"/>
            <p:cNvSpPr>
              <a:spLocks noChangeArrowheads="1"/>
            </p:cNvSpPr>
            <p:nvPr/>
          </p:nvSpPr>
          <p:spPr bwMode="auto">
            <a:xfrm>
              <a:off x="4297394" y="3522675"/>
              <a:ext cx="60325" cy="95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5" name="Rectangle 9816"/>
            <p:cNvSpPr>
              <a:spLocks noChangeArrowheads="1"/>
            </p:cNvSpPr>
            <p:nvPr/>
          </p:nvSpPr>
          <p:spPr bwMode="auto">
            <a:xfrm>
              <a:off x="4297394" y="3544900"/>
              <a:ext cx="60325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6" name="Rectangle 9817"/>
            <p:cNvSpPr>
              <a:spLocks noChangeArrowheads="1"/>
            </p:cNvSpPr>
            <p:nvPr/>
          </p:nvSpPr>
          <p:spPr bwMode="auto">
            <a:xfrm>
              <a:off x="4297394" y="3568713"/>
              <a:ext cx="60325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7" name="Rectangle 9818"/>
            <p:cNvSpPr>
              <a:spLocks noChangeArrowheads="1"/>
            </p:cNvSpPr>
            <p:nvPr/>
          </p:nvSpPr>
          <p:spPr bwMode="auto">
            <a:xfrm>
              <a:off x="4240244" y="3590938"/>
              <a:ext cx="117476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8" name="Rectangle 9819"/>
            <p:cNvSpPr>
              <a:spLocks noChangeArrowheads="1"/>
            </p:cNvSpPr>
            <p:nvPr/>
          </p:nvSpPr>
          <p:spPr bwMode="auto">
            <a:xfrm>
              <a:off x="4295806" y="3611576"/>
              <a:ext cx="61913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9" name="Rectangle 9820"/>
            <p:cNvSpPr>
              <a:spLocks noChangeArrowheads="1"/>
            </p:cNvSpPr>
            <p:nvPr/>
          </p:nvSpPr>
          <p:spPr bwMode="auto">
            <a:xfrm>
              <a:off x="4295806" y="3636976"/>
              <a:ext cx="61913" cy="95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0" name="Rectangle 9821"/>
            <p:cNvSpPr>
              <a:spLocks noChangeArrowheads="1"/>
            </p:cNvSpPr>
            <p:nvPr/>
          </p:nvSpPr>
          <p:spPr bwMode="auto">
            <a:xfrm>
              <a:off x="4295806" y="3659201"/>
              <a:ext cx="61913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1" name="Rectangle 9822"/>
            <p:cNvSpPr>
              <a:spLocks noChangeArrowheads="1"/>
            </p:cNvSpPr>
            <p:nvPr/>
          </p:nvSpPr>
          <p:spPr bwMode="auto">
            <a:xfrm>
              <a:off x="4295806" y="3683013"/>
              <a:ext cx="61913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2" name="Rectangle 9823"/>
            <p:cNvSpPr>
              <a:spLocks noChangeArrowheads="1"/>
            </p:cNvSpPr>
            <p:nvPr/>
          </p:nvSpPr>
          <p:spPr bwMode="auto">
            <a:xfrm>
              <a:off x="4238656" y="3705238"/>
              <a:ext cx="119063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3" name="Rectangle 9824"/>
            <p:cNvSpPr>
              <a:spLocks noChangeArrowheads="1"/>
            </p:cNvSpPr>
            <p:nvPr/>
          </p:nvSpPr>
          <p:spPr bwMode="auto">
            <a:xfrm>
              <a:off x="4297394" y="3730639"/>
              <a:ext cx="61913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4" name="Rectangle 9825"/>
            <p:cNvSpPr>
              <a:spLocks noChangeArrowheads="1"/>
            </p:cNvSpPr>
            <p:nvPr/>
          </p:nvSpPr>
          <p:spPr bwMode="auto">
            <a:xfrm>
              <a:off x="4297394" y="3752864"/>
              <a:ext cx="61913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5" name="Rectangle 9826"/>
            <p:cNvSpPr>
              <a:spLocks noChangeArrowheads="1"/>
            </p:cNvSpPr>
            <p:nvPr/>
          </p:nvSpPr>
          <p:spPr bwMode="auto">
            <a:xfrm>
              <a:off x="4297394" y="3778264"/>
              <a:ext cx="61913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6" name="Rectangle 9827"/>
            <p:cNvSpPr>
              <a:spLocks noChangeArrowheads="1"/>
            </p:cNvSpPr>
            <p:nvPr/>
          </p:nvSpPr>
          <p:spPr bwMode="auto">
            <a:xfrm>
              <a:off x="4297394" y="3800489"/>
              <a:ext cx="61913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7" name="Rectangle 9828"/>
            <p:cNvSpPr>
              <a:spLocks noChangeArrowheads="1"/>
            </p:cNvSpPr>
            <p:nvPr/>
          </p:nvSpPr>
          <p:spPr bwMode="auto">
            <a:xfrm>
              <a:off x="4240244" y="3822714"/>
              <a:ext cx="119063" cy="12700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8" name="Rectangle 9829"/>
            <p:cNvSpPr>
              <a:spLocks noChangeArrowheads="1"/>
            </p:cNvSpPr>
            <p:nvPr/>
          </p:nvSpPr>
          <p:spPr bwMode="auto">
            <a:xfrm>
              <a:off x="4295806" y="3848114"/>
              <a:ext cx="61913" cy="95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9" name="Rectangle 9830"/>
            <p:cNvSpPr>
              <a:spLocks noChangeArrowheads="1"/>
            </p:cNvSpPr>
            <p:nvPr/>
          </p:nvSpPr>
          <p:spPr bwMode="auto">
            <a:xfrm>
              <a:off x="4295806" y="3870339"/>
              <a:ext cx="61913" cy="12700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0" name="Rectangle 9831"/>
            <p:cNvSpPr>
              <a:spLocks noChangeArrowheads="1"/>
            </p:cNvSpPr>
            <p:nvPr/>
          </p:nvSpPr>
          <p:spPr bwMode="auto">
            <a:xfrm>
              <a:off x="4295806" y="3895739"/>
              <a:ext cx="61913" cy="95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1" name="Rectangle 9832"/>
            <p:cNvSpPr>
              <a:spLocks noChangeArrowheads="1"/>
            </p:cNvSpPr>
            <p:nvPr/>
          </p:nvSpPr>
          <p:spPr bwMode="auto">
            <a:xfrm>
              <a:off x="4295806" y="3917964"/>
              <a:ext cx="61913" cy="12700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2" name="Rectangle 9833"/>
            <p:cNvSpPr>
              <a:spLocks noChangeArrowheads="1"/>
            </p:cNvSpPr>
            <p:nvPr/>
          </p:nvSpPr>
          <p:spPr bwMode="auto">
            <a:xfrm>
              <a:off x="4238656" y="3941777"/>
              <a:ext cx="119063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3" name="Rectangle 9834"/>
            <p:cNvSpPr>
              <a:spLocks noChangeArrowheads="1"/>
            </p:cNvSpPr>
            <p:nvPr/>
          </p:nvSpPr>
          <p:spPr bwMode="auto">
            <a:xfrm>
              <a:off x="4295806" y="3962414"/>
              <a:ext cx="61913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4" name="Rectangle 9835"/>
            <p:cNvSpPr>
              <a:spLocks noChangeArrowheads="1"/>
            </p:cNvSpPr>
            <p:nvPr/>
          </p:nvSpPr>
          <p:spPr bwMode="auto">
            <a:xfrm>
              <a:off x="4295806" y="3987814"/>
              <a:ext cx="61913" cy="95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5" name="Rectangle 9836"/>
            <p:cNvSpPr>
              <a:spLocks noChangeArrowheads="1"/>
            </p:cNvSpPr>
            <p:nvPr/>
          </p:nvSpPr>
          <p:spPr bwMode="auto">
            <a:xfrm>
              <a:off x="4295806" y="4010039"/>
              <a:ext cx="61913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6" name="Rectangle 9837"/>
            <p:cNvSpPr>
              <a:spLocks noChangeArrowheads="1"/>
            </p:cNvSpPr>
            <p:nvPr/>
          </p:nvSpPr>
          <p:spPr bwMode="auto">
            <a:xfrm>
              <a:off x="4295806" y="4035440"/>
              <a:ext cx="61913" cy="95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7" name="Rectangle 9838"/>
            <p:cNvSpPr>
              <a:spLocks noChangeArrowheads="1"/>
            </p:cNvSpPr>
            <p:nvPr/>
          </p:nvSpPr>
          <p:spPr bwMode="auto">
            <a:xfrm>
              <a:off x="4238656" y="4057665"/>
              <a:ext cx="119063" cy="95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8" name="Rectangle 9839"/>
            <p:cNvSpPr>
              <a:spLocks noChangeArrowheads="1"/>
            </p:cNvSpPr>
            <p:nvPr/>
          </p:nvSpPr>
          <p:spPr bwMode="auto">
            <a:xfrm>
              <a:off x="4297394" y="4079890"/>
              <a:ext cx="61913" cy="12700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9" name="Rectangle 9840"/>
            <p:cNvSpPr>
              <a:spLocks noChangeArrowheads="1"/>
            </p:cNvSpPr>
            <p:nvPr/>
          </p:nvSpPr>
          <p:spPr bwMode="auto">
            <a:xfrm>
              <a:off x="4297394" y="4103702"/>
              <a:ext cx="61913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0" name="Rectangle 9841"/>
            <p:cNvSpPr>
              <a:spLocks noChangeArrowheads="1"/>
            </p:cNvSpPr>
            <p:nvPr/>
          </p:nvSpPr>
          <p:spPr bwMode="auto">
            <a:xfrm>
              <a:off x="4297394" y="4127515"/>
              <a:ext cx="61913" cy="12700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1" name="Rectangle 9842"/>
            <p:cNvSpPr>
              <a:spLocks noChangeArrowheads="1"/>
            </p:cNvSpPr>
            <p:nvPr/>
          </p:nvSpPr>
          <p:spPr bwMode="auto">
            <a:xfrm>
              <a:off x="4297394" y="4151327"/>
              <a:ext cx="61913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2" name="Rectangle 9843"/>
            <p:cNvSpPr>
              <a:spLocks noChangeArrowheads="1"/>
            </p:cNvSpPr>
            <p:nvPr/>
          </p:nvSpPr>
          <p:spPr bwMode="auto">
            <a:xfrm>
              <a:off x="4240244" y="4173552"/>
              <a:ext cx="119063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3" name="Rectangle 9844"/>
            <p:cNvSpPr>
              <a:spLocks noChangeArrowheads="1"/>
            </p:cNvSpPr>
            <p:nvPr/>
          </p:nvSpPr>
          <p:spPr bwMode="auto">
            <a:xfrm>
              <a:off x="4295806" y="4198953"/>
              <a:ext cx="61913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4" name="Rectangle 9845"/>
            <p:cNvSpPr>
              <a:spLocks noChangeArrowheads="1"/>
            </p:cNvSpPr>
            <p:nvPr/>
          </p:nvSpPr>
          <p:spPr bwMode="auto">
            <a:xfrm>
              <a:off x="4295806" y="4221178"/>
              <a:ext cx="61913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5" name="Rectangle 9846"/>
            <p:cNvSpPr>
              <a:spLocks noChangeArrowheads="1"/>
            </p:cNvSpPr>
            <p:nvPr/>
          </p:nvSpPr>
          <p:spPr bwMode="auto">
            <a:xfrm>
              <a:off x="4295806" y="4246578"/>
              <a:ext cx="61913" cy="95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6" name="Rectangle 9847"/>
            <p:cNvSpPr>
              <a:spLocks noChangeArrowheads="1"/>
            </p:cNvSpPr>
            <p:nvPr/>
          </p:nvSpPr>
          <p:spPr bwMode="auto">
            <a:xfrm>
              <a:off x="4295806" y="4268803"/>
              <a:ext cx="61913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7" name="Rectangle 9848"/>
            <p:cNvSpPr>
              <a:spLocks noChangeArrowheads="1"/>
            </p:cNvSpPr>
            <p:nvPr/>
          </p:nvSpPr>
          <p:spPr bwMode="auto">
            <a:xfrm>
              <a:off x="4238656" y="4292615"/>
              <a:ext cx="119063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8" name="Rectangle 9849"/>
            <p:cNvSpPr>
              <a:spLocks noChangeArrowheads="1"/>
            </p:cNvSpPr>
            <p:nvPr/>
          </p:nvSpPr>
          <p:spPr bwMode="auto">
            <a:xfrm>
              <a:off x="7996297" y="2236796"/>
              <a:ext cx="133351" cy="125413"/>
            </a:xfrm>
            <a:prstGeom prst="rect">
              <a:avLst/>
            </a:pr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9" name="Rectangle 9850"/>
            <p:cNvSpPr>
              <a:spLocks noChangeArrowheads="1"/>
            </p:cNvSpPr>
            <p:nvPr/>
          </p:nvSpPr>
          <p:spPr bwMode="auto">
            <a:xfrm>
              <a:off x="7996297" y="2306646"/>
              <a:ext cx="133351" cy="42863"/>
            </a:xfrm>
            <a:prstGeom prst="rect">
              <a:avLst/>
            </a:prstGeom>
            <a:solidFill>
              <a:srgbClr val="E57E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0" name="Rectangle 9851"/>
            <p:cNvSpPr>
              <a:spLocks noChangeArrowheads="1"/>
            </p:cNvSpPr>
            <p:nvPr/>
          </p:nvSpPr>
          <p:spPr bwMode="auto">
            <a:xfrm>
              <a:off x="7996297" y="2332046"/>
              <a:ext cx="133351" cy="1714506"/>
            </a:xfrm>
            <a:prstGeom prst="rect">
              <a:avLst/>
            </a:prstGeom>
            <a:solidFill>
              <a:srgbClr val="F29C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1" name="Freeform 9852"/>
            <p:cNvSpPr>
              <a:spLocks/>
            </p:cNvSpPr>
            <p:nvPr/>
          </p:nvSpPr>
          <p:spPr bwMode="auto">
            <a:xfrm>
              <a:off x="7996297" y="4046552"/>
              <a:ext cx="133351" cy="195263"/>
            </a:xfrm>
            <a:custGeom>
              <a:avLst/>
              <a:gdLst>
                <a:gd name="T0" fmla="*/ 84 w 84"/>
                <a:gd name="T1" fmla="*/ 0 h 123"/>
                <a:gd name="T2" fmla="*/ 42 w 84"/>
                <a:gd name="T3" fmla="*/ 123 h 123"/>
                <a:gd name="T4" fmla="*/ 0 w 84"/>
                <a:gd name="T5" fmla="*/ 0 h 123"/>
                <a:gd name="T6" fmla="*/ 84 w 84"/>
                <a:gd name="T7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4" h="123">
                  <a:moveTo>
                    <a:pt x="84" y="0"/>
                  </a:moveTo>
                  <a:lnTo>
                    <a:pt x="42" y="123"/>
                  </a:lnTo>
                  <a:lnTo>
                    <a:pt x="0" y="0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7C2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2" name="Freeform 9853"/>
            <p:cNvSpPr>
              <a:spLocks/>
            </p:cNvSpPr>
            <p:nvPr/>
          </p:nvSpPr>
          <p:spPr bwMode="auto">
            <a:xfrm>
              <a:off x="8042335" y="4179903"/>
              <a:ext cx="41275" cy="61913"/>
            </a:xfrm>
            <a:custGeom>
              <a:avLst/>
              <a:gdLst>
                <a:gd name="T0" fmla="*/ 26 w 26"/>
                <a:gd name="T1" fmla="*/ 0 h 39"/>
                <a:gd name="T2" fmla="*/ 0 w 26"/>
                <a:gd name="T3" fmla="*/ 0 h 39"/>
                <a:gd name="T4" fmla="*/ 13 w 26"/>
                <a:gd name="T5" fmla="*/ 39 h 39"/>
                <a:gd name="T6" fmla="*/ 26 w 26"/>
                <a:gd name="T7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39">
                  <a:moveTo>
                    <a:pt x="26" y="0"/>
                  </a:moveTo>
                  <a:lnTo>
                    <a:pt x="0" y="0"/>
                  </a:lnTo>
                  <a:lnTo>
                    <a:pt x="13" y="39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4141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3" name="Oval 9854"/>
            <p:cNvSpPr>
              <a:spLocks noChangeArrowheads="1"/>
            </p:cNvSpPr>
            <p:nvPr/>
          </p:nvSpPr>
          <p:spPr bwMode="auto">
            <a:xfrm>
              <a:off x="7994710" y="2168533"/>
              <a:ext cx="134939" cy="134938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4" name="Freeform 9855"/>
            <p:cNvSpPr>
              <a:spLocks/>
            </p:cNvSpPr>
            <p:nvPr/>
          </p:nvSpPr>
          <p:spPr bwMode="auto">
            <a:xfrm>
              <a:off x="4418045" y="1250955"/>
              <a:ext cx="795344" cy="647702"/>
            </a:xfrm>
            <a:custGeom>
              <a:avLst/>
              <a:gdLst>
                <a:gd name="T0" fmla="*/ 354 w 418"/>
                <a:gd name="T1" fmla="*/ 0 h 340"/>
                <a:gd name="T2" fmla="*/ 64 w 418"/>
                <a:gd name="T3" fmla="*/ 0 h 340"/>
                <a:gd name="T4" fmla="*/ 0 w 418"/>
                <a:gd name="T5" fmla="*/ 64 h 340"/>
                <a:gd name="T6" fmla="*/ 0 w 418"/>
                <a:gd name="T7" fmla="*/ 198 h 340"/>
                <a:gd name="T8" fmla="*/ 61 w 418"/>
                <a:gd name="T9" fmla="*/ 261 h 340"/>
                <a:gd name="T10" fmla="*/ 23 w 418"/>
                <a:gd name="T11" fmla="*/ 340 h 340"/>
                <a:gd name="T12" fmla="*/ 130 w 418"/>
                <a:gd name="T13" fmla="*/ 262 h 340"/>
                <a:gd name="T14" fmla="*/ 354 w 418"/>
                <a:gd name="T15" fmla="*/ 262 h 340"/>
                <a:gd name="T16" fmla="*/ 418 w 418"/>
                <a:gd name="T17" fmla="*/ 198 h 340"/>
                <a:gd name="T18" fmla="*/ 418 w 418"/>
                <a:gd name="T19" fmla="*/ 64 h 340"/>
                <a:gd name="T20" fmla="*/ 354 w 418"/>
                <a:gd name="T21" fmla="*/ 0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18" h="340">
                  <a:moveTo>
                    <a:pt x="354" y="0"/>
                  </a:moveTo>
                  <a:cubicBezTo>
                    <a:pt x="64" y="0"/>
                    <a:pt x="64" y="0"/>
                    <a:pt x="64" y="0"/>
                  </a:cubicBezTo>
                  <a:cubicBezTo>
                    <a:pt x="28" y="0"/>
                    <a:pt x="0" y="29"/>
                    <a:pt x="0" y="64"/>
                  </a:cubicBezTo>
                  <a:cubicBezTo>
                    <a:pt x="0" y="198"/>
                    <a:pt x="0" y="198"/>
                    <a:pt x="0" y="198"/>
                  </a:cubicBezTo>
                  <a:cubicBezTo>
                    <a:pt x="0" y="232"/>
                    <a:pt x="27" y="260"/>
                    <a:pt x="61" y="261"/>
                  </a:cubicBezTo>
                  <a:cubicBezTo>
                    <a:pt x="23" y="340"/>
                    <a:pt x="23" y="340"/>
                    <a:pt x="23" y="340"/>
                  </a:cubicBezTo>
                  <a:cubicBezTo>
                    <a:pt x="130" y="262"/>
                    <a:pt x="130" y="262"/>
                    <a:pt x="130" y="262"/>
                  </a:cubicBezTo>
                  <a:cubicBezTo>
                    <a:pt x="354" y="262"/>
                    <a:pt x="354" y="262"/>
                    <a:pt x="354" y="262"/>
                  </a:cubicBezTo>
                  <a:cubicBezTo>
                    <a:pt x="389" y="262"/>
                    <a:pt x="418" y="233"/>
                    <a:pt x="418" y="198"/>
                  </a:cubicBezTo>
                  <a:cubicBezTo>
                    <a:pt x="418" y="64"/>
                    <a:pt x="418" y="64"/>
                    <a:pt x="418" y="64"/>
                  </a:cubicBezTo>
                  <a:cubicBezTo>
                    <a:pt x="418" y="29"/>
                    <a:pt x="389" y="0"/>
                    <a:pt x="354" y="0"/>
                  </a:cubicBezTo>
                  <a:close/>
                </a:path>
              </a:pathLst>
            </a:custGeom>
            <a:solidFill>
              <a:srgbClr val="ECF0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5" name="Freeform 9856"/>
            <p:cNvSpPr>
              <a:spLocks/>
            </p:cNvSpPr>
            <p:nvPr/>
          </p:nvSpPr>
          <p:spPr bwMode="auto">
            <a:xfrm>
              <a:off x="4764123" y="1358906"/>
              <a:ext cx="447678" cy="392114"/>
            </a:xfrm>
            <a:custGeom>
              <a:avLst/>
              <a:gdLst>
                <a:gd name="T0" fmla="*/ 235 w 235"/>
                <a:gd name="T1" fmla="*/ 0 h 206"/>
                <a:gd name="T2" fmla="*/ 166 w 235"/>
                <a:gd name="T3" fmla="*/ 0 h 206"/>
                <a:gd name="T4" fmla="*/ 89 w 235"/>
                <a:gd name="T5" fmla="*/ 0 h 206"/>
                <a:gd name="T6" fmla="*/ 64 w 235"/>
                <a:gd name="T7" fmla="*/ 0 h 206"/>
                <a:gd name="T8" fmla="*/ 0 w 235"/>
                <a:gd name="T9" fmla="*/ 64 h 206"/>
                <a:gd name="T10" fmla="*/ 0 w 235"/>
                <a:gd name="T11" fmla="*/ 98 h 206"/>
                <a:gd name="T12" fmla="*/ 0 w 235"/>
                <a:gd name="T13" fmla="*/ 113 h 206"/>
                <a:gd name="T14" fmla="*/ 0 w 235"/>
                <a:gd name="T15" fmla="*/ 206 h 206"/>
                <a:gd name="T16" fmla="*/ 55 w 235"/>
                <a:gd name="T17" fmla="*/ 203 h 206"/>
                <a:gd name="T18" fmla="*/ 92 w 235"/>
                <a:gd name="T19" fmla="*/ 177 h 206"/>
                <a:gd name="T20" fmla="*/ 166 w 235"/>
                <a:gd name="T21" fmla="*/ 177 h 206"/>
                <a:gd name="T22" fmla="*/ 230 w 235"/>
                <a:gd name="T23" fmla="*/ 113 h 206"/>
                <a:gd name="T24" fmla="*/ 230 w 235"/>
                <a:gd name="T25" fmla="*/ 79 h 206"/>
                <a:gd name="T26" fmla="*/ 235 w 235"/>
                <a:gd name="T27" fmla="*/ 76 h 206"/>
                <a:gd name="T28" fmla="*/ 235 w 235"/>
                <a:gd name="T29" fmla="*/ 0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5" h="206">
                  <a:moveTo>
                    <a:pt x="235" y="0"/>
                  </a:moveTo>
                  <a:cubicBezTo>
                    <a:pt x="166" y="0"/>
                    <a:pt x="166" y="0"/>
                    <a:pt x="166" y="0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29" y="0"/>
                    <a:pt x="0" y="29"/>
                    <a:pt x="0" y="64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0" y="206"/>
                    <a:pt x="0" y="206"/>
                    <a:pt x="0" y="206"/>
                  </a:cubicBezTo>
                  <a:cubicBezTo>
                    <a:pt x="55" y="203"/>
                    <a:pt x="55" y="203"/>
                    <a:pt x="55" y="203"/>
                  </a:cubicBezTo>
                  <a:cubicBezTo>
                    <a:pt x="92" y="177"/>
                    <a:pt x="92" y="177"/>
                    <a:pt x="92" y="177"/>
                  </a:cubicBezTo>
                  <a:cubicBezTo>
                    <a:pt x="166" y="177"/>
                    <a:pt x="166" y="177"/>
                    <a:pt x="166" y="177"/>
                  </a:cubicBezTo>
                  <a:cubicBezTo>
                    <a:pt x="201" y="177"/>
                    <a:pt x="230" y="148"/>
                    <a:pt x="230" y="113"/>
                  </a:cubicBezTo>
                  <a:cubicBezTo>
                    <a:pt x="230" y="79"/>
                    <a:pt x="230" y="79"/>
                    <a:pt x="230" y="79"/>
                  </a:cubicBezTo>
                  <a:cubicBezTo>
                    <a:pt x="235" y="76"/>
                    <a:pt x="235" y="76"/>
                    <a:pt x="235" y="76"/>
                  </a:cubicBezTo>
                  <a:lnTo>
                    <a:pt x="235" y="0"/>
                  </a:lnTo>
                  <a:close/>
                </a:path>
              </a:pathLst>
            </a:cu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6" name="Freeform 9857"/>
            <p:cNvSpPr>
              <a:spLocks/>
            </p:cNvSpPr>
            <p:nvPr/>
          </p:nvSpPr>
          <p:spPr bwMode="auto">
            <a:xfrm>
              <a:off x="4816510" y="1400181"/>
              <a:ext cx="795344" cy="644527"/>
            </a:xfrm>
            <a:custGeom>
              <a:avLst/>
              <a:gdLst>
                <a:gd name="T0" fmla="*/ 353 w 418"/>
                <a:gd name="T1" fmla="*/ 0 h 338"/>
                <a:gd name="T2" fmla="*/ 64 w 418"/>
                <a:gd name="T3" fmla="*/ 0 h 338"/>
                <a:gd name="T4" fmla="*/ 0 w 418"/>
                <a:gd name="T5" fmla="*/ 64 h 338"/>
                <a:gd name="T6" fmla="*/ 0 w 418"/>
                <a:gd name="T7" fmla="*/ 198 h 338"/>
                <a:gd name="T8" fmla="*/ 64 w 418"/>
                <a:gd name="T9" fmla="*/ 262 h 338"/>
                <a:gd name="T10" fmla="*/ 96 w 418"/>
                <a:gd name="T11" fmla="*/ 262 h 338"/>
                <a:gd name="T12" fmla="*/ 200 w 418"/>
                <a:gd name="T13" fmla="*/ 338 h 338"/>
                <a:gd name="T14" fmla="*/ 163 w 418"/>
                <a:gd name="T15" fmla="*/ 262 h 338"/>
                <a:gd name="T16" fmla="*/ 353 w 418"/>
                <a:gd name="T17" fmla="*/ 262 h 338"/>
                <a:gd name="T18" fmla="*/ 418 w 418"/>
                <a:gd name="T19" fmla="*/ 198 h 338"/>
                <a:gd name="T20" fmla="*/ 418 w 418"/>
                <a:gd name="T21" fmla="*/ 64 h 338"/>
                <a:gd name="T22" fmla="*/ 353 w 418"/>
                <a:gd name="T23" fmla="*/ 0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18" h="338">
                  <a:moveTo>
                    <a:pt x="353" y="0"/>
                  </a:moveTo>
                  <a:cubicBezTo>
                    <a:pt x="64" y="0"/>
                    <a:pt x="64" y="0"/>
                    <a:pt x="64" y="0"/>
                  </a:cubicBezTo>
                  <a:cubicBezTo>
                    <a:pt x="28" y="0"/>
                    <a:pt x="0" y="29"/>
                    <a:pt x="0" y="64"/>
                  </a:cubicBezTo>
                  <a:cubicBezTo>
                    <a:pt x="0" y="198"/>
                    <a:pt x="0" y="198"/>
                    <a:pt x="0" y="198"/>
                  </a:cubicBezTo>
                  <a:cubicBezTo>
                    <a:pt x="0" y="233"/>
                    <a:pt x="28" y="262"/>
                    <a:pt x="64" y="262"/>
                  </a:cubicBezTo>
                  <a:cubicBezTo>
                    <a:pt x="96" y="262"/>
                    <a:pt x="96" y="262"/>
                    <a:pt x="96" y="262"/>
                  </a:cubicBezTo>
                  <a:cubicBezTo>
                    <a:pt x="200" y="338"/>
                    <a:pt x="200" y="338"/>
                    <a:pt x="200" y="338"/>
                  </a:cubicBezTo>
                  <a:cubicBezTo>
                    <a:pt x="163" y="262"/>
                    <a:pt x="163" y="262"/>
                    <a:pt x="163" y="262"/>
                  </a:cubicBezTo>
                  <a:cubicBezTo>
                    <a:pt x="353" y="262"/>
                    <a:pt x="353" y="262"/>
                    <a:pt x="353" y="262"/>
                  </a:cubicBezTo>
                  <a:cubicBezTo>
                    <a:pt x="389" y="262"/>
                    <a:pt x="418" y="233"/>
                    <a:pt x="418" y="198"/>
                  </a:cubicBezTo>
                  <a:cubicBezTo>
                    <a:pt x="418" y="64"/>
                    <a:pt x="418" y="64"/>
                    <a:pt x="418" y="64"/>
                  </a:cubicBezTo>
                  <a:cubicBezTo>
                    <a:pt x="418" y="29"/>
                    <a:pt x="389" y="0"/>
                    <a:pt x="3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7" name="Oval 9858"/>
            <p:cNvSpPr>
              <a:spLocks noChangeArrowheads="1"/>
            </p:cNvSpPr>
            <p:nvPr/>
          </p:nvSpPr>
          <p:spPr bwMode="auto">
            <a:xfrm>
              <a:off x="5027650" y="1689107"/>
              <a:ext cx="103188" cy="103188"/>
            </a:xfrm>
            <a:prstGeom prst="ellipse">
              <a:avLst/>
            </a:prstGeom>
            <a:solidFill>
              <a:srgbClr val="BDC3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8" name="Oval 9859"/>
            <p:cNvSpPr>
              <a:spLocks noChangeArrowheads="1"/>
            </p:cNvSpPr>
            <p:nvPr/>
          </p:nvSpPr>
          <p:spPr bwMode="auto">
            <a:xfrm>
              <a:off x="5183226" y="1689107"/>
              <a:ext cx="101601" cy="103188"/>
            </a:xfrm>
            <a:prstGeom prst="ellipse">
              <a:avLst/>
            </a:prstGeom>
            <a:solidFill>
              <a:srgbClr val="BDC3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9" name="Oval 9860"/>
            <p:cNvSpPr>
              <a:spLocks noChangeArrowheads="1"/>
            </p:cNvSpPr>
            <p:nvPr/>
          </p:nvSpPr>
          <p:spPr bwMode="auto">
            <a:xfrm>
              <a:off x="5341977" y="1689107"/>
              <a:ext cx="100013" cy="103188"/>
            </a:xfrm>
            <a:prstGeom prst="ellipse">
              <a:avLst/>
            </a:prstGeom>
            <a:solidFill>
              <a:srgbClr val="BDC3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0" name="Freeform 9861"/>
            <p:cNvSpPr>
              <a:spLocks noEditPoints="1"/>
            </p:cNvSpPr>
            <p:nvPr/>
          </p:nvSpPr>
          <p:spPr bwMode="auto">
            <a:xfrm>
              <a:off x="6497686" y="1755782"/>
              <a:ext cx="77788" cy="142875"/>
            </a:xfrm>
            <a:custGeom>
              <a:avLst/>
              <a:gdLst>
                <a:gd name="T0" fmla="*/ 49 w 49"/>
                <a:gd name="T1" fmla="*/ 90 h 90"/>
                <a:gd name="T2" fmla="*/ 36 w 49"/>
                <a:gd name="T3" fmla="*/ 90 h 90"/>
                <a:gd name="T4" fmla="*/ 33 w 49"/>
                <a:gd name="T5" fmla="*/ 74 h 90"/>
                <a:gd name="T6" fmla="*/ 15 w 49"/>
                <a:gd name="T7" fmla="*/ 74 h 90"/>
                <a:gd name="T8" fmla="*/ 13 w 49"/>
                <a:gd name="T9" fmla="*/ 90 h 90"/>
                <a:gd name="T10" fmla="*/ 0 w 49"/>
                <a:gd name="T11" fmla="*/ 90 h 90"/>
                <a:gd name="T12" fmla="*/ 14 w 49"/>
                <a:gd name="T13" fmla="*/ 0 h 90"/>
                <a:gd name="T14" fmla="*/ 35 w 49"/>
                <a:gd name="T15" fmla="*/ 0 h 90"/>
                <a:gd name="T16" fmla="*/ 49 w 49"/>
                <a:gd name="T17" fmla="*/ 90 h 90"/>
                <a:gd name="T18" fmla="*/ 18 w 49"/>
                <a:gd name="T19" fmla="*/ 62 h 90"/>
                <a:gd name="T20" fmla="*/ 31 w 49"/>
                <a:gd name="T21" fmla="*/ 62 h 90"/>
                <a:gd name="T22" fmla="*/ 24 w 49"/>
                <a:gd name="T23" fmla="*/ 16 h 90"/>
                <a:gd name="T24" fmla="*/ 24 w 49"/>
                <a:gd name="T25" fmla="*/ 16 h 90"/>
                <a:gd name="T26" fmla="*/ 18 w 49"/>
                <a:gd name="T27" fmla="*/ 6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9" h="90">
                  <a:moveTo>
                    <a:pt x="49" y="90"/>
                  </a:moveTo>
                  <a:lnTo>
                    <a:pt x="36" y="90"/>
                  </a:lnTo>
                  <a:lnTo>
                    <a:pt x="33" y="74"/>
                  </a:lnTo>
                  <a:lnTo>
                    <a:pt x="15" y="74"/>
                  </a:lnTo>
                  <a:lnTo>
                    <a:pt x="13" y="90"/>
                  </a:lnTo>
                  <a:lnTo>
                    <a:pt x="0" y="90"/>
                  </a:lnTo>
                  <a:lnTo>
                    <a:pt x="14" y="0"/>
                  </a:lnTo>
                  <a:lnTo>
                    <a:pt x="35" y="0"/>
                  </a:lnTo>
                  <a:lnTo>
                    <a:pt x="49" y="90"/>
                  </a:lnTo>
                  <a:close/>
                  <a:moveTo>
                    <a:pt x="18" y="62"/>
                  </a:moveTo>
                  <a:lnTo>
                    <a:pt x="31" y="62"/>
                  </a:lnTo>
                  <a:lnTo>
                    <a:pt x="24" y="16"/>
                  </a:lnTo>
                  <a:lnTo>
                    <a:pt x="24" y="16"/>
                  </a:lnTo>
                  <a:lnTo>
                    <a:pt x="18" y="62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1" name="Freeform 9862"/>
            <p:cNvSpPr>
              <a:spLocks noEditPoints="1"/>
            </p:cNvSpPr>
            <p:nvPr/>
          </p:nvSpPr>
          <p:spPr bwMode="auto">
            <a:xfrm>
              <a:off x="6611987" y="1755782"/>
              <a:ext cx="68263" cy="142875"/>
            </a:xfrm>
            <a:custGeom>
              <a:avLst/>
              <a:gdLst>
                <a:gd name="T0" fmla="*/ 35 w 36"/>
                <a:gd name="T1" fmla="*/ 17 h 75"/>
                <a:gd name="T2" fmla="*/ 35 w 36"/>
                <a:gd name="T3" fmla="*/ 20 h 75"/>
                <a:gd name="T4" fmla="*/ 27 w 36"/>
                <a:gd name="T5" fmla="*/ 35 h 75"/>
                <a:gd name="T6" fmla="*/ 27 w 36"/>
                <a:gd name="T7" fmla="*/ 35 h 75"/>
                <a:gd name="T8" fmla="*/ 36 w 36"/>
                <a:gd name="T9" fmla="*/ 51 h 75"/>
                <a:gd name="T10" fmla="*/ 36 w 36"/>
                <a:gd name="T11" fmla="*/ 57 h 75"/>
                <a:gd name="T12" fmla="*/ 18 w 36"/>
                <a:gd name="T13" fmla="*/ 75 h 75"/>
                <a:gd name="T14" fmla="*/ 0 w 36"/>
                <a:gd name="T15" fmla="*/ 75 h 75"/>
                <a:gd name="T16" fmla="*/ 0 w 36"/>
                <a:gd name="T17" fmla="*/ 0 h 75"/>
                <a:gd name="T18" fmla="*/ 17 w 36"/>
                <a:gd name="T19" fmla="*/ 0 h 75"/>
                <a:gd name="T20" fmla="*/ 35 w 36"/>
                <a:gd name="T21" fmla="*/ 17 h 75"/>
                <a:gd name="T22" fmla="*/ 11 w 36"/>
                <a:gd name="T23" fmla="*/ 11 h 75"/>
                <a:gd name="T24" fmla="*/ 11 w 36"/>
                <a:gd name="T25" fmla="*/ 30 h 75"/>
                <a:gd name="T26" fmla="*/ 16 w 36"/>
                <a:gd name="T27" fmla="*/ 30 h 75"/>
                <a:gd name="T28" fmla="*/ 23 w 36"/>
                <a:gd name="T29" fmla="*/ 22 h 75"/>
                <a:gd name="T30" fmla="*/ 23 w 36"/>
                <a:gd name="T31" fmla="*/ 18 h 75"/>
                <a:gd name="T32" fmla="*/ 17 w 36"/>
                <a:gd name="T33" fmla="*/ 11 h 75"/>
                <a:gd name="T34" fmla="*/ 11 w 36"/>
                <a:gd name="T35" fmla="*/ 11 h 75"/>
                <a:gd name="T36" fmla="*/ 11 w 36"/>
                <a:gd name="T37" fmla="*/ 41 h 75"/>
                <a:gd name="T38" fmla="*/ 11 w 36"/>
                <a:gd name="T39" fmla="*/ 64 h 75"/>
                <a:gd name="T40" fmla="*/ 18 w 36"/>
                <a:gd name="T41" fmla="*/ 64 h 75"/>
                <a:gd name="T42" fmla="*/ 24 w 36"/>
                <a:gd name="T43" fmla="*/ 57 h 75"/>
                <a:gd name="T44" fmla="*/ 24 w 36"/>
                <a:gd name="T45" fmla="*/ 50 h 75"/>
                <a:gd name="T46" fmla="*/ 17 w 36"/>
                <a:gd name="T47" fmla="*/ 41 h 75"/>
                <a:gd name="T48" fmla="*/ 11 w 36"/>
                <a:gd name="T49" fmla="*/ 41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6" h="75">
                  <a:moveTo>
                    <a:pt x="35" y="17"/>
                  </a:moveTo>
                  <a:cubicBezTo>
                    <a:pt x="35" y="20"/>
                    <a:pt x="35" y="20"/>
                    <a:pt x="35" y="20"/>
                  </a:cubicBezTo>
                  <a:cubicBezTo>
                    <a:pt x="35" y="27"/>
                    <a:pt x="32" y="32"/>
                    <a:pt x="27" y="35"/>
                  </a:cubicBezTo>
                  <a:cubicBezTo>
                    <a:pt x="27" y="35"/>
                    <a:pt x="27" y="35"/>
                    <a:pt x="27" y="35"/>
                  </a:cubicBezTo>
                  <a:cubicBezTo>
                    <a:pt x="34" y="37"/>
                    <a:pt x="36" y="43"/>
                    <a:pt x="36" y="51"/>
                  </a:cubicBezTo>
                  <a:cubicBezTo>
                    <a:pt x="36" y="57"/>
                    <a:pt x="36" y="57"/>
                    <a:pt x="36" y="57"/>
                  </a:cubicBezTo>
                  <a:cubicBezTo>
                    <a:pt x="36" y="68"/>
                    <a:pt x="30" y="75"/>
                    <a:pt x="18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0" y="0"/>
                    <a:pt x="35" y="6"/>
                    <a:pt x="35" y="17"/>
                  </a:cubicBezTo>
                  <a:close/>
                  <a:moveTo>
                    <a:pt x="11" y="11"/>
                  </a:moveTo>
                  <a:cubicBezTo>
                    <a:pt x="11" y="30"/>
                    <a:pt x="11" y="30"/>
                    <a:pt x="11" y="30"/>
                  </a:cubicBezTo>
                  <a:cubicBezTo>
                    <a:pt x="16" y="30"/>
                    <a:pt x="16" y="30"/>
                    <a:pt x="16" y="30"/>
                  </a:cubicBezTo>
                  <a:cubicBezTo>
                    <a:pt x="20" y="30"/>
                    <a:pt x="23" y="28"/>
                    <a:pt x="23" y="22"/>
                  </a:cubicBezTo>
                  <a:cubicBezTo>
                    <a:pt x="23" y="18"/>
                    <a:pt x="23" y="18"/>
                    <a:pt x="23" y="18"/>
                  </a:cubicBezTo>
                  <a:cubicBezTo>
                    <a:pt x="23" y="13"/>
                    <a:pt x="21" y="11"/>
                    <a:pt x="17" y="11"/>
                  </a:cubicBezTo>
                  <a:lnTo>
                    <a:pt x="11" y="11"/>
                  </a:lnTo>
                  <a:close/>
                  <a:moveTo>
                    <a:pt x="11" y="41"/>
                  </a:moveTo>
                  <a:cubicBezTo>
                    <a:pt x="11" y="64"/>
                    <a:pt x="11" y="64"/>
                    <a:pt x="11" y="64"/>
                  </a:cubicBezTo>
                  <a:cubicBezTo>
                    <a:pt x="18" y="64"/>
                    <a:pt x="18" y="64"/>
                    <a:pt x="18" y="64"/>
                  </a:cubicBezTo>
                  <a:cubicBezTo>
                    <a:pt x="22" y="64"/>
                    <a:pt x="24" y="62"/>
                    <a:pt x="24" y="57"/>
                  </a:cubicBezTo>
                  <a:cubicBezTo>
                    <a:pt x="24" y="50"/>
                    <a:pt x="24" y="50"/>
                    <a:pt x="24" y="50"/>
                  </a:cubicBezTo>
                  <a:cubicBezTo>
                    <a:pt x="24" y="43"/>
                    <a:pt x="22" y="41"/>
                    <a:pt x="17" y="41"/>
                  </a:cubicBezTo>
                  <a:lnTo>
                    <a:pt x="11" y="4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2" name="Freeform 9863"/>
            <p:cNvSpPr>
              <a:spLocks/>
            </p:cNvSpPr>
            <p:nvPr/>
          </p:nvSpPr>
          <p:spPr bwMode="auto">
            <a:xfrm>
              <a:off x="6716763" y="1754194"/>
              <a:ext cx="66676" cy="147638"/>
            </a:xfrm>
            <a:custGeom>
              <a:avLst/>
              <a:gdLst>
                <a:gd name="T0" fmla="*/ 35 w 35"/>
                <a:gd name="T1" fmla="*/ 48 h 77"/>
                <a:gd name="T2" fmla="*/ 35 w 35"/>
                <a:gd name="T3" fmla="*/ 58 h 77"/>
                <a:gd name="T4" fmla="*/ 17 w 35"/>
                <a:gd name="T5" fmla="*/ 77 h 77"/>
                <a:gd name="T6" fmla="*/ 0 w 35"/>
                <a:gd name="T7" fmla="*/ 58 h 77"/>
                <a:gd name="T8" fmla="*/ 0 w 35"/>
                <a:gd name="T9" fmla="*/ 19 h 77"/>
                <a:gd name="T10" fmla="*/ 17 w 35"/>
                <a:gd name="T11" fmla="*/ 0 h 77"/>
                <a:gd name="T12" fmla="*/ 35 w 35"/>
                <a:gd name="T13" fmla="*/ 19 h 77"/>
                <a:gd name="T14" fmla="*/ 35 w 35"/>
                <a:gd name="T15" fmla="*/ 26 h 77"/>
                <a:gd name="T16" fmla="*/ 24 w 35"/>
                <a:gd name="T17" fmla="*/ 26 h 77"/>
                <a:gd name="T18" fmla="*/ 24 w 35"/>
                <a:gd name="T19" fmla="*/ 18 h 77"/>
                <a:gd name="T20" fmla="*/ 18 w 35"/>
                <a:gd name="T21" fmla="*/ 11 h 77"/>
                <a:gd name="T22" fmla="*/ 12 w 35"/>
                <a:gd name="T23" fmla="*/ 18 h 77"/>
                <a:gd name="T24" fmla="*/ 12 w 35"/>
                <a:gd name="T25" fmla="*/ 58 h 77"/>
                <a:gd name="T26" fmla="*/ 18 w 35"/>
                <a:gd name="T27" fmla="*/ 66 h 77"/>
                <a:gd name="T28" fmla="*/ 24 w 35"/>
                <a:gd name="T29" fmla="*/ 58 h 77"/>
                <a:gd name="T30" fmla="*/ 24 w 35"/>
                <a:gd name="T31" fmla="*/ 48 h 77"/>
                <a:gd name="T32" fmla="*/ 35 w 35"/>
                <a:gd name="T33" fmla="*/ 48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5" h="77">
                  <a:moveTo>
                    <a:pt x="35" y="48"/>
                  </a:moveTo>
                  <a:cubicBezTo>
                    <a:pt x="35" y="58"/>
                    <a:pt x="35" y="58"/>
                    <a:pt x="35" y="58"/>
                  </a:cubicBezTo>
                  <a:cubicBezTo>
                    <a:pt x="35" y="70"/>
                    <a:pt x="29" y="77"/>
                    <a:pt x="17" y="77"/>
                  </a:cubicBezTo>
                  <a:cubicBezTo>
                    <a:pt x="6" y="77"/>
                    <a:pt x="0" y="70"/>
                    <a:pt x="0" y="58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7"/>
                    <a:pt x="6" y="0"/>
                    <a:pt x="17" y="0"/>
                  </a:cubicBezTo>
                  <a:cubicBezTo>
                    <a:pt x="29" y="0"/>
                    <a:pt x="35" y="7"/>
                    <a:pt x="35" y="19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24" y="26"/>
                    <a:pt x="24" y="26"/>
                    <a:pt x="24" y="26"/>
                  </a:cubicBezTo>
                  <a:cubicBezTo>
                    <a:pt x="24" y="18"/>
                    <a:pt x="24" y="18"/>
                    <a:pt x="24" y="18"/>
                  </a:cubicBezTo>
                  <a:cubicBezTo>
                    <a:pt x="24" y="13"/>
                    <a:pt x="21" y="11"/>
                    <a:pt x="18" y="11"/>
                  </a:cubicBezTo>
                  <a:cubicBezTo>
                    <a:pt x="14" y="11"/>
                    <a:pt x="12" y="13"/>
                    <a:pt x="12" y="18"/>
                  </a:cubicBezTo>
                  <a:cubicBezTo>
                    <a:pt x="12" y="58"/>
                    <a:pt x="12" y="58"/>
                    <a:pt x="12" y="58"/>
                  </a:cubicBezTo>
                  <a:cubicBezTo>
                    <a:pt x="12" y="64"/>
                    <a:pt x="14" y="66"/>
                    <a:pt x="18" y="66"/>
                  </a:cubicBezTo>
                  <a:cubicBezTo>
                    <a:pt x="21" y="66"/>
                    <a:pt x="24" y="64"/>
                    <a:pt x="24" y="58"/>
                  </a:cubicBezTo>
                  <a:cubicBezTo>
                    <a:pt x="24" y="48"/>
                    <a:pt x="24" y="48"/>
                    <a:pt x="24" y="48"/>
                  </a:cubicBezTo>
                  <a:lnTo>
                    <a:pt x="35" y="48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3" name="Freeform 9864"/>
            <p:cNvSpPr>
              <a:spLocks/>
            </p:cNvSpPr>
            <p:nvPr/>
          </p:nvSpPr>
          <p:spPr bwMode="auto">
            <a:xfrm>
              <a:off x="7493056" y="1430343"/>
              <a:ext cx="590555" cy="682627"/>
            </a:xfrm>
            <a:custGeom>
              <a:avLst/>
              <a:gdLst>
                <a:gd name="T0" fmla="*/ 203 w 310"/>
                <a:gd name="T1" fmla="*/ 258 h 358"/>
                <a:gd name="T2" fmla="*/ 270 w 310"/>
                <a:gd name="T3" fmla="*/ 211 h 358"/>
                <a:gd name="T4" fmla="*/ 245 w 310"/>
                <a:gd name="T5" fmla="*/ 39 h 358"/>
                <a:gd name="T6" fmla="*/ 75 w 310"/>
                <a:gd name="T7" fmla="*/ 69 h 358"/>
                <a:gd name="T8" fmla="*/ 50 w 310"/>
                <a:gd name="T9" fmla="*/ 143 h 358"/>
                <a:gd name="T10" fmla="*/ 50 w 310"/>
                <a:gd name="T11" fmla="*/ 143 h 358"/>
                <a:gd name="T12" fmla="*/ 50 w 310"/>
                <a:gd name="T13" fmla="*/ 143 h 358"/>
                <a:gd name="T14" fmla="*/ 56 w 310"/>
                <a:gd name="T15" fmla="*/ 179 h 358"/>
                <a:gd name="T16" fmla="*/ 46 w 310"/>
                <a:gd name="T17" fmla="*/ 250 h 358"/>
                <a:gd name="T18" fmla="*/ 7 w 310"/>
                <a:gd name="T19" fmla="*/ 302 h 358"/>
                <a:gd name="T20" fmla="*/ 12 w 310"/>
                <a:gd name="T21" fmla="*/ 333 h 358"/>
                <a:gd name="T22" fmla="*/ 37 w 310"/>
                <a:gd name="T23" fmla="*/ 351 h 358"/>
                <a:gd name="T24" fmla="*/ 68 w 310"/>
                <a:gd name="T25" fmla="*/ 346 h 358"/>
                <a:gd name="T26" fmla="*/ 110 w 310"/>
                <a:gd name="T27" fmla="*/ 288 h 358"/>
                <a:gd name="T28" fmla="*/ 175 w 310"/>
                <a:gd name="T29" fmla="*/ 263 h 358"/>
                <a:gd name="T30" fmla="*/ 201 w 310"/>
                <a:gd name="T31" fmla="*/ 259 h 358"/>
                <a:gd name="T32" fmla="*/ 203 w 310"/>
                <a:gd name="T33" fmla="*/ 258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10" h="358">
                  <a:moveTo>
                    <a:pt x="203" y="258"/>
                  </a:moveTo>
                  <a:cubicBezTo>
                    <a:pt x="228" y="251"/>
                    <a:pt x="252" y="234"/>
                    <a:pt x="270" y="211"/>
                  </a:cubicBezTo>
                  <a:cubicBezTo>
                    <a:pt x="310" y="155"/>
                    <a:pt x="299" y="78"/>
                    <a:pt x="245" y="39"/>
                  </a:cubicBezTo>
                  <a:cubicBezTo>
                    <a:pt x="192" y="0"/>
                    <a:pt x="115" y="13"/>
                    <a:pt x="75" y="69"/>
                  </a:cubicBezTo>
                  <a:cubicBezTo>
                    <a:pt x="58" y="91"/>
                    <a:pt x="51" y="117"/>
                    <a:pt x="50" y="143"/>
                  </a:cubicBezTo>
                  <a:cubicBezTo>
                    <a:pt x="50" y="143"/>
                    <a:pt x="50" y="143"/>
                    <a:pt x="50" y="143"/>
                  </a:cubicBezTo>
                  <a:cubicBezTo>
                    <a:pt x="50" y="143"/>
                    <a:pt x="50" y="143"/>
                    <a:pt x="50" y="143"/>
                  </a:cubicBezTo>
                  <a:cubicBezTo>
                    <a:pt x="50" y="155"/>
                    <a:pt x="52" y="168"/>
                    <a:pt x="56" y="179"/>
                  </a:cubicBezTo>
                  <a:cubicBezTo>
                    <a:pt x="58" y="204"/>
                    <a:pt x="57" y="234"/>
                    <a:pt x="46" y="250"/>
                  </a:cubicBezTo>
                  <a:cubicBezTo>
                    <a:pt x="7" y="302"/>
                    <a:pt x="7" y="302"/>
                    <a:pt x="7" y="302"/>
                  </a:cubicBezTo>
                  <a:cubicBezTo>
                    <a:pt x="0" y="312"/>
                    <a:pt x="2" y="326"/>
                    <a:pt x="12" y="333"/>
                  </a:cubicBezTo>
                  <a:cubicBezTo>
                    <a:pt x="37" y="351"/>
                    <a:pt x="37" y="351"/>
                    <a:pt x="37" y="351"/>
                  </a:cubicBezTo>
                  <a:cubicBezTo>
                    <a:pt x="47" y="358"/>
                    <a:pt x="61" y="356"/>
                    <a:pt x="68" y="346"/>
                  </a:cubicBezTo>
                  <a:cubicBezTo>
                    <a:pt x="110" y="288"/>
                    <a:pt x="110" y="288"/>
                    <a:pt x="110" y="288"/>
                  </a:cubicBezTo>
                  <a:cubicBezTo>
                    <a:pt x="126" y="275"/>
                    <a:pt x="154" y="267"/>
                    <a:pt x="175" y="263"/>
                  </a:cubicBezTo>
                  <a:cubicBezTo>
                    <a:pt x="184" y="262"/>
                    <a:pt x="192" y="261"/>
                    <a:pt x="201" y="259"/>
                  </a:cubicBezTo>
                  <a:cubicBezTo>
                    <a:pt x="202" y="258"/>
                    <a:pt x="203" y="258"/>
                    <a:pt x="203" y="258"/>
                  </a:cubicBezTo>
                  <a:close/>
                </a:path>
              </a:pathLst>
            </a:custGeom>
            <a:solidFill>
              <a:srgbClr val="F3C9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4" name="Freeform 9865"/>
            <p:cNvSpPr>
              <a:spLocks/>
            </p:cNvSpPr>
            <p:nvPr/>
          </p:nvSpPr>
          <p:spPr bwMode="auto">
            <a:xfrm>
              <a:off x="7540681" y="1504956"/>
              <a:ext cx="542929" cy="608015"/>
            </a:xfrm>
            <a:custGeom>
              <a:avLst/>
              <a:gdLst>
                <a:gd name="T0" fmla="*/ 245 w 285"/>
                <a:gd name="T1" fmla="*/ 172 h 319"/>
                <a:gd name="T2" fmla="*/ 220 w 285"/>
                <a:gd name="T3" fmla="*/ 0 h 319"/>
                <a:gd name="T4" fmla="*/ 0 w 285"/>
                <a:gd name="T5" fmla="*/ 303 h 319"/>
                <a:gd name="T6" fmla="*/ 12 w 285"/>
                <a:gd name="T7" fmla="*/ 312 h 319"/>
                <a:gd name="T8" fmla="*/ 43 w 285"/>
                <a:gd name="T9" fmla="*/ 307 h 319"/>
                <a:gd name="T10" fmla="*/ 85 w 285"/>
                <a:gd name="T11" fmla="*/ 249 h 319"/>
                <a:gd name="T12" fmla="*/ 150 w 285"/>
                <a:gd name="T13" fmla="*/ 224 h 319"/>
                <a:gd name="T14" fmla="*/ 176 w 285"/>
                <a:gd name="T15" fmla="*/ 220 h 319"/>
                <a:gd name="T16" fmla="*/ 178 w 285"/>
                <a:gd name="T17" fmla="*/ 219 h 319"/>
                <a:gd name="T18" fmla="*/ 178 w 285"/>
                <a:gd name="T19" fmla="*/ 219 h 319"/>
                <a:gd name="T20" fmla="*/ 245 w 285"/>
                <a:gd name="T21" fmla="*/ 172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5" h="319">
                  <a:moveTo>
                    <a:pt x="245" y="172"/>
                  </a:moveTo>
                  <a:cubicBezTo>
                    <a:pt x="285" y="116"/>
                    <a:pt x="274" y="39"/>
                    <a:pt x="220" y="0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12" y="312"/>
                    <a:pt x="12" y="312"/>
                    <a:pt x="12" y="312"/>
                  </a:cubicBezTo>
                  <a:cubicBezTo>
                    <a:pt x="22" y="319"/>
                    <a:pt x="36" y="317"/>
                    <a:pt x="43" y="307"/>
                  </a:cubicBezTo>
                  <a:cubicBezTo>
                    <a:pt x="85" y="249"/>
                    <a:pt x="85" y="249"/>
                    <a:pt x="85" y="249"/>
                  </a:cubicBezTo>
                  <a:cubicBezTo>
                    <a:pt x="101" y="236"/>
                    <a:pt x="129" y="228"/>
                    <a:pt x="150" y="224"/>
                  </a:cubicBezTo>
                  <a:cubicBezTo>
                    <a:pt x="159" y="223"/>
                    <a:pt x="167" y="222"/>
                    <a:pt x="176" y="220"/>
                  </a:cubicBezTo>
                  <a:cubicBezTo>
                    <a:pt x="177" y="219"/>
                    <a:pt x="178" y="219"/>
                    <a:pt x="178" y="219"/>
                  </a:cubicBezTo>
                  <a:cubicBezTo>
                    <a:pt x="178" y="219"/>
                    <a:pt x="178" y="219"/>
                    <a:pt x="178" y="219"/>
                  </a:cubicBezTo>
                  <a:cubicBezTo>
                    <a:pt x="203" y="212"/>
                    <a:pt x="227" y="195"/>
                    <a:pt x="245" y="172"/>
                  </a:cubicBezTo>
                  <a:close/>
                </a:path>
              </a:pathLst>
            </a:custGeom>
            <a:solidFill>
              <a:srgbClr val="EFBE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5" name="Freeform 9866"/>
            <p:cNvSpPr>
              <a:spLocks/>
            </p:cNvSpPr>
            <p:nvPr/>
          </p:nvSpPr>
          <p:spPr bwMode="auto">
            <a:xfrm>
              <a:off x="7605769" y="1739907"/>
              <a:ext cx="88901" cy="206376"/>
            </a:xfrm>
            <a:custGeom>
              <a:avLst/>
              <a:gdLst>
                <a:gd name="T0" fmla="*/ 56 w 56"/>
                <a:gd name="T1" fmla="*/ 0 h 130"/>
                <a:gd name="T2" fmla="*/ 0 w 56"/>
                <a:gd name="T3" fmla="*/ 130 h 130"/>
                <a:gd name="T4" fmla="*/ 56 w 56"/>
                <a:gd name="T5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6" h="130">
                  <a:moveTo>
                    <a:pt x="56" y="0"/>
                  </a:moveTo>
                  <a:lnTo>
                    <a:pt x="0" y="130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6" name="Line 9867"/>
            <p:cNvSpPr>
              <a:spLocks noChangeShapeType="1"/>
            </p:cNvSpPr>
            <p:nvPr/>
          </p:nvSpPr>
          <p:spPr bwMode="auto">
            <a:xfrm flipH="1">
              <a:off x="7605769" y="1739907"/>
              <a:ext cx="88901" cy="206376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7" name="Freeform 9868"/>
            <p:cNvSpPr>
              <a:spLocks/>
            </p:cNvSpPr>
            <p:nvPr/>
          </p:nvSpPr>
          <p:spPr bwMode="auto">
            <a:xfrm>
              <a:off x="7594657" y="1725619"/>
              <a:ext cx="112713" cy="233363"/>
            </a:xfrm>
            <a:custGeom>
              <a:avLst/>
              <a:gdLst>
                <a:gd name="T0" fmla="*/ 2 w 59"/>
                <a:gd name="T1" fmla="*/ 121 h 122"/>
                <a:gd name="T2" fmla="*/ 1 w 59"/>
                <a:gd name="T3" fmla="*/ 114 h 122"/>
                <a:gd name="T4" fmla="*/ 48 w 59"/>
                <a:gd name="T5" fmla="*/ 4 h 122"/>
                <a:gd name="T6" fmla="*/ 55 w 59"/>
                <a:gd name="T7" fmla="*/ 2 h 122"/>
                <a:gd name="T8" fmla="*/ 58 w 59"/>
                <a:gd name="T9" fmla="*/ 9 h 122"/>
                <a:gd name="T10" fmla="*/ 11 w 59"/>
                <a:gd name="T11" fmla="*/ 118 h 122"/>
                <a:gd name="T12" fmla="*/ 4 w 59"/>
                <a:gd name="T13" fmla="*/ 121 h 122"/>
                <a:gd name="T14" fmla="*/ 2 w 59"/>
                <a:gd name="T15" fmla="*/ 121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9" h="122">
                  <a:moveTo>
                    <a:pt x="2" y="121"/>
                  </a:moveTo>
                  <a:cubicBezTo>
                    <a:pt x="0" y="119"/>
                    <a:pt x="0" y="116"/>
                    <a:pt x="1" y="114"/>
                  </a:cubicBezTo>
                  <a:cubicBezTo>
                    <a:pt x="48" y="4"/>
                    <a:pt x="48" y="4"/>
                    <a:pt x="48" y="4"/>
                  </a:cubicBezTo>
                  <a:cubicBezTo>
                    <a:pt x="49" y="2"/>
                    <a:pt x="52" y="0"/>
                    <a:pt x="55" y="2"/>
                  </a:cubicBezTo>
                  <a:cubicBezTo>
                    <a:pt x="58" y="3"/>
                    <a:pt x="59" y="6"/>
                    <a:pt x="58" y="9"/>
                  </a:cubicBezTo>
                  <a:cubicBezTo>
                    <a:pt x="11" y="118"/>
                    <a:pt x="11" y="118"/>
                    <a:pt x="11" y="118"/>
                  </a:cubicBezTo>
                  <a:cubicBezTo>
                    <a:pt x="10" y="121"/>
                    <a:pt x="6" y="122"/>
                    <a:pt x="4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8" name="Freeform 9869"/>
            <p:cNvSpPr>
              <a:spLocks/>
            </p:cNvSpPr>
            <p:nvPr/>
          </p:nvSpPr>
          <p:spPr bwMode="auto">
            <a:xfrm>
              <a:off x="7694670" y="1736732"/>
              <a:ext cx="34925" cy="84138"/>
            </a:xfrm>
            <a:custGeom>
              <a:avLst/>
              <a:gdLst>
                <a:gd name="T0" fmla="*/ 0 w 22"/>
                <a:gd name="T1" fmla="*/ 0 h 53"/>
                <a:gd name="T2" fmla="*/ 22 w 22"/>
                <a:gd name="T3" fmla="*/ 53 h 53"/>
                <a:gd name="T4" fmla="*/ 0 w 22"/>
                <a:gd name="T5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53">
                  <a:moveTo>
                    <a:pt x="0" y="0"/>
                  </a:moveTo>
                  <a:lnTo>
                    <a:pt x="22" y="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9" name="Line 9870"/>
            <p:cNvSpPr>
              <a:spLocks noChangeShapeType="1"/>
            </p:cNvSpPr>
            <p:nvPr/>
          </p:nvSpPr>
          <p:spPr bwMode="auto">
            <a:xfrm>
              <a:off x="7694670" y="1736732"/>
              <a:ext cx="34925" cy="84138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0" name="Freeform 9871"/>
            <p:cNvSpPr>
              <a:spLocks/>
            </p:cNvSpPr>
            <p:nvPr/>
          </p:nvSpPr>
          <p:spPr bwMode="auto">
            <a:xfrm>
              <a:off x="7681970" y="1725619"/>
              <a:ext cx="58738" cy="106363"/>
            </a:xfrm>
            <a:custGeom>
              <a:avLst/>
              <a:gdLst>
                <a:gd name="T0" fmla="*/ 22 w 31"/>
                <a:gd name="T1" fmla="*/ 55 h 56"/>
                <a:gd name="T2" fmla="*/ 20 w 31"/>
                <a:gd name="T3" fmla="*/ 52 h 56"/>
                <a:gd name="T4" fmla="*/ 2 w 31"/>
                <a:gd name="T5" fmla="*/ 8 h 56"/>
                <a:gd name="T6" fmla="*/ 5 w 31"/>
                <a:gd name="T7" fmla="*/ 1 h 56"/>
                <a:gd name="T8" fmla="*/ 12 w 31"/>
                <a:gd name="T9" fmla="*/ 4 h 56"/>
                <a:gd name="T10" fmla="*/ 30 w 31"/>
                <a:gd name="T11" fmla="*/ 48 h 56"/>
                <a:gd name="T12" fmla="*/ 27 w 31"/>
                <a:gd name="T13" fmla="*/ 55 h 56"/>
                <a:gd name="T14" fmla="*/ 22 w 31"/>
                <a:gd name="T15" fmla="*/ 55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" h="56">
                  <a:moveTo>
                    <a:pt x="22" y="55"/>
                  </a:moveTo>
                  <a:cubicBezTo>
                    <a:pt x="21" y="54"/>
                    <a:pt x="20" y="53"/>
                    <a:pt x="20" y="52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0" y="6"/>
                    <a:pt x="2" y="2"/>
                    <a:pt x="5" y="1"/>
                  </a:cubicBezTo>
                  <a:cubicBezTo>
                    <a:pt x="7" y="0"/>
                    <a:pt x="11" y="1"/>
                    <a:pt x="12" y="4"/>
                  </a:cubicBezTo>
                  <a:cubicBezTo>
                    <a:pt x="30" y="48"/>
                    <a:pt x="30" y="48"/>
                    <a:pt x="30" y="48"/>
                  </a:cubicBezTo>
                  <a:cubicBezTo>
                    <a:pt x="31" y="51"/>
                    <a:pt x="30" y="54"/>
                    <a:pt x="27" y="55"/>
                  </a:cubicBezTo>
                  <a:cubicBezTo>
                    <a:pt x="25" y="56"/>
                    <a:pt x="23" y="56"/>
                    <a:pt x="22" y="5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1" name="Freeform 9872"/>
            <p:cNvSpPr>
              <a:spLocks/>
            </p:cNvSpPr>
            <p:nvPr/>
          </p:nvSpPr>
          <p:spPr bwMode="auto">
            <a:xfrm>
              <a:off x="7650220" y="1828807"/>
              <a:ext cx="168276" cy="150813"/>
            </a:xfrm>
            <a:custGeom>
              <a:avLst/>
              <a:gdLst>
                <a:gd name="T0" fmla="*/ 106 w 106"/>
                <a:gd name="T1" fmla="*/ 0 h 95"/>
                <a:gd name="T2" fmla="*/ 0 w 106"/>
                <a:gd name="T3" fmla="*/ 95 h 95"/>
                <a:gd name="T4" fmla="*/ 106 w 106"/>
                <a:gd name="T5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6" h="95">
                  <a:moveTo>
                    <a:pt x="106" y="0"/>
                  </a:moveTo>
                  <a:lnTo>
                    <a:pt x="0" y="95"/>
                  </a:lnTo>
                  <a:lnTo>
                    <a:pt x="1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2" name="Line 9873"/>
            <p:cNvSpPr>
              <a:spLocks noChangeShapeType="1"/>
            </p:cNvSpPr>
            <p:nvPr/>
          </p:nvSpPr>
          <p:spPr bwMode="auto">
            <a:xfrm flipH="1">
              <a:off x="7650220" y="1828807"/>
              <a:ext cx="168276" cy="150813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3" name="Freeform 9874"/>
            <p:cNvSpPr>
              <a:spLocks/>
            </p:cNvSpPr>
            <p:nvPr/>
          </p:nvSpPr>
          <p:spPr bwMode="auto">
            <a:xfrm>
              <a:off x="7637520" y="1817695"/>
              <a:ext cx="193676" cy="173038"/>
            </a:xfrm>
            <a:custGeom>
              <a:avLst/>
              <a:gdLst>
                <a:gd name="T0" fmla="*/ 2 w 101"/>
                <a:gd name="T1" fmla="*/ 89 h 91"/>
                <a:gd name="T2" fmla="*/ 2 w 101"/>
                <a:gd name="T3" fmla="*/ 88 h 91"/>
                <a:gd name="T4" fmla="*/ 2 w 101"/>
                <a:gd name="T5" fmla="*/ 81 h 91"/>
                <a:gd name="T6" fmla="*/ 92 w 101"/>
                <a:gd name="T7" fmla="*/ 2 h 91"/>
                <a:gd name="T8" fmla="*/ 99 w 101"/>
                <a:gd name="T9" fmla="*/ 2 h 91"/>
                <a:gd name="T10" fmla="*/ 99 w 101"/>
                <a:gd name="T11" fmla="*/ 10 h 91"/>
                <a:gd name="T12" fmla="*/ 9 w 101"/>
                <a:gd name="T13" fmla="*/ 89 h 91"/>
                <a:gd name="T14" fmla="*/ 2 w 101"/>
                <a:gd name="T15" fmla="*/ 89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1" h="91">
                  <a:moveTo>
                    <a:pt x="2" y="89"/>
                  </a:moveTo>
                  <a:cubicBezTo>
                    <a:pt x="2" y="88"/>
                    <a:pt x="2" y="88"/>
                    <a:pt x="2" y="88"/>
                  </a:cubicBezTo>
                  <a:cubicBezTo>
                    <a:pt x="0" y="86"/>
                    <a:pt x="0" y="83"/>
                    <a:pt x="2" y="81"/>
                  </a:cubicBezTo>
                  <a:cubicBezTo>
                    <a:pt x="92" y="2"/>
                    <a:pt x="92" y="2"/>
                    <a:pt x="92" y="2"/>
                  </a:cubicBezTo>
                  <a:cubicBezTo>
                    <a:pt x="94" y="0"/>
                    <a:pt x="97" y="0"/>
                    <a:pt x="99" y="2"/>
                  </a:cubicBezTo>
                  <a:cubicBezTo>
                    <a:pt x="101" y="5"/>
                    <a:pt x="101" y="8"/>
                    <a:pt x="99" y="10"/>
                  </a:cubicBezTo>
                  <a:cubicBezTo>
                    <a:pt x="9" y="89"/>
                    <a:pt x="9" y="89"/>
                    <a:pt x="9" y="89"/>
                  </a:cubicBezTo>
                  <a:cubicBezTo>
                    <a:pt x="7" y="91"/>
                    <a:pt x="4" y="91"/>
                    <a:pt x="2" y="89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4" name="Freeform 9875"/>
            <p:cNvSpPr>
              <a:spLocks/>
            </p:cNvSpPr>
            <p:nvPr/>
          </p:nvSpPr>
          <p:spPr bwMode="auto">
            <a:xfrm>
              <a:off x="7729595" y="1820870"/>
              <a:ext cx="92076" cy="7938"/>
            </a:xfrm>
            <a:custGeom>
              <a:avLst/>
              <a:gdLst>
                <a:gd name="T0" fmla="*/ 58 w 58"/>
                <a:gd name="T1" fmla="*/ 5 h 5"/>
                <a:gd name="T2" fmla="*/ 0 w 58"/>
                <a:gd name="T3" fmla="*/ 0 h 5"/>
                <a:gd name="T4" fmla="*/ 58 w 58"/>
                <a:gd name="T5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8" h="5">
                  <a:moveTo>
                    <a:pt x="58" y="5"/>
                  </a:moveTo>
                  <a:lnTo>
                    <a:pt x="0" y="0"/>
                  </a:lnTo>
                  <a:lnTo>
                    <a:pt x="58" y="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5" name="Line 9876"/>
            <p:cNvSpPr>
              <a:spLocks noChangeShapeType="1"/>
            </p:cNvSpPr>
            <p:nvPr/>
          </p:nvSpPr>
          <p:spPr bwMode="auto">
            <a:xfrm flipH="1" flipV="1">
              <a:off x="7729595" y="1820870"/>
              <a:ext cx="92076" cy="7938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6" name="Freeform 9877"/>
            <p:cNvSpPr>
              <a:spLocks/>
            </p:cNvSpPr>
            <p:nvPr/>
          </p:nvSpPr>
          <p:spPr bwMode="auto">
            <a:xfrm>
              <a:off x="7718483" y="1811345"/>
              <a:ext cx="112713" cy="28575"/>
            </a:xfrm>
            <a:custGeom>
              <a:avLst/>
              <a:gdLst>
                <a:gd name="T0" fmla="*/ 3 w 59"/>
                <a:gd name="T1" fmla="*/ 10 h 15"/>
                <a:gd name="T2" fmla="*/ 1 w 59"/>
                <a:gd name="T3" fmla="*/ 5 h 15"/>
                <a:gd name="T4" fmla="*/ 6 w 59"/>
                <a:gd name="T5" fmla="*/ 0 h 15"/>
                <a:gd name="T6" fmla="*/ 54 w 59"/>
                <a:gd name="T7" fmla="*/ 4 h 15"/>
                <a:gd name="T8" fmla="*/ 59 w 59"/>
                <a:gd name="T9" fmla="*/ 10 h 15"/>
                <a:gd name="T10" fmla="*/ 53 w 59"/>
                <a:gd name="T11" fmla="*/ 15 h 15"/>
                <a:gd name="T12" fmla="*/ 6 w 59"/>
                <a:gd name="T13" fmla="*/ 11 h 15"/>
                <a:gd name="T14" fmla="*/ 3 w 59"/>
                <a:gd name="T15" fmla="*/ 1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9" h="15">
                  <a:moveTo>
                    <a:pt x="3" y="10"/>
                  </a:moveTo>
                  <a:cubicBezTo>
                    <a:pt x="1" y="9"/>
                    <a:pt x="0" y="7"/>
                    <a:pt x="1" y="5"/>
                  </a:cubicBezTo>
                  <a:cubicBezTo>
                    <a:pt x="1" y="2"/>
                    <a:pt x="3" y="0"/>
                    <a:pt x="6" y="0"/>
                  </a:cubicBezTo>
                  <a:cubicBezTo>
                    <a:pt x="54" y="4"/>
                    <a:pt x="54" y="4"/>
                    <a:pt x="54" y="4"/>
                  </a:cubicBezTo>
                  <a:cubicBezTo>
                    <a:pt x="57" y="4"/>
                    <a:pt x="59" y="7"/>
                    <a:pt x="59" y="10"/>
                  </a:cubicBezTo>
                  <a:cubicBezTo>
                    <a:pt x="59" y="13"/>
                    <a:pt x="56" y="15"/>
                    <a:pt x="53" y="15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5" y="11"/>
                    <a:pt x="4" y="10"/>
                    <a:pt x="3" y="10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7" name="Freeform 9878"/>
            <p:cNvSpPr>
              <a:spLocks/>
            </p:cNvSpPr>
            <p:nvPr/>
          </p:nvSpPr>
          <p:spPr bwMode="auto">
            <a:xfrm>
              <a:off x="7504169" y="1990733"/>
              <a:ext cx="130176" cy="103188"/>
            </a:xfrm>
            <a:custGeom>
              <a:avLst/>
              <a:gdLst>
                <a:gd name="T0" fmla="*/ 74 w 82"/>
                <a:gd name="T1" fmla="*/ 65 h 65"/>
                <a:gd name="T2" fmla="*/ 0 w 82"/>
                <a:gd name="T3" fmla="*/ 12 h 65"/>
                <a:gd name="T4" fmla="*/ 9 w 82"/>
                <a:gd name="T5" fmla="*/ 0 h 65"/>
                <a:gd name="T6" fmla="*/ 82 w 82"/>
                <a:gd name="T7" fmla="*/ 53 h 65"/>
                <a:gd name="T8" fmla="*/ 74 w 82"/>
                <a:gd name="T9" fmla="*/ 6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65">
                  <a:moveTo>
                    <a:pt x="74" y="65"/>
                  </a:moveTo>
                  <a:lnTo>
                    <a:pt x="0" y="12"/>
                  </a:lnTo>
                  <a:lnTo>
                    <a:pt x="9" y="0"/>
                  </a:lnTo>
                  <a:lnTo>
                    <a:pt x="82" y="53"/>
                  </a:lnTo>
                  <a:lnTo>
                    <a:pt x="74" y="65"/>
                  </a:lnTo>
                  <a:close/>
                </a:path>
              </a:pathLst>
            </a:custGeom>
            <a:solidFill>
              <a:srgbClr val="EB8F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8" name="Freeform 9879"/>
            <p:cNvSpPr>
              <a:spLocks/>
            </p:cNvSpPr>
            <p:nvPr/>
          </p:nvSpPr>
          <p:spPr bwMode="auto">
            <a:xfrm>
              <a:off x="7521631" y="1968508"/>
              <a:ext cx="128588" cy="101600"/>
            </a:xfrm>
            <a:custGeom>
              <a:avLst/>
              <a:gdLst>
                <a:gd name="T0" fmla="*/ 73 w 81"/>
                <a:gd name="T1" fmla="*/ 64 h 64"/>
                <a:gd name="T2" fmla="*/ 0 w 81"/>
                <a:gd name="T3" fmla="*/ 12 h 64"/>
                <a:gd name="T4" fmla="*/ 9 w 81"/>
                <a:gd name="T5" fmla="*/ 0 h 64"/>
                <a:gd name="T6" fmla="*/ 81 w 81"/>
                <a:gd name="T7" fmla="*/ 52 h 64"/>
                <a:gd name="T8" fmla="*/ 73 w 81"/>
                <a:gd name="T9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64">
                  <a:moveTo>
                    <a:pt x="73" y="64"/>
                  </a:moveTo>
                  <a:lnTo>
                    <a:pt x="0" y="12"/>
                  </a:lnTo>
                  <a:lnTo>
                    <a:pt x="9" y="0"/>
                  </a:lnTo>
                  <a:lnTo>
                    <a:pt x="81" y="52"/>
                  </a:lnTo>
                  <a:lnTo>
                    <a:pt x="73" y="64"/>
                  </a:lnTo>
                  <a:close/>
                </a:path>
              </a:pathLst>
            </a:custGeom>
            <a:solidFill>
              <a:srgbClr val="EB8F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9" name="Freeform 9880"/>
            <p:cNvSpPr>
              <a:spLocks/>
            </p:cNvSpPr>
            <p:nvPr/>
          </p:nvSpPr>
          <p:spPr bwMode="auto">
            <a:xfrm>
              <a:off x="7539094" y="1946283"/>
              <a:ext cx="127001" cy="101600"/>
            </a:xfrm>
            <a:custGeom>
              <a:avLst/>
              <a:gdLst>
                <a:gd name="T0" fmla="*/ 72 w 80"/>
                <a:gd name="T1" fmla="*/ 64 h 64"/>
                <a:gd name="T2" fmla="*/ 0 w 80"/>
                <a:gd name="T3" fmla="*/ 11 h 64"/>
                <a:gd name="T4" fmla="*/ 7 w 80"/>
                <a:gd name="T5" fmla="*/ 0 h 64"/>
                <a:gd name="T6" fmla="*/ 80 w 80"/>
                <a:gd name="T7" fmla="*/ 53 h 64"/>
                <a:gd name="T8" fmla="*/ 72 w 80"/>
                <a:gd name="T9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" h="64">
                  <a:moveTo>
                    <a:pt x="72" y="64"/>
                  </a:moveTo>
                  <a:lnTo>
                    <a:pt x="0" y="11"/>
                  </a:lnTo>
                  <a:lnTo>
                    <a:pt x="7" y="0"/>
                  </a:lnTo>
                  <a:lnTo>
                    <a:pt x="80" y="53"/>
                  </a:lnTo>
                  <a:lnTo>
                    <a:pt x="72" y="64"/>
                  </a:lnTo>
                  <a:close/>
                </a:path>
              </a:pathLst>
            </a:custGeom>
            <a:solidFill>
              <a:srgbClr val="EB8F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0" name="Freeform 9881"/>
            <p:cNvSpPr>
              <a:spLocks/>
            </p:cNvSpPr>
            <p:nvPr/>
          </p:nvSpPr>
          <p:spPr bwMode="auto">
            <a:xfrm>
              <a:off x="7556556" y="1922470"/>
              <a:ext cx="127001" cy="103188"/>
            </a:xfrm>
            <a:custGeom>
              <a:avLst/>
              <a:gdLst>
                <a:gd name="T0" fmla="*/ 72 w 80"/>
                <a:gd name="T1" fmla="*/ 65 h 65"/>
                <a:gd name="T2" fmla="*/ 0 w 80"/>
                <a:gd name="T3" fmla="*/ 12 h 65"/>
                <a:gd name="T4" fmla="*/ 7 w 80"/>
                <a:gd name="T5" fmla="*/ 0 h 65"/>
                <a:gd name="T6" fmla="*/ 80 w 80"/>
                <a:gd name="T7" fmla="*/ 53 h 65"/>
                <a:gd name="T8" fmla="*/ 72 w 80"/>
                <a:gd name="T9" fmla="*/ 6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" h="65">
                  <a:moveTo>
                    <a:pt x="72" y="65"/>
                  </a:moveTo>
                  <a:lnTo>
                    <a:pt x="0" y="12"/>
                  </a:lnTo>
                  <a:lnTo>
                    <a:pt x="7" y="0"/>
                  </a:lnTo>
                  <a:lnTo>
                    <a:pt x="80" y="53"/>
                  </a:lnTo>
                  <a:lnTo>
                    <a:pt x="72" y="65"/>
                  </a:lnTo>
                  <a:close/>
                </a:path>
              </a:pathLst>
            </a:custGeom>
            <a:solidFill>
              <a:srgbClr val="EB8F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1" name="Freeform 9882"/>
            <p:cNvSpPr>
              <a:spLocks/>
            </p:cNvSpPr>
            <p:nvPr/>
          </p:nvSpPr>
          <p:spPr bwMode="auto">
            <a:xfrm>
              <a:off x="7613707" y="1963745"/>
              <a:ext cx="69851" cy="61913"/>
            </a:xfrm>
            <a:custGeom>
              <a:avLst/>
              <a:gdLst>
                <a:gd name="T0" fmla="*/ 36 w 44"/>
                <a:gd name="T1" fmla="*/ 39 h 39"/>
                <a:gd name="T2" fmla="*/ 0 w 44"/>
                <a:gd name="T3" fmla="*/ 12 h 39"/>
                <a:gd name="T4" fmla="*/ 8 w 44"/>
                <a:gd name="T5" fmla="*/ 0 h 39"/>
                <a:gd name="T6" fmla="*/ 44 w 44"/>
                <a:gd name="T7" fmla="*/ 27 h 39"/>
                <a:gd name="T8" fmla="*/ 36 w 44"/>
                <a:gd name="T9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39">
                  <a:moveTo>
                    <a:pt x="36" y="39"/>
                  </a:moveTo>
                  <a:lnTo>
                    <a:pt x="0" y="12"/>
                  </a:lnTo>
                  <a:lnTo>
                    <a:pt x="8" y="0"/>
                  </a:lnTo>
                  <a:lnTo>
                    <a:pt x="44" y="27"/>
                  </a:lnTo>
                  <a:lnTo>
                    <a:pt x="36" y="39"/>
                  </a:lnTo>
                  <a:close/>
                </a:path>
              </a:pathLst>
            </a:custGeom>
            <a:solidFill>
              <a:srgbClr val="F789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2" name="Freeform 9883"/>
            <p:cNvSpPr>
              <a:spLocks/>
            </p:cNvSpPr>
            <p:nvPr/>
          </p:nvSpPr>
          <p:spPr bwMode="auto">
            <a:xfrm>
              <a:off x="7596244" y="1989145"/>
              <a:ext cx="69851" cy="58738"/>
            </a:xfrm>
            <a:custGeom>
              <a:avLst/>
              <a:gdLst>
                <a:gd name="T0" fmla="*/ 36 w 44"/>
                <a:gd name="T1" fmla="*/ 37 h 37"/>
                <a:gd name="T2" fmla="*/ 0 w 44"/>
                <a:gd name="T3" fmla="*/ 11 h 37"/>
                <a:gd name="T4" fmla="*/ 8 w 44"/>
                <a:gd name="T5" fmla="*/ 0 h 37"/>
                <a:gd name="T6" fmla="*/ 44 w 44"/>
                <a:gd name="T7" fmla="*/ 26 h 37"/>
                <a:gd name="T8" fmla="*/ 36 w 44"/>
                <a:gd name="T9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37">
                  <a:moveTo>
                    <a:pt x="36" y="37"/>
                  </a:moveTo>
                  <a:lnTo>
                    <a:pt x="0" y="11"/>
                  </a:lnTo>
                  <a:lnTo>
                    <a:pt x="8" y="0"/>
                  </a:lnTo>
                  <a:lnTo>
                    <a:pt x="44" y="26"/>
                  </a:lnTo>
                  <a:lnTo>
                    <a:pt x="36" y="37"/>
                  </a:lnTo>
                  <a:close/>
                </a:path>
              </a:pathLst>
            </a:custGeom>
            <a:solidFill>
              <a:srgbClr val="F789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3" name="Freeform 9884"/>
            <p:cNvSpPr>
              <a:spLocks/>
            </p:cNvSpPr>
            <p:nvPr/>
          </p:nvSpPr>
          <p:spPr bwMode="auto">
            <a:xfrm>
              <a:off x="7580369" y="2011370"/>
              <a:ext cx="69851" cy="58738"/>
            </a:xfrm>
            <a:custGeom>
              <a:avLst/>
              <a:gdLst>
                <a:gd name="T0" fmla="*/ 36 w 44"/>
                <a:gd name="T1" fmla="*/ 37 h 37"/>
                <a:gd name="T2" fmla="*/ 0 w 44"/>
                <a:gd name="T3" fmla="*/ 11 h 37"/>
                <a:gd name="T4" fmla="*/ 8 w 44"/>
                <a:gd name="T5" fmla="*/ 0 h 37"/>
                <a:gd name="T6" fmla="*/ 44 w 44"/>
                <a:gd name="T7" fmla="*/ 25 h 37"/>
                <a:gd name="T8" fmla="*/ 36 w 44"/>
                <a:gd name="T9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37">
                  <a:moveTo>
                    <a:pt x="36" y="37"/>
                  </a:moveTo>
                  <a:lnTo>
                    <a:pt x="0" y="11"/>
                  </a:lnTo>
                  <a:lnTo>
                    <a:pt x="8" y="0"/>
                  </a:lnTo>
                  <a:lnTo>
                    <a:pt x="44" y="25"/>
                  </a:lnTo>
                  <a:lnTo>
                    <a:pt x="36" y="37"/>
                  </a:lnTo>
                  <a:close/>
                </a:path>
              </a:pathLst>
            </a:custGeom>
            <a:solidFill>
              <a:srgbClr val="F789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4" name="Freeform 9885"/>
            <p:cNvSpPr>
              <a:spLocks/>
            </p:cNvSpPr>
            <p:nvPr/>
          </p:nvSpPr>
          <p:spPr bwMode="auto">
            <a:xfrm>
              <a:off x="7564494" y="2032008"/>
              <a:ext cx="69851" cy="61913"/>
            </a:xfrm>
            <a:custGeom>
              <a:avLst/>
              <a:gdLst>
                <a:gd name="T0" fmla="*/ 36 w 44"/>
                <a:gd name="T1" fmla="*/ 39 h 39"/>
                <a:gd name="T2" fmla="*/ 0 w 44"/>
                <a:gd name="T3" fmla="*/ 12 h 39"/>
                <a:gd name="T4" fmla="*/ 8 w 44"/>
                <a:gd name="T5" fmla="*/ 0 h 39"/>
                <a:gd name="T6" fmla="*/ 44 w 44"/>
                <a:gd name="T7" fmla="*/ 27 h 39"/>
                <a:gd name="T8" fmla="*/ 36 w 44"/>
                <a:gd name="T9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39">
                  <a:moveTo>
                    <a:pt x="36" y="39"/>
                  </a:moveTo>
                  <a:lnTo>
                    <a:pt x="0" y="12"/>
                  </a:lnTo>
                  <a:lnTo>
                    <a:pt x="8" y="0"/>
                  </a:lnTo>
                  <a:lnTo>
                    <a:pt x="44" y="27"/>
                  </a:lnTo>
                  <a:lnTo>
                    <a:pt x="36" y="39"/>
                  </a:lnTo>
                  <a:close/>
                </a:path>
              </a:pathLst>
            </a:custGeom>
            <a:solidFill>
              <a:srgbClr val="F789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5" name="Freeform 9886"/>
            <p:cNvSpPr>
              <a:spLocks/>
            </p:cNvSpPr>
            <p:nvPr/>
          </p:nvSpPr>
          <p:spPr bwMode="auto">
            <a:xfrm>
              <a:off x="8075673" y="1803407"/>
              <a:ext cx="71438" cy="25400"/>
            </a:xfrm>
            <a:custGeom>
              <a:avLst/>
              <a:gdLst>
                <a:gd name="T0" fmla="*/ 45 w 45"/>
                <a:gd name="T1" fmla="*/ 16 h 16"/>
                <a:gd name="T2" fmla="*/ 0 w 45"/>
                <a:gd name="T3" fmla="*/ 0 h 16"/>
                <a:gd name="T4" fmla="*/ 45 w 45"/>
                <a:gd name="T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16">
                  <a:moveTo>
                    <a:pt x="45" y="16"/>
                  </a:moveTo>
                  <a:lnTo>
                    <a:pt x="0" y="0"/>
                  </a:lnTo>
                  <a:lnTo>
                    <a:pt x="45" y="16"/>
                  </a:lnTo>
                  <a:close/>
                </a:path>
              </a:pathLst>
            </a:custGeom>
            <a:solidFill>
              <a:srgbClr val="F3C9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6" name="Line 9887"/>
            <p:cNvSpPr>
              <a:spLocks noChangeShapeType="1"/>
            </p:cNvSpPr>
            <p:nvPr/>
          </p:nvSpPr>
          <p:spPr bwMode="auto">
            <a:xfrm flipH="1" flipV="1">
              <a:off x="8075673" y="1803407"/>
              <a:ext cx="71438" cy="2540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7" name="Freeform 9888"/>
            <p:cNvSpPr>
              <a:spLocks/>
            </p:cNvSpPr>
            <p:nvPr/>
          </p:nvSpPr>
          <p:spPr bwMode="auto">
            <a:xfrm>
              <a:off x="8066148" y="1790707"/>
              <a:ext cx="90488" cy="50800"/>
            </a:xfrm>
            <a:custGeom>
              <a:avLst/>
              <a:gdLst>
                <a:gd name="T0" fmla="*/ 1 w 47"/>
                <a:gd name="T1" fmla="*/ 8 h 27"/>
                <a:gd name="T2" fmla="*/ 1 w 47"/>
                <a:gd name="T3" fmla="*/ 4 h 27"/>
                <a:gd name="T4" fmla="*/ 7 w 47"/>
                <a:gd name="T5" fmla="*/ 1 h 27"/>
                <a:gd name="T6" fmla="*/ 43 w 47"/>
                <a:gd name="T7" fmla="*/ 17 h 27"/>
                <a:gd name="T8" fmla="*/ 46 w 47"/>
                <a:gd name="T9" fmla="*/ 23 h 27"/>
                <a:gd name="T10" fmla="*/ 40 w 47"/>
                <a:gd name="T11" fmla="*/ 26 h 27"/>
                <a:gd name="T12" fmla="*/ 3 w 47"/>
                <a:gd name="T13" fmla="*/ 10 h 27"/>
                <a:gd name="T14" fmla="*/ 1 w 47"/>
                <a:gd name="T15" fmla="*/ 8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27">
                  <a:moveTo>
                    <a:pt x="1" y="8"/>
                  </a:moveTo>
                  <a:cubicBezTo>
                    <a:pt x="1" y="7"/>
                    <a:pt x="0" y="5"/>
                    <a:pt x="1" y="4"/>
                  </a:cubicBezTo>
                  <a:cubicBezTo>
                    <a:pt x="2" y="1"/>
                    <a:pt x="5" y="0"/>
                    <a:pt x="7" y="1"/>
                  </a:cubicBezTo>
                  <a:cubicBezTo>
                    <a:pt x="43" y="17"/>
                    <a:pt x="43" y="17"/>
                    <a:pt x="43" y="17"/>
                  </a:cubicBezTo>
                  <a:cubicBezTo>
                    <a:pt x="46" y="18"/>
                    <a:pt x="47" y="21"/>
                    <a:pt x="46" y="23"/>
                  </a:cubicBezTo>
                  <a:cubicBezTo>
                    <a:pt x="45" y="25"/>
                    <a:pt x="42" y="27"/>
                    <a:pt x="40" y="26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9"/>
                    <a:pt x="2" y="9"/>
                    <a:pt x="1" y="8"/>
                  </a:cubicBezTo>
                  <a:close/>
                </a:path>
              </a:pathLst>
            </a:custGeom>
            <a:solidFill>
              <a:srgbClr val="F3C9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8" name="Freeform 9889"/>
            <p:cNvSpPr>
              <a:spLocks/>
            </p:cNvSpPr>
            <p:nvPr/>
          </p:nvSpPr>
          <p:spPr bwMode="auto">
            <a:xfrm>
              <a:off x="8104248" y="1716094"/>
              <a:ext cx="74613" cy="19050"/>
            </a:xfrm>
            <a:custGeom>
              <a:avLst/>
              <a:gdLst>
                <a:gd name="T0" fmla="*/ 47 w 47"/>
                <a:gd name="T1" fmla="*/ 12 h 12"/>
                <a:gd name="T2" fmla="*/ 0 w 47"/>
                <a:gd name="T3" fmla="*/ 0 h 12"/>
                <a:gd name="T4" fmla="*/ 47 w 47"/>
                <a:gd name="T5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12">
                  <a:moveTo>
                    <a:pt x="47" y="12"/>
                  </a:moveTo>
                  <a:lnTo>
                    <a:pt x="0" y="0"/>
                  </a:lnTo>
                  <a:lnTo>
                    <a:pt x="47" y="12"/>
                  </a:lnTo>
                  <a:close/>
                </a:path>
              </a:pathLst>
            </a:custGeom>
            <a:solidFill>
              <a:srgbClr val="F3C9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9" name="Line 9890"/>
            <p:cNvSpPr>
              <a:spLocks noChangeShapeType="1"/>
            </p:cNvSpPr>
            <p:nvPr/>
          </p:nvSpPr>
          <p:spPr bwMode="auto">
            <a:xfrm flipH="1" flipV="1">
              <a:off x="8104248" y="1716094"/>
              <a:ext cx="74613" cy="1905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0" name="Freeform 9891"/>
            <p:cNvSpPr>
              <a:spLocks/>
            </p:cNvSpPr>
            <p:nvPr/>
          </p:nvSpPr>
          <p:spPr bwMode="auto">
            <a:xfrm>
              <a:off x="8094723" y="1706569"/>
              <a:ext cx="93663" cy="38100"/>
            </a:xfrm>
            <a:custGeom>
              <a:avLst/>
              <a:gdLst>
                <a:gd name="T0" fmla="*/ 2 w 49"/>
                <a:gd name="T1" fmla="*/ 8 h 20"/>
                <a:gd name="T2" fmla="*/ 1 w 49"/>
                <a:gd name="T3" fmla="*/ 4 h 20"/>
                <a:gd name="T4" fmla="*/ 6 w 49"/>
                <a:gd name="T5" fmla="*/ 1 h 20"/>
                <a:gd name="T6" fmla="*/ 45 w 49"/>
                <a:gd name="T7" fmla="*/ 10 h 20"/>
                <a:gd name="T8" fmla="*/ 48 w 49"/>
                <a:gd name="T9" fmla="*/ 16 h 20"/>
                <a:gd name="T10" fmla="*/ 42 w 49"/>
                <a:gd name="T11" fmla="*/ 19 h 20"/>
                <a:gd name="T12" fmla="*/ 4 w 49"/>
                <a:gd name="T13" fmla="*/ 10 h 20"/>
                <a:gd name="T14" fmla="*/ 2 w 49"/>
                <a:gd name="T15" fmla="*/ 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9" h="20">
                  <a:moveTo>
                    <a:pt x="2" y="8"/>
                  </a:moveTo>
                  <a:cubicBezTo>
                    <a:pt x="1" y="7"/>
                    <a:pt x="0" y="6"/>
                    <a:pt x="1" y="4"/>
                  </a:cubicBezTo>
                  <a:cubicBezTo>
                    <a:pt x="1" y="2"/>
                    <a:pt x="4" y="0"/>
                    <a:pt x="6" y="1"/>
                  </a:cubicBezTo>
                  <a:cubicBezTo>
                    <a:pt x="45" y="10"/>
                    <a:pt x="45" y="10"/>
                    <a:pt x="45" y="10"/>
                  </a:cubicBezTo>
                  <a:cubicBezTo>
                    <a:pt x="47" y="11"/>
                    <a:pt x="49" y="13"/>
                    <a:pt x="48" y="16"/>
                  </a:cubicBezTo>
                  <a:cubicBezTo>
                    <a:pt x="47" y="18"/>
                    <a:pt x="45" y="20"/>
                    <a:pt x="42" y="19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3" y="9"/>
                    <a:pt x="3" y="9"/>
                    <a:pt x="2" y="8"/>
                  </a:cubicBezTo>
                  <a:close/>
                </a:path>
              </a:pathLst>
            </a:custGeom>
            <a:solidFill>
              <a:srgbClr val="F3C9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1" name="Freeform 9893"/>
            <p:cNvSpPr>
              <a:spLocks/>
            </p:cNvSpPr>
            <p:nvPr/>
          </p:nvSpPr>
          <p:spPr bwMode="auto">
            <a:xfrm>
              <a:off x="8099425" y="1619250"/>
              <a:ext cx="74613" cy="11113"/>
            </a:xfrm>
            <a:custGeom>
              <a:avLst/>
              <a:gdLst>
                <a:gd name="T0" fmla="*/ 47 w 47"/>
                <a:gd name="T1" fmla="*/ 0 h 7"/>
                <a:gd name="T2" fmla="*/ 0 w 47"/>
                <a:gd name="T3" fmla="*/ 7 h 7"/>
                <a:gd name="T4" fmla="*/ 47 w 47"/>
                <a:gd name="T5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7">
                  <a:moveTo>
                    <a:pt x="47" y="0"/>
                  </a:moveTo>
                  <a:lnTo>
                    <a:pt x="0" y="7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F3C9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2" name="Line 9894"/>
            <p:cNvSpPr>
              <a:spLocks noChangeShapeType="1"/>
            </p:cNvSpPr>
            <p:nvPr/>
          </p:nvSpPr>
          <p:spPr bwMode="auto">
            <a:xfrm flipH="1">
              <a:off x="8099425" y="1619250"/>
              <a:ext cx="74613" cy="11113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3" name="Freeform 9895"/>
            <p:cNvSpPr>
              <a:spLocks/>
            </p:cNvSpPr>
            <p:nvPr/>
          </p:nvSpPr>
          <p:spPr bwMode="auto">
            <a:xfrm>
              <a:off x="8089900" y="1609725"/>
              <a:ext cx="90488" cy="30163"/>
            </a:xfrm>
            <a:custGeom>
              <a:avLst/>
              <a:gdLst>
                <a:gd name="T0" fmla="*/ 3 w 48"/>
                <a:gd name="T1" fmla="*/ 15 h 16"/>
                <a:gd name="T2" fmla="*/ 0 w 48"/>
                <a:gd name="T3" fmla="*/ 12 h 16"/>
                <a:gd name="T4" fmla="*/ 4 w 48"/>
                <a:gd name="T5" fmla="*/ 7 h 16"/>
                <a:gd name="T6" fmla="*/ 43 w 48"/>
                <a:gd name="T7" fmla="*/ 0 h 16"/>
                <a:gd name="T8" fmla="*/ 48 w 48"/>
                <a:gd name="T9" fmla="*/ 4 h 16"/>
                <a:gd name="T10" fmla="*/ 44 w 48"/>
                <a:gd name="T11" fmla="*/ 9 h 16"/>
                <a:gd name="T12" fmla="*/ 5 w 48"/>
                <a:gd name="T13" fmla="*/ 16 h 16"/>
                <a:gd name="T14" fmla="*/ 3 w 48"/>
                <a:gd name="T15" fmla="*/ 15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8" h="16">
                  <a:moveTo>
                    <a:pt x="3" y="15"/>
                  </a:moveTo>
                  <a:cubicBezTo>
                    <a:pt x="1" y="15"/>
                    <a:pt x="0" y="14"/>
                    <a:pt x="0" y="12"/>
                  </a:cubicBezTo>
                  <a:cubicBezTo>
                    <a:pt x="0" y="10"/>
                    <a:pt x="1" y="7"/>
                    <a:pt x="4" y="7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5" y="0"/>
                    <a:pt x="48" y="1"/>
                    <a:pt x="48" y="4"/>
                  </a:cubicBezTo>
                  <a:cubicBezTo>
                    <a:pt x="48" y="6"/>
                    <a:pt x="47" y="9"/>
                    <a:pt x="44" y="9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4" y="16"/>
                    <a:pt x="4" y="16"/>
                    <a:pt x="3" y="15"/>
                  </a:cubicBezTo>
                  <a:close/>
                </a:path>
              </a:pathLst>
            </a:custGeom>
            <a:solidFill>
              <a:srgbClr val="F3C9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4" name="Freeform 9896"/>
            <p:cNvSpPr>
              <a:spLocks/>
            </p:cNvSpPr>
            <p:nvPr/>
          </p:nvSpPr>
          <p:spPr bwMode="auto">
            <a:xfrm>
              <a:off x="8061325" y="1514475"/>
              <a:ext cx="68263" cy="30163"/>
            </a:xfrm>
            <a:custGeom>
              <a:avLst/>
              <a:gdLst>
                <a:gd name="T0" fmla="*/ 43 w 43"/>
                <a:gd name="T1" fmla="*/ 0 h 19"/>
                <a:gd name="T2" fmla="*/ 0 w 43"/>
                <a:gd name="T3" fmla="*/ 19 h 19"/>
                <a:gd name="T4" fmla="*/ 43 w 43"/>
                <a:gd name="T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19">
                  <a:moveTo>
                    <a:pt x="43" y="0"/>
                  </a:moveTo>
                  <a:lnTo>
                    <a:pt x="0" y="19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F3C9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5" name="Line 9897"/>
            <p:cNvSpPr>
              <a:spLocks noChangeShapeType="1"/>
            </p:cNvSpPr>
            <p:nvPr/>
          </p:nvSpPr>
          <p:spPr bwMode="auto">
            <a:xfrm flipH="1">
              <a:off x="8061325" y="1514475"/>
              <a:ext cx="68263" cy="30163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6" name="Freeform 9898"/>
            <p:cNvSpPr>
              <a:spLocks/>
            </p:cNvSpPr>
            <p:nvPr/>
          </p:nvSpPr>
          <p:spPr bwMode="auto">
            <a:xfrm>
              <a:off x="8051800" y="1504950"/>
              <a:ext cx="87313" cy="49213"/>
            </a:xfrm>
            <a:custGeom>
              <a:avLst/>
              <a:gdLst>
                <a:gd name="T0" fmla="*/ 4 w 46"/>
                <a:gd name="T1" fmla="*/ 26 h 26"/>
                <a:gd name="T2" fmla="*/ 1 w 46"/>
                <a:gd name="T3" fmla="*/ 23 h 26"/>
                <a:gd name="T4" fmla="*/ 3 w 46"/>
                <a:gd name="T5" fmla="*/ 17 h 26"/>
                <a:gd name="T6" fmla="*/ 40 w 46"/>
                <a:gd name="T7" fmla="*/ 1 h 26"/>
                <a:gd name="T8" fmla="*/ 45 w 46"/>
                <a:gd name="T9" fmla="*/ 4 h 26"/>
                <a:gd name="T10" fmla="*/ 43 w 46"/>
                <a:gd name="T11" fmla="*/ 10 h 26"/>
                <a:gd name="T12" fmla="*/ 7 w 46"/>
                <a:gd name="T13" fmla="*/ 25 h 26"/>
                <a:gd name="T14" fmla="*/ 4 w 46"/>
                <a:gd name="T15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6" h="26">
                  <a:moveTo>
                    <a:pt x="4" y="26"/>
                  </a:moveTo>
                  <a:cubicBezTo>
                    <a:pt x="3" y="25"/>
                    <a:pt x="1" y="24"/>
                    <a:pt x="1" y="23"/>
                  </a:cubicBezTo>
                  <a:cubicBezTo>
                    <a:pt x="0" y="21"/>
                    <a:pt x="1" y="18"/>
                    <a:pt x="3" y="17"/>
                  </a:cubicBezTo>
                  <a:cubicBezTo>
                    <a:pt x="40" y="1"/>
                    <a:pt x="40" y="1"/>
                    <a:pt x="40" y="1"/>
                  </a:cubicBezTo>
                  <a:cubicBezTo>
                    <a:pt x="42" y="0"/>
                    <a:pt x="44" y="1"/>
                    <a:pt x="45" y="4"/>
                  </a:cubicBezTo>
                  <a:cubicBezTo>
                    <a:pt x="46" y="6"/>
                    <a:pt x="45" y="9"/>
                    <a:pt x="43" y="10"/>
                  </a:cubicBezTo>
                  <a:cubicBezTo>
                    <a:pt x="7" y="25"/>
                    <a:pt x="7" y="25"/>
                    <a:pt x="7" y="25"/>
                  </a:cubicBezTo>
                  <a:cubicBezTo>
                    <a:pt x="6" y="26"/>
                    <a:pt x="5" y="26"/>
                    <a:pt x="4" y="26"/>
                  </a:cubicBezTo>
                  <a:close/>
                </a:path>
              </a:pathLst>
            </a:custGeom>
            <a:solidFill>
              <a:srgbClr val="F3C9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7" name="Freeform 9899"/>
            <p:cNvSpPr>
              <a:spLocks/>
            </p:cNvSpPr>
            <p:nvPr/>
          </p:nvSpPr>
          <p:spPr bwMode="auto">
            <a:xfrm>
              <a:off x="7605713" y="1435100"/>
              <a:ext cx="44450" cy="60325"/>
            </a:xfrm>
            <a:custGeom>
              <a:avLst/>
              <a:gdLst>
                <a:gd name="T0" fmla="*/ 0 w 28"/>
                <a:gd name="T1" fmla="*/ 0 h 38"/>
                <a:gd name="T2" fmla="*/ 28 w 28"/>
                <a:gd name="T3" fmla="*/ 38 h 38"/>
                <a:gd name="T4" fmla="*/ 0 w 28"/>
                <a:gd name="T5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" h="38">
                  <a:moveTo>
                    <a:pt x="0" y="0"/>
                  </a:moveTo>
                  <a:lnTo>
                    <a:pt x="28" y="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3C9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8" name="Line 9900"/>
            <p:cNvSpPr>
              <a:spLocks noChangeShapeType="1"/>
            </p:cNvSpPr>
            <p:nvPr/>
          </p:nvSpPr>
          <p:spPr bwMode="auto">
            <a:xfrm>
              <a:off x="7605713" y="1435100"/>
              <a:ext cx="44450" cy="60325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9" name="Freeform 9901"/>
            <p:cNvSpPr>
              <a:spLocks/>
            </p:cNvSpPr>
            <p:nvPr/>
          </p:nvSpPr>
          <p:spPr bwMode="auto">
            <a:xfrm>
              <a:off x="7593013" y="1427163"/>
              <a:ext cx="69850" cy="76200"/>
            </a:xfrm>
            <a:custGeom>
              <a:avLst/>
              <a:gdLst>
                <a:gd name="T0" fmla="*/ 30 w 37"/>
                <a:gd name="T1" fmla="*/ 39 h 40"/>
                <a:gd name="T2" fmla="*/ 35 w 37"/>
                <a:gd name="T3" fmla="*/ 38 h 40"/>
                <a:gd name="T4" fmla="*/ 35 w 37"/>
                <a:gd name="T5" fmla="*/ 32 h 40"/>
                <a:gd name="T6" fmla="*/ 9 w 37"/>
                <a:gd name="T7" fmla="*/ 2 h 40"/>
                <a:gd name="T8" fmla="*/ 2 w 37"/>
                <a:gd name="T9" fmla="*/ 2 h 40"/>
                <a:gd name="T10" fmla="*/ 2 w 37"/>
                <a:gd name="T11" fmla="*/ 8 h 40"/>
                <a:gd name="T12" fmla="*/ 28 w 37"/>
                <a:gd name="T13" fmla="*/ 38 h 40"/>
                <a:gd name="T14" fmla="*/ 30 w 37"/>
                <a:gd name="T15" fmla="*/ 39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7" h="40">
                  <a:moveTo>
                    <a:pt x="30" y="39"/>
                  </a:moveTo>
                  <a:cubicBezTo>
                    <a:pt x="32" y="40"/>
                    <a:pt x="33" y="39"/>
                    <a:pt x="35" y="38"/>
                  </a:cubicBezTo>
                  <a:cubicBezTo>
                    <a:pt x="37" y="36"/>
                    <a:pt x="37" y="34"/>
                    <a:pt x="35" y="3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7" y="0"/>
                    <a:pt x="4" y="0"/>
                    <a:pt x="2" y="2"/>
                  </a:cubicBezTo>
                  <a:cubicBezTo>
                    <a:pt x="1" y="3"/>
                    <a:pt x="0" y="6"/>
                    <a:pt x="2" y="8"/>
                  </a:cubicBezTo>
                  <a:cubicBezTo>
                    <a:pt x="28" y="38"/>
                    <a:pt x="28" y="38"/>
                    <a:pt x="28" y="38"/>
                  </a:cubicBezTo>
                  <a:cubicBezTo>
                    <a:pt x="29" y="38"/>
                    <a:pt x="30" y="39"/>
                    <a:pt x="30" y="39"/>
                  </a:cubicBezTo>
                  <a:close/>
                </a:path>
              </a:pathLst>
            </a:custGeom>
            <a:solidFill>
              <a:srgbClr val="F3C9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0" name="Freeform 9902"/>
            <p:cNvSpPr>
              <a:spLocks/>
            </p:cNvSpPr>
            <p:nvPr/>
          </p:nvSpPr>
          <p:spPr bwMode="auto">
            <a:xfrm>
              <a:off x="7683500" y="1374775"/>
              <a:ext cx="39688" cy="65088"/>
            </a:xfrm>
            <a:custGeom>
              <a:avLst/>
              <a:gdLst>
                <a:gd name="T0" fmla="*/ 0 w 25"/>
                <a:gd name="T1" fmla="*/ 0 h 41"/>
                <a:gd name="T2" fmla="*/ 25 w 25"/>
                <a:gd name="T3" fmla="*/ 41 h 41"/>
                <a:gd name="T4" fmla="*/ 0 w 25"/>
                <a:gd name="T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" h="41">
                  <a:moveTo>
                    <a:pt x="0" y="0"/>
                  </a:moveTo>
                  <a:lnTo>
                    <a:pt x="25" y="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3C9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1" name="Line 9903"/>
            <p:cNvSpPr>
              <a:spLocks noChangeShapeType="1"/>
            </p:cNvSpPr>
            <p:nvPr/>
          </p:nvSpPr>
          <p:spPr bwMode="auto">
            <a:xfrm>
              <a:off x="7683500" y="1374775"/>
              <a:ext cx="39688" cy="65088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2" name="Freeform 9904"/>
            <p:cNvSpPr>
              <a:spLocks/>
            </p:cNvSpPr>
            <p:nvPr/>
          </p:nvSpPr>
          <p:spPr bwMode="auto">
            <a:xfrm>
              <a:off x="7673975" y="1365250"/>
              <a:ext cx="58738" cy="84138"/>
            </a:xfrm>
            <a:custGeom>
              <a:avLst/>
              <a:gdLst>
                <a:gd name="T0" fmla="*/ 24 w 31"/>
                <a:gd name="T1" fmla="*/ 43 h 44"/>
                <a:gd name="T2" fmla="*/ 29 w 31"/>
                <a:gd name="T3" fmla="*/ 43 h 44"/>
                <a:gd name="T4" fmla="*/ 30 w 31"/>
                <a:gd name="T5" fmla="*/ 36 h 44"/>
                <a:gd name="T6" fmla="*/ 9 w 31"/>
                <a:gd name="T7" fmla="*/ 3 h 44"/>
                <a:gd name="T8" fmla="*/ 3 w 31"/>
                <a:gd name="T9" fmla="*/ 1 h 44"/>
                <a:gd name="T10" fmla="*/ 1 w 31"/>
                <a:gd name="T11" fmla="*/ 8 h 44"/>
                <a:gd name="T12" fmla="*/ 22 w 31"/>
                <a:gd name="T13" fmla="*/ 41 h 44"/>
                <a:gd name="T14" fmla="*/ 24 w 31"/>
                <a:gd name="T15" fmla="*/ 4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" h="44">
                  <a:moveTo>
                    <a:pt x="24" y="43"/>
                  </a:moveTo>
                  <a:cubicBezTo>
                    <a:pt x="26" y="44"/>
                    <a:pt x="27" y="44"/>
                    <a:pt x="29" y="43"/>
                  </a:cubicBezTo>
                  <a:cubicBezTo>
                    <a:pt x="31" y="41"/>
                    <a:pt x="31" y="39"/>
                    <a:pt x="30" y="36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8" y="1"/>
                    <a:pt x="5" y="0"/>
                    <a:pt x="3" y="1"/>
                  </a:cubicBezTo>
                  <a:cubicBezTo>
                    <a:pt x="1" y="3"/>
                    <a:pt x="0" y="6"/>
                    <a:pt x="1" y="8"/>
                  </a:cubicBezTo>
                  <a:cubicBezTo>
                    <a:pt x="22" y="41"/>
                    <a:pt x="22" y="41"/>
                    <a:pt x="22" y="41"/>
                  </a:cubicBezTo>
                  <a:cubicBezTo>
                    <a:pt x="23" y="42"/>
                    <a:pt x="23" y="42"/>
                    <a:pt x="24" y="43"/>
                  </a:cubicBezTo>
                  <a:close/>
                </a:path>
              </a:pathLst>
            </a:custGeom>
            <a:solidFill>
              <a:srgbClr val="F3C9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3" name="Freeform 9905"/>
            <p:cNvSpPr>
              <a:spLocks/>
            </p:cNvSpPr>
            <p:nvPr/>
          </p:nvSpPr>
          <p:spPr bwMode="auto">
            <a:xfrm>
              <a:off x="7796213" y="1344613"/>
              <a:ext cx="11113" cy="74613"/>
            </a:xfrm>
            <a:custGeom>
              <a:avLst/>
              <a:gdLst>
                <a:gd name="T0" fmla="*/ 0 w 7"/>
                <a:gd name="T1" fmla="*/ 0 h 47"/>
                <a:gd name="T2" fmla="*/ 7 w 7"/>
                <a:gd name="T3" fmla="*/ 47 h 47"/>
                <a:gd name="T4" fmla="*/ 0 w 7"/>
                <a:gd name="T5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47">
                  <a:moveTo>
                    <a:pt x="0" y="0"/>
                  </a:moveTo>
                  <a:lnTo>
                    <a:pt x="7" y="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3C9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4" name="Line 9906"/>
            <p:cNvSpPr>
              <a:spLocks noChangeShapeType="1"/>
            </p:cNvSpPr>
            <p:nvPr/>
          </p:nvSpPr>
          <p:spPr bwMode="auto">
            <a:xfrm>
              <a:off x="7796213" y="1344613"/>
              <a:ext cx="11113" cy="74613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5" name="Freeform 9907"/>
            <p:cNvSpPr>
              <a:spLocks/>
            </p:cNvSpPr>
            <p:nvPr/>
          </p:nvSpPr>
          <p:spPr bwMode="auto">
            <a:xfrm>
              <a:off x="7788275" y="1335088"/>
              <a:ext cx="28575" cy="93663"/>
            </a:xfrm>
            <a:custGeom>
              <a:avLst/>
              <a:gdLst>
                <a:gd name="T0" fmla="*/ 7 w 15"/>
                <a:gd name="T1" fmla="*/ 47 h 49"/>
                <a:gd name="T2" fmla="*/ 11 w 15"/>
                <a:gd name="T3" fmla="*/ 49 h 49"/>
                <a:gd name="T4" fmla="*/ 15 w 15"/>
                <a:gd name="T5" fmla="*/ 44 h 49"/>
                <a:gd name="T6" fmla="*/ 9 w 15"/>
                <a:gd name="T7" fmla="*/ 5 h 49"/>
                <a:gd name="T8" fmla="*/ 4 w 15"/>
                <a:gd name="T9" fmla="*/ 1 h 49"/>
                <a:gd name="T10" fmla="*/ 0 w 15"/>
                <a:gd name="T11" fmla="*/ 6 h 49"/>
                <a:gd name="T12" fmla="*/ 6 w 15"/>
                <a:gd name="T13" fmla="*/ 45 h 49"/>
                <a:gd name="T14" fmla="*/ 7 w 15"/>
                <a:gd name="T15" fmla="*/ 47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49">
                  <a:moveTo>
                    <a:pt x="7" y="47"/>
                  </a:moveTo>
                  <a:cubicBezTo>
                    <a:pt x="8" y="48"/>
                    <a:pt x="9" y="49"/>
                    <a:pt x="11" y="49"/>
                  </a:cubicBezTo>
                  <a:cubicBezTo>
                    <a:pt x="13" y="49"/>
                    <a:pt x="15" y="46"/>
                    <a:pt x="15" y="44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2"/>
                    <a:pt x="6" y="0"/>
                    <a:pt x="4" y="1"/>
                  </a:cubicBezTo>
                  <a:cubicBezTo>
                    <a:pt x="1" y="1"/>
                    <a:pt x="0" y="3"/>
                    <a:pt x="0" y="6"/>
                  </a:cubicBezTo>
                  <a:cubicBezTo>
                    <a:pt x="6" y="45"/>
                    <a:pt x="6" y="45"/>
                    <a:pt x="6" y="45"/>
                  </a:cubicBezTo>
                  <a:cubicBezTo>
                    <a:pt x="6" y="46"/>
                    <a:pt x="6" y="47"/>
                    <a:pt x="7" y="47"/>
                  </a:cubicBezTo>
                  <a:close/>
                </a:path>
              </a:pathLst>
            </a:custGeom>
            <a:solidFill>
              <a:srgbClr val="F3C9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6" name="Freeform 9908"/>
            <p:cNvSpPr>
              <a:spLocks/>
            </p:cNvSpPr>
            <p:nvPr/>
          </p:nvSpPr>
          <p:spPr bwMode="auto">
            <a:xfrm>
              <a:off x="7900988" y="1354138"/>
              <a:ext cx="7938" cy="74613"/>
            </a:xfrm>
            <a:custGeom>
              <a:avLst/>
              <a:gdLst>
                <a:gd name="T0" fmla="*/ 5 w 5"/>
                <a:gd name="T1" fmla="*/ 0 h 47"/>
                <a:gd name="T2" fmla="*/ 0 w 5"/>
                <a:gd name="T3" fmla="*/ 47 h 47"/>
                <a:gd name="T4" fmla="*/ 5 w 5"/>
                <a:gd name="T5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47">
                  <a:moveTo>
                    <a:pt x="5" y="0"/>
                  </a:moveTo>
                  <a:lnTo>
                    <a:pt x="0" y="47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3C9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7" name="Line 9909"/>
            <p:cNvSpPr>
              <a:spLocks noChangeShapeType="1"/>
            </p:cNvSpPr>
            <p:nvPr/>
          </p:nvSpPr>
          <p:spPr bwMode="auto">
            <a:xfrm flipH="1">
              <a:off x="7900988" y="1354138"/>
              <a:ext cx="7938" cy="74613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8" name="Freeform 9910"/>
            <p:cNvSpPr>
              <a:spLocks/>
            </p:cNvSpPr>
            <p:nvPr/>
          </p:nvSpPr>
          <p:spPr bwMode="auto">
            <a:xfrm>
              <a:off x="7891463" y="1344613"/>
              <a:ext cx="26988" cy="93663"/>
            </a:xfrm>
            <a:custGeom>
              <a:avLst/>
              <a:gdLst>
                <a:gd name="T0" fmla="*/ 1 w 14"/>
                <a:gd name="T1" fmla="*/ 46 h 49"/>
                <a:gd name="T2" fmla="*/ 5 w 14"/>
                <a:gd name="T3" fmla="*/ 49 h 49"/>
                <a:gd name="T4" fmla="*/ 10 w 14"/>
                <a:gd name="T5" fmla="*/ 44 h 49"/>
                <a:gd name="T6" fmla="*/ 13 w 14"/>
                <a:gd name="T7" fmla="*/ 5 h 49"/>
                <a:gd name="T8" fmla="*/ 9 w 14"/>
                <a:gd name="T9" fmla="*/ 0 h 49"/>
                <a:gd name="T10" fmla="*/ 4 w 14"/>
                <a:gd name="T11" fmla="*/ 4 h 49"/>
                <a:gd name="T12" fmla="*/ 1 w 14"/>
                <a:gd name="T13" fmla="*/ 44 h 49"/>
                <a:gd name="T14" fmla="*/ 1 w 14"/>
                <a:gd name="T15" fmla="*/ 46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49">
                  <a:moveTo>
                    <a:pt x="1" y="46"/>
                  </a:moveTo>
                  <a:cubicBezTo>
                    <a:pt x="2" y="47"/>
                    <a:pt x="3" y="48"/>
                    <a:pt x="5" y="49"/>
                  </a:cubicBezTo>
                  <a:cubicBezTo>
                    <a:pt x="7" y="49"/>
                    <a:pt x="9" y="47"/>
                    <a:pt x="10" y="44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4" y="3"/>
                    <a:pt x="12" y="0"/>
                    <a:pt x="9" y="0"/>
                  </a:cubicBezTo>
                  <a:cubicBezTo>
                    <a:pt x="7" y="0"/>
                    <a:pt x="4" y="2"/>
                    <a:pt x="4" y="4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0" y="45"/>
                    <a:pt x="1" y="45"/>
                    <a:pt x="1" y="46"/>
                  </a:cubicBezTo>
                  <a:close/>
                </a:path>
              </a:pathLst>
            </a:custGeom>
            <a:solidFill>
              <a:srgbClr val="F3C9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9" name="Freeform 9911"/>
            <p:cNvSpPr>
              <a:spLocks/>
            </p:cNvSpPr>
            <p:nvPr/>
          </p:nvSpPr>
          <p:spPr bwMode="auto">
            <a:xfrm>
              <a:off x="7986713" y="1409700"/>
              <a:ext cx="44450" cy="60325"/>
            </a:xfrm>
            <a:custGeom>
              <a:avLst/>
              <a:gdLst>
                <a:gd name="T0" fmla="*/ 28 w 28"/>
                <a:gd name="T1" fmla="*/ 0 h 38"/>
                <a:gd name="T2" fmla="*/ 0 w 28"/>
                <a:gd name="T3" fmla="*/ 38 h 38"/>
                <a:gd name="T4" fmla="*/ 28 w 28"/>
                <a:gd name="T5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" h="38">
                  <a:moveTo>
                    <a:pt x="28" y="0"/>
                  </a:moveTo>
                  <a:lnTo>
                    <a:pt x="0" y="38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F3C9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0" name="Line 9912"/>
            <p:cNvSpPr>
              <a:spLocks noChangeShapeType="1"/>
            </p:cNvSpPr>
            <p:nvPr/>
          </p:nvSpPr>
          <p:spPr bwMode="auto">
            <a:xfrm flipH="1">
              <a:off x="7986713" y="1409700"/>
              <a:ext cx="44450" cy="60325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1" name="Freeform 9913"/>
            <p:cNvSpPr>
              <a:spLocks/>
            </p:cNvSpPr>
            <p:nvPr/>
          </p:nvSpPr>
          <p:spPr bwMode="auto">
            <a:xfrm>
              <a:off x="7977188" y="1398588"/>
              <a:ext cx="63500" cy="80963"/>
            </a:xfrm>
            <a:custGeom>
              <a:avLst/>
              <a:gdLst>
                <a:gd name="T0" fmla="*/ 1 w 33"/>
                <a:gd name="T1" fmla="*/ 37 h 43"/>
                <a:gd name="T2" fmla="*/ 2 w 33"/>
                <a:gd name="T3" fmla="*/ 41 h 43"/>
                <a:gd name="T4" fmla="*/ 9 w 33"/>
                <a:gd name="T5" fmla="*/ 40 h 43"/>
                <a:gd name="T6" fmla="*/ 32 w 33"/>
                <a:gd name="T7" fmla="*/ 8 h 43"/>
                <a:gd name="T8" fmla="*/ 31 w 33"/>
                <a:gd name="T9" fmla="*/ 2 h 43"/>
                <a:gd name="T10" fmla="*/ 24 w 33"/>
                <a:gd name="T11" fmla="*/ 3 h 43"/>
                <a:gd name="T12" fmla="*/ 1 w 33"/>
                <a:gd name="T13" fmla="*/ 35 h 43"/>
                <a:gd name="T14" fmla="*/ 1 w 33"/>
                <a:gd name="T15" fmla="*/ 37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3" h="43">
                  <a:moveTo>
                    <a:pt x="1" y="37"/>
                  </a:moveTo>
                  <a:cubicBezTo>
                    <a:pt x="0" y="39"/>
                    <a:pt x="1" y="40"/>
                    <a:pt x="2" y="41"/>
                  </a:cubicBezTo>
                  <a:cubicBezTo>
                    <a:pt x="4" y="43"/>
                    <a:pt x="7" y="42"/>
                    <a:pt x="9" y="40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3" y="6"/>
                    <a:pt x="33" y="3"/>
                    <a:pt x="31" y="2"/>
                  </a:cubicBezTo>
                  <a:cubicBezTo>
                    <a:pt x="29" y="0"/>
                    <a:pt x="26" y="1"/>
                    <a:pt x="24" y="3"/>
                  </a:cubicBezTo>
                  <a:cubicBezTo>
                    <a:pt x="1" y="35"/>
                    <a:pt x="1" y="35"/>
                    <a:pt x="1" y="35"/>
                  </a:cubicBezTo>
                  <a:cubicBezTo>
                    <a:pt x="1" y="36"/>
                    <a:pt x="1" y="37"/>
                    <a:pt x="1" y="37"/>
                  </a:cubicBezTo>
                  <a:close/>
                </a:path>
              </a:pathLst>
            </a:custGeom>
            <a:solidFill>
              <a:srgbClr val="F3C9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2" name="Freeform 9914"/>
            <p:cNvSpPr>
              <a:spLocks/>
            </p:cNvSpPr>
            <p:nvPr/>
          </p:nvSpPr>
          <p:spPr bwMode="auto">
            <a:xfrm>
              <a:off x="4075113" y="1960563"/>
              <a:ext cx="114300" cy="115888"/>
            </a:xfrm>
            <a:custGeom>
              <a:avLst/>
              <a:gdLst>
                <a:gd name="T0" fmla="*/ 43 w 72"/>
                <a:gd name="T1" fmla="*/ 29 h 73"/>
                <a:gd name="T2" fmla="*/ 72 w 72"/>
                <a:gd name="T3" fmla="*/ 29 h 73"/>
                <a:gd name="T4" fmla="*/ 72 w 72"/>
                <a:gd name="T5" fmla="*/ 44 h 73"/>
                <a:gd name="T6" fmla="*/ 43 w 72"/>
                <a:gd name="T7" fmla="*/ 44 h 73"/>
                <a:gd name="T8" fmla="*/ 43 w 72"/>
                <a:gd name="T9" fmla="*/ 73 h 73"/>
                <a:gd name="T10" fmla="*/ 28 w 72"/>
                <a:gd name="T11" fmla="*/ 73 h 73"/>
                <a:gd name="T12" fmla="*/ 28 w 72"/>
                <a:gd name="T13" fmla="*/ 44 h 73"/>
                <a:gd name="T14" fmla="*/ 0 w 72"/>
                <a:gd name="T15" fmla="*/ 44 h 73"/>
                <a:gd name="T16" fmla="*/ 0 w 72"/>
                <a:gd name="T17" fmla="*/ 29 h 73"/>
                <a:gd name="T18" fmla="*/ 28 w 72"/>
                <a:gd name="T19" fmla="*/ 29 h 73"/>
                <a:gd name="T20" fmla="*/ 28 w 72"/>
                <a:gd name="T21" fmla="*/ 0 h 73"/>
                <a:gd name="T22" fmla="*/ 43 w 72"/>
                <a:gd name="T23" fmla="*/ 0 h 73"/>
                <a:gd name="T24" fmla="*/ 43 w 72"/>
                <a:gd name="T25" fmla="*/ 29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2" h="73">
                  <a:moveTo>
                    <a:pt x="43" y="29"/>
                  </a:moveTo>
                  <a:lnTo>
                    <a:pt x="72" y="29"/>
                  </a:lnTo>
                  <a:lnTo>
                    <a:pt x="72" y="44"/>
                  </a:lnTo>
                  <a:lnTo>
                    <a:pt x="43" y="44"/>
                  </a:lnTo>
                  <a:lnTo>
                    <a:pt x="43" y="73"/>
                  </a:lnTo>
                  <a:lnTo>
                    <a:pt x="28" y="73"/>
                  </a:lnTo>
                  <a:lnTo>
                    <a:pt x="28" y="44"/>
                  </a:lnTo>
                  <a:lnTo>
                    <a:pt x="0" y="44"/>
                  </a:lnTo>
                  <a:lnTo>
                    <a:pt x="0" y="29"/>
                  </a:lnTo>
                  <a:lnTo>
                    <a:pt x="28" y="29"/>
                  </a:lnTo>
                  <a:lnTo>
                    <a:pt x="28" y="0"/>
                  </a:lnTo>
                  <a:lnTo>
                    <a:pt x="43" y="0"/>
                  </a:lnTo>
                  <a:lnTo>
                    <a:pt x="43" y="29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3" name="Freeform 9915"/>
            <p:cNvSpPr>
              <a:spLocks/>
            </p:cNvSpPr>
            <p:nvPr/>
          </p:nvSpPr>
          <p:spPr bwMode="auto">
            <a:xfrm>
              <a:off x="5791200" y="3568700"/>
              <a:ext cx="2082800" cy="508000"/>
            </a:xfrm>
            <a:custGeom>
              <a:avLst/>
              <a:gdLst>
                <a:gd name="T0" fmla="*/ 0 w 1312"/>
                <a:gd name="T1" fmla="*/ 301 h 320"/>
                <a:gd name="T2" fmla="*/ 590 w 1312"/>
                <a:gd name="T3" fmla="*/ 0 h 320"/>
                <a:gd name="T4" fmla="*/ 1312 w 1312"/>
                <a:gd name="T5" fmla="*/ 6 h 320"/>
                <a:gd name="T6" fmla="*/ 675 w 1312"/>
                <a:gd name="T7" fmla="*/ 320 h 320"/>
                <a:gd name="T8" fmla="*/ 0 w 1312"/>
                <a:gd name="T9" fmla="*/ 301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12" h="320">
                  <a:moveTo>
                    <a:pt x="0" y="301"/>
                  </a:moveTo>
                  <a:lnTo>
                    <a:pt x="590" y="0"/>
                  </a:lnTo>
                  <a:lnTo>
                    <a:pt x="1312" y="6"/>
                  </a:lnTo>
                  <a:lnTo>
                    <a:pt x="675" y="320"/>
                  </a:lnTo>
                  <a:lnTo>
                    <a:pt x="0" y="301"/>
                  </a:lnTo>
                  <a:close/>
                </a:path>
              </a:pathLst>
            </a:custGeom>
            <a:solidFill>
              <a:srgbClr val="3549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4" name="Freeform 9916"/>
            <p:cNvSpPr>
              <a:spLocks/>
            </p:cNvSpPr>
            <p:nvPr/>
          </p:nvSpPr>
          <p:spPr bwMode="auto">
            <a:xfrm>
              <a:off x="6405563" y="4106863"/>
              <a:ext cx="1041400" cy="295275"/>
            </a:xfrm>
            <a:custGeom>
              <a:avLst/>
              <a:gdLst>
                <a:gd name="T0" fmla="*/ 0 w 656"/>
                <a:gd name="T1" fmla="*/ 186 h 186"/>
                <a:gd name="T2" fmla="*/ 340 w 656"/>
                <a:gd name="T3" fmla="*/ 136 h 186"/>
                <a:gd name="T4" fmla="*/ 656 w 656"/>
                <a:gd name="T5" fmla="*/ 41 h 186"/>
                <a:gd name="T6" fmla="*/ 310 w 656"/>
                <a:gd name="T7" fmla="*/ 0 h 186"/>
                <a:gd name="T8" fmla="*/ 0 w 656"/>
                <a:gd name="T9" fmla="*/ 186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6" h="186">
                  <a:moveTo>
                    <a:pt x="0" y="186"/>
                  </a:moveTo>
                  <a:lnTo>
                    <a:pt x="340" y="136"/>
                  </a:lnTo>
                  <a:lnTo>
                    <a:pt x="656" y="41"/>
                  </a:lnTo>
                  <a:lnTo>
                    <a:pt x="310" y="0"/>
                  </a:lnTo>
                  <a:lnTo>
                    <a:pt x="0" y="186"/>
                  </a:lnTo>
                  <a:close/>
                </a:path>
              </a:pathLst>
            </a:custGeom>
            <a:solidFill>
              <a:srgbClr val="2832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5" name="Freeform 9917"/>
            <p:cNvSpPr>
              <a:spLocks/>
            </p:cNvSpPr>
            <p:nvPr/>
          </p:nvSpPr>
          <p:spPr bwMode="auto">
            <a:xfrm>
              <a:off x="6308725" y="3721100"/>
              <a:ext cx="1138238" cy="681038"/>
            </a:xfrm>
            <a:custGeom>
              <a:avLst/>
              <a:gdLst>
                <a:gd name="T0" fmla="*/ 313 w 717"/>
                <a:gd name="T1" fmla="*/ 49 h 429"/>
                <a:gd name="T2" fmla="*/ 0 w 717"/>
                <a:gd name="T3" fmla="*/ 150 h 429"/>
                <a:gd name="T4" fmla="*/ 61 w 717"/>
                <a:gd name="T5" fmla="*/ 429 h 429"/>
                <a:gd name="T6" fmla="*/ 390 w 717"/>
                <a:gd name="T7" fmla="*/ 322 h 429"/>
                <a:gd name="T8" fmla="*/ 717 w 717"/>
                <a:gd name="T9" fmla="*/ 284 h 429"/>
                <a:gd name="T10" fmla="*/ 654 w 717"/>
                <a:gd name="T11" fmla="*/ 0 h 429"/>
                <a:gd name="T12" fmla="*/ 313 w 717"/>
                <a:gd name="T13" fmla="*/ 49 h 4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17" h="429">
                  <a:moveTo>
                    <a:pt x="313" y="49"/>
                  </a:moveTo>
                  <a:lnTo>
                    <a:pt x="0" y="150"/>
                  </a:lnTo>
                  <a:lnTo>
                    <a:pt x="61" y="429"/>
                  </a:lnTo>
                  <a:lnTo>
                    <a:pt x="390" y="322"/>
                  </a:lnTo>
                  <a:lnTo>
                    <a:pt x="717" y="284"/>
                  </a:lnTo>
                  <a:lnTo>
                    <a:pt x="654" y="0"/>
                  </a:lnTo>
                  <a:lnTo>
                    <a:pt x="313" y="49"/>
                  </a:lnTo>
                  <a:close/>
                </a:path>
              </a:pathLst>
            </a:custGeom>
            <a:solidFill>
              <a:srgbClr val="4856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6" name="Freeform 9918"/>
            <p:cNvSpPr>
              <a:spLocks/>
            </p:cNvSpPr>
            <p:nvPr/>
          </p:nvSpPr>
          <p:spPr bwMode="auto">
            <a:xfrm>
              <a:off x="6805613" y="3721100"/>
              <a:ext cx="639763" cy="515938"/>
            </a:xfrm>
            <a:custGeom>
              <a:avLst/>
              <a:gdLst>
                <a:gd name="T0" fmla="*/ 0 w 403"/>
                <a:gd name="T1" fmla="*/ 49 h 325"/>
                <a:gd name="T2" fmla="*/ 60 w 403"/>
                <a:gd name="T3" fmla="*/ 325 h 325"/>
                <a:gd name="T4" fmla="*/ 403 w 403"/>
                <a:gd name="T5" fmla="*/ 282 h 325"/>
                <a:gd name="T6" fmla="*/ 341 w 403"/>
                <a:gd name="T7" fmla="*/ 0 h 325"/>
                <a:gd name="T8" fmla="*/ 0 w 403"/>
                <a:gd name="T9" fmla="*/ 49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3" h="325">
                  <a:moveTo>
                    <a:pt x="0" y="49"/>
                  </a:moveTo>
                  <a:lnTo>
                    <a:pt x="60" y="325"/>
                  </a:lnTo>
                  <a:lnTo>
                    <a:pt x="403" y="282"/>
                  </a:lnTo>
                  <a:lnTo>
                    <a:pt x="341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4252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7" name="Freeform 9919"/>
            <p:cNvSpPr>
              <a:spLocks/>
            </p:cNvSpPr>
            <p:nvPr/>
          </p:nvSpPr>
          <p:spPr bwMode="auto">
            <a:xfrm>
              <a:off x="5789613" y="3551238"/>
              <a:ext cx="2084388" cy="496888"/>
            </a:xfrm>
            <a:custGeom>
              <a:avLst/>
              <a:gdLst>
                <a:gd name="T0" fmla="*/ 1308 w 1313"/>
                <a:gd name="T1" fmla="*/ 6 h 313"/>
                <a:gd name="T2" fmla="*/ 596 w 1313"/>
                <a:gd name="T3" fmla="*/ 0 h 313"/>
                <a:gd name="T4" fmla="*/ 593 w 1313"/>
                <a:gd name="T5" fmla="*/ 0 h 313"/>
                <a:gd name="T6" fmla="*/ 9 w 1313"/>
                <a:gd name="T7" fmla="*/ 299 h 313"/>
                <a:gd name="T8" fmla="*/ 0 w 1313"/>
                <a:gd name="T9" fmla="*/ 303 h 313"/>
                <a:gd name="T10" fmla="*/ 1 w 1313"/>
                <a:gd name="T11" fmla="*/ 312 h 313"/>
                <a:gd name="T12" fmla="*/ 16 w 1313"/>
                <a:gd name="T13" fmla="*/ 312 h 313"/>
                <a:gd name="T14" fmla="*/ 24 w 1313"/>
                <a:gd name="T15" fmla="*/ 313 h 313"/>
                <a:gd name="T16" fmla="*/ 598 w 1313"/>
                <a:gd name="T17" fmla="*/ 20 h 313"/>
                <a:gd name="T18" fmla="*/ 1295 w 1313"/>
                <a:gd name="T19" fmla="*/ 26 h 313"/>
                <a:gd name="T20" fmla="*/ 1308 w 1313"/>
                <a:gd name="T21" fmla="*/ 19 h 313"/>
                <a:gd name="T22" fmla="*/ 1313 w 1313"/>
                <a:gd name="T23" fmla="*/ 17 h 313"/>
                <a:gd name="T24" fmla="*/ 1308 w 1313"/>
                <a:gd name="T25" fmla="*/ 6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13" h="313">
                  <a:moveTo>
                    <a:pt x="1308" y="6"/>
                  </a:moveTo>
                  <a:lnTo>
                    <a:pt x="596" y="0"/>
                  </a:lnTo>
                  <a:lnTo>
                    <a:pt x="593" y="0"/>
                  </a:lnTo>
                  <a:lnTo>
                    <a:pt x="9" y="299"/>
                  </a:lnTo>
                  <a:lnTo>
                    <a:pt x="0" y="303"/>
                  </a:lnTo>
                  <a:lnTo>
                    <a:pt x="1" y="312"/>
                  </a:lnTo>
                  <a:lnTo>
                    <a:pt x="16" y="312"/>
                  </a:lnTo>
                  <a:lnTo>
                    <a:pt x="24" y="313"/>
                  </a:lnTo>
                  <a:lnTo>
                    <a:pt x="598" y="20"/>
                  </a:lnTo>
                  <a:lnTo>
                    <a:pt x="1295" y="26"/>
                  </a:lnTo>
                  <a:lnTo>
                    <a:pt x="1308" y="19"/>
                  </a:lnTo>
                  <a:lnTo>
                    <a:pt x="1313" y="17"/>
                  </a:lnTo>
                  <a:lnTo>
                    <a:pt x="1308" y="6"/>
                  </a:lnTo>
                  <a:close/>
                </a:path>
              </a:pathLst>
            </a:custGeom>
            <a:solidFill>
              <a:srgbClr val="4856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8" name="Freeform 9920"/>
            <p:cNvSpPr>
              <a:spLocks/>
            </p:cNvSpPr>
            <p:nvPr/>
          </p:nvSpPr>
          <p:spPr bwMode="auto">
            <a:xfrm>
              <a:off x="7259638" y="3535363"/>
              <a:ext cx="304800" cy="265113"/>
            </a:xfrm>
            <a:custGeom>
              <a:avLst/>
              <a:gdLst>
                <a:gd name="T0" fmla="*/ 150 w 160"/>
                <a:gd name="T1" fmla="*/ 139 h 139"/>
                <a:gd name="T2" fmla="*/ 66 w 160"/>
                <a:gd name="T3" fmla="*/ 10 h 139"/>
                <a:gd name="T4" fmla="*/ 0 w 160"/>
                <a:gd name="T5" fmla="*/ 10 h 139"/>
                <a:gd name="T6" fmla="*/ 0 w 160"/>
                <a:gd name="T7" fmla="*/ 0 h 139"/>
                <a:gd name="T8" fmla="*/ 70 w 160"/>
                <a:gd name="T9" fmla="*/ 0 h 139"/>
                <a:gd name="T10" fmla="*/ 72 w 160"/>
                <a:gd name="T11" fmla="*/ 1 h 139"/>
                <a:gd name="T12" fmla="*/ 160 w 160"/>
                <a:gd name="T13" fmla="*/ 134 h 139"/>
                <a:gd name="T14" fmla="*/ 150 w 160"/>
                <a:gd name="T15" fmla="*/ 139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0" h="139">
                  <a:moveTo>
                    <a:pt x="150" y="139"/>
                  </a:moveTo>
                  <a:cubicBezTo>
                    <a:pt x="107" y="58"/>
                    <a:pt x="73" y="18"/>
                    <a:pt x="66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72" y="1"/>
                    <a:pt x="72" y="1"/>
                    <a:pt x="72" y="1"/>
                  </a:cubicBezTo>
                  <a:cubicBezTo>
                    <a:pt x="73" y="3"/>
                    <a:pt x="110" y="41"/>
                    <a:pt x="160" y="134"/>
                  </a:cubicBezTo>
                  <a:lnTo>
                    <a:pt x="150" y="139"/>
                  </a:lnTo>
                  <a:close/>
                </a:path>
              </a:pathLst>
            </a:custGeom>
            <a:solidFill>
              <a:srgbClr val="F29C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9" name="Freeform 9921"/>
            <p:cNvSpPr>
              <a:spLocks/>
            </p:cNvSpPr>
            <p:nvPr/>
          </p:nvSpPr>
          <p:spPr bwMode="auto">
            <a:xfrm>
              <a:off x="7526338" y="3763963"/>
              <a:ext cx="92075" cy="104775"/>
            </a:xfrm>
            <a:custGeom>
              <a:avLst/>
              <a:gdLst>
                <a:gd name="T0" fmla="*/ 39 w 49"/>
                <a:gd name="T1" fmla="*/ 49 h 55"/>
                <a:gd name="T2" fmla="*/ 8 w 49"/>
                <a:gd name="T3" fmla="*/ 38 h 55"/>
                <a:gd name="T4" fmla="*/ 10 w 49"/>
                <a:gd name="T5" fmla="*/ 6 h 55"/>
                <a:gd name="T6" fmla="*/ 41 w 49"/>
                <a:gd name="T7" fmla="*/ 17 h 55"/>
                <a:gd name="T8" fmla="*/ 39 w 49"/>
                <a:gd name="T9" fmla="*/ 49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55">
                  <a:moveTo>
                    <a:pt x="39" y="49"/>
                  </a:moveTo>
                  <a:cubicBezTo>
                    <a:pt x="30" y="55"/>
                    <a:pt x="16" y="50"/>
                    <a:pt x="8" y="38"/>
                  </a:cubicBezTo>
                  <a:cubicBezTo>
                    <a:pt x="0" y="26"/>
                    <a:pt x="1" y="12"/>
                    <a:pt x="10" y="6"/>
                  </a:cubicBezTo>
                  <a:cubicBezTo>
                    <a:pt x="19" y="0"/>
                    <a:pt x="33" y="5"/>
                    <a:pt x="41" y="17"/>
                  </a:cubicBezTo>
                  <a:cubicBezTo>
                    <a:pt x="49" y="29"/>
                    <a:pt x="48" y="43"/>
                    <a:pt x="39" y="49"/>
                  </a:cubicBezTo>
                  <a:close/>
                </a:path>
              </a:pathLst>
            </a:custGeom>
            <a:solidFill>
              <a:srgbClr val="F29C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0" name="Freeform 9922"/>
            <p:cNvSpPr>
              <a:spLocks/>
            </p:cNvSpPr>
            <p:nvPr/>
          </p:nvSpPr>
          <p:spPr bwMode="auto">
            <a:xfrm>
              <a:off x="7491413" y="3811588"/>
              <a:ext cx="314325" cy="342900"/>
            </a:xfrm>
            <a:custGeom>
              <a:avLst/>
              <a:gdLst>
                <a:gd name="T0" fmla="*/ 42 w 165"/>
                <a:gd name="T1" fmla="*/ 19 h 180"/>
                <a:gd name="T2" fmla="*/ 108 w 165"/>
                <a:gd name="T3" fmla="*/ 180 h 180"/>
                <a:gd name="T4" fmla="*/ 165 w 165"/>
                <a:gd name="T5" fmla="*/ 154 h 180"/>
                <a:gd name="T6" fmla="*/ 52 w 165"/>
                <a:gd name="T7" fmla="*/ 10 h 180"/>
                <a:gd name="T8" fmla="*/ 49 w 165"/>
                <a:gd name="T9" fmla="*/ 10 h 180"/>
                <a:gd name="T10" fmla="*/ 42 w 165"/>
                <a:gd name="T11" fmla="*/ 19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5" h="180">
                  <a:moveTo>
                    <a:pt x="42" y="19"/>
                  </a:moveTo>
                  <a:cubicBezTo>
                    <a:pt x="42" y="19"/>
                    <a:pt x="36" y="60"/>
                    <a:pt x="108" y="180"/>
                  </a:cubicBezTo>
                  <a:cubicBezTo>
                    <a:pt x="108" y="180"/>
                    <a:pt x="139" y="180"/>
                    <a:pt x="165" y="154"/>
                  </a:cubicBezTo>
                  <a:cubicBezTo>
                    <a:pt x="165" y="154"/>
                    <a:pt x="105" y="21"/>
                    <a:pt x="52" y="10"/>
                  </a:cubicBezTo>
                  <a:cubicBezTo>
                    <a:pt x="0" y="0"/>
                    <a:pt x="49" y="10"/>
                    <a:pt x="49" y="10"/>
                  </a:cubicBezTo>
                  <a:lnTo>
                    <a:pt x="42" y="19"/>
                  </a:lnTo>
                  <a:close/>
                </a:path>
              </a:pathLst>
            </a:custGeom>
            <a:solidFill>
              <a:srgbClr val="F29C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1" name="Freeform 9923"/>
            <p:cNvSpPr>
              <a:spLocks/>
            </p:cNvSpPr>
            <p:nvPr/>
          </p:nvSpPr>
          <p:spPr bwMode="auto">
            <a:xfrm>
              <a:off x="7559675" y="3849688"/>
              <a:ext cx="246063" cy="306388"/>
            </a:xfrm>
            <a:custGeom>
              <a:avLst/>
              <a:gdLst>
                <a:gd name="T0" fmla="*/ 6 w 129"/>
                <a:gd name="T1" fmla="*/ 0 h 161"/>
                <a:gd name="T2" fmla="*/ 72 w 129"/>
                <a:gd name="T3" fmla="*/ 161 h 161"/>
                <a:gd name="T4" fmla="*/ 129 w 129"/>
                <a:gd name="T5" fmla="*/ 134 h 161"/>
                <a:gd name="T6" fmla="*/ 6 w 129"/>
                <a:gd name="T7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9" h="161">
                  <a:moveTo>
                    <a:pt x="6" y="0"/>
                  </a:moveTo>
                  <a:cubicBezTo>
                    <a:pt x="6" y="0"/>
                    <a:pt x="0" y="41"/>
                    <a:pt x="72" y="161"/>
                  </a:cubicBezTo>
                  <a:cubicBezTo>
                    <a:pt x="72" y="161"/>
                    <a:pt x="103" y="160"/>
                    <a:pt x="129" y="134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F4A6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2" name="Freeform 9924"/>
            <p:cNvSpPr>
              <a:spLocks/>
            </p:cNvSpPr>
            <p:nvPr/>
          </p:nvSpPr>
          <p:spPr bwMode="auto">
            <a:xfrm>
              <a:off x="7673975" y="4098925"/>
              <a:ext cx="38100" cy="57150"/>
            </a:xfrm>
            <a:custGeom>
              <a:avLst/>
              <a:gdLst>
                <a:gd name="T0" fmla="*/ 12 w 20"/>
                <a:gd name="T1" fmla="*/ 30 h 30"/>
                <a:gd name="T2" fmla="*/ 0 w 20"/>
                <a:gd name="T3" fmla="*/ 0 h 30"/>
                <a:gd name="T4" fmla="*/ 20 w 20"/>
                <a:gd name="T5" fmla="*/ 28 h 30"/>
                <a:gd name="T6" fmla="*/ 12 w 20"/>
                <a:gd name="T7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30">
                  <a:moveTo>
                    <a:pt x="12" y="3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0" y="28"/>
                    <a:pt x="20" y="28"/>
                    <a:pt x="20" y="28"/>
                  </a:cubicBezTo>
                  <a:cubicBezTo>
                    <a:pt x="20" y="28"/>
                    <a:pt x="17" y="30"/>
                    <a:pt x="12" y="30"/>
                  </a:cubicBezTo>
                  <a:close/>
                </a:path>
              </a:pathLst>
            </a:custGeom>
            <a:solidFill>
              <a:srgbClr val="EA91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3" name="Freeform 9925"/>
            <p:cNvSpPr>
              <a:spLocks/>
            </p:cNvSpPr>
            <p:nvPr/>
          </p:nvSpPr>
          <p:spPr bwMode="auto">
            <a:xfrm>
              <a:off x="7181850" y="3535363"/>
              <a:ext cx="82550" cy="19050"/>
            </a:xfrm>
            <a:custGeom>
              <a:avLst/>
              <a:gdLst>
                <a:gd name="T0" fmla="*/ 0 w 44"/>
                <a:gd name="T1" fmla="*/ 10 h 10"/>
                <a:gd name="T2" fmla="*/ 41 w 44"/>
                <a:gd name="T3" fmla="*/ 0 h 10"/>
                <a:gd name="T4" fmla="*/ 44 w 44"/>
                <a:gd name="T5" fmla="*/ 5 h 10"/>
                <a:gd name="T6" fmla="*/ 41 w 44"/>
                <a:gd name="T7" fmla="*/ 10 h 10"/>
                <a:gd name="T8" fmla="*/ 0 w 44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0">
                  <a:moveTo>
                    <a:pt x="0" y="10"/>
                  </a:moveTo>
                  <a:cubicBezTo>
                    <a:pt x="0" y="10"/>
                    <a:pt x="26" y="0"/>
                    <a:pt x="41" y="0"/>
                  </a:cubicBezTo>
                  <a:cubicBezTo>
                    <a:pt x="44" y="5"/>
                    <a:pt x="44" y="5"/>
                    <a:pt x="44" y="5"/>
                  </a:cubicBezTo>
                  <a:cubicBezTo>
                    <a:pt x="41" y="10"/>
                    <a:pt x="41" y="10"/>
                    <a:pt x="41" y="10"/>
                  </a:cubicBezTo>
                  <a:lnTo>
                    <a:pt x="0" y="10"/>
                  </a:lnTo>
                  <a:close/>
                </a:path>
              </a:pathLst>
            </a:custGeom>
            <a:solidFill>
              <a:srgbClr val="F29C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430" name="标题 1">
            <a:extLst>
              <a:ext uri="{FF2B5EF4-FFF2-40B4-BE49-F238E27FC236}">
                <a16:creationId xmlns="" xmlns:a16="http://schemas.microsoft.com/office/drawing/2014/main" id="{36EEF3CC-31A8-4084-947A-D076B935834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352412" y="3287281"/>
            <a:ext cx="5426076" cy="1621509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431" name="文本占位符 62">
            <a:extLst>
              <a:ext uri="{FF2B5EF4-FFF2-40B4-BE49-F238E27FC236}">
                <a16:creationId xmlns="" xmlns:a16="http://schemas.microsoft.com/office/drawing/2014/main" id="{C0F8C0CB-7360-4782-91AB-4A27DDE486E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352412" y="5593517"/>
            <a:ext cx="5426076" cy="310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lang="zh-CN" altLang="en-US" sz="1500" smtClean="0">
                <a:solidFill>
                  <a:schemeClr val="bg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589" marR="0" lvl="0" indent="-228589" fontAlgn="auto">
              <a:spcAft>
                <a:spcPts val="0"/>
              </a:spcAft>
              <a:buClrTx/>
              <a:buSzTx/>
              <a:tabLst/>
            </a:pPr>
            <a:r>
              <a:rPr lang="en-US" altLang="zh-CN" dirty="0"/>
              <a:t>Data</a:t>
            </a:r>
          </a:p>
        </p:txBody>
      </p:sp>
      <p:sp>
        <p:nvSpPr>
          <p:cNvPr id="432" name="文本占位符 13">
            <a:extLst>
              <a:ext uri="{FF2B5EF4-FFF2-40B4-BE49-F238E27FC236}">
                <a16:creationId xmlns="" xmlns:a16="http://schemas.microsoft.com/office/drawing/2014/main" id="{F5932A45-A098-474D-A366-F961CE3FEA3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52413" y="5297246"/>
            <a:ext cx="5426076" cy="296271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marL="0" indent="0" algn="ctr">
              <a:buNone/>
              <a:defRPr sz="1500" b="0">
                <a:solidFill>
                  <a:schemeClr val="bg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</p:spTree>
    <p:extLst>
      <p:ext uri="{BB962C8B-B14F-4D97-AF65-F5344CB8AC3E}">
        <p14:creationId xmlns:p14="http://schemas.microsoft.com/office/powerpoint/2010/main" val="1948029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使用技巧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="" xmlns:a16="http://schemas.microsoft.com/office/drawing/2014/main" id="{554DB237-C74A-4BA8-A097-6A053DD3C747}"/>
              </a:ext>
            </a:extLst>
          </p:cNvPr>
          <p:cNvSpPr/>
          <p:nvPr userDrawn="1"/>
        </p:nvSpPr>
        <p:spPr>
          <a:xfrm>
            <a:off x="440603" y="759873"/>
            <a:ext cx="17508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模板使用技巧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 2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="" xmlns:a16="http://schemas.microsoft.com/office/drawing/2014/main" id="{4172DAD1-F67C-4AB8-ACEF-004237CB3D3F}"/>
              </a:ext>
            </a:extLst>
          </p:cNvPr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F300B558-79C0-475E-84A0-11700A36CAB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800" y="2138895"/>
            <a:ext cx="5295899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6" name="图片 5">
            <a:extLst>
              <a:ext uri="{FF2B5EF4-FFF2-40B4-BE49-F238E27FC236}">
                <a16:creationId xmlns="" xmlns:a16="http://schemas.microsoft.com/office/drawing/2014/main" id="{ADFDE997-A67B-4FD0-B6AC-78D1EFE6348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64301" y="2138895"/>
            <a:ext cx="5295900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7" name="文本框 6">
            <a:extLst>
              <a:ext uri="{FF2B5EF4-FFF2-40B4-BE49-F238E27FC236}">
                <a16:creationId xmlns="" xmlns:a16="http://schemas.microsoft.com/office/drawing/2014/main" id="{3E1E676E-E869-48CE-BFB9-1C7FC981B376}"/>
              </a:ext>
            </a:extLst>
          </p:cNvPr>
          <p:cNvSpPr txBox="1"/>
          <p:nvPr userDrawn="1"/>
        </p:nvSpPr>
        <p:spPr>
          <a:xfrm>
            <a:off x="431800" y="117423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随时添加模板样式</a:t>
            </a:r>
            <a:endParaRPr lang="en-US" sz="32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="" xmlns:a16="http://schemas.microsoft.com/office/drawing/2014/main" id="{7768A42A-9DCD-4784-A3EF-F1D80ADC183F}"/>
              </a:ext>
            </a:extLst>
          </p:cNvPr>
          <p:cNvSpPr txBox="1"/>
          <p:nvPr userDrawn="1"/>
        </p:nvSpPr>
        <p:spPr>
          <a:xfrm>
            <a:off x="333477" y="6061002"/>
            <a:ext cx="30107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选择“开始”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“新建幻灯片”；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="" xmlns:a16="http://schemas.microsoft.com/office/drawing/2014/main" id="{BF8689A3-CABF-445F-829F-6396154A55D1}"/>
              </a:ext>
            </a:extLst>
          </p:cNvPr>
          <p:cNvSpPr txBox="1"/>
          <p:nvPr userDrawn="1"/>
        </p:nvSpPr>
        <p:spPr>
          <a:xfrm>
            <a:off x="6360651" y="6061002"/>
            <a:ext cx="52565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选择你需要的页面，如封面页，目录页，副标题页，内容页等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="" xmlns:a16="http://schemas.microsoft.com/office/drawing/2014/main" id="{D7C9996A-24BA-4EE9-BA5A-589E1841918D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00878" y="2428358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771117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关注微软Office文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="" xmlns:a16="http://schemas.microsoft.com/office/drawing/2014/main" id="{F3BB9638-2D2F-48B1-A8CF-673B237DCC17}"/>
              </a:ext>
            </a:extLst>
          </p:cNvPr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="" xmlns:a16="http://schemas.microsoft.com/office/drawing/2014/main" id="{120C7C91-35F0-46E5-B511-2314CED2655F}"/>
              </a:ext>
            </a:extLst>
          </p:cNvPr>
          <p:cNvSpPr/>
          <p:nvPr userDrawn="1"/>
        </p:nvSpPr>
        <p:spPr>
          <a:xfrm>
            <a:off x="1079465" y="1527629"/>
            <a:ext cx="3802742" cy="3802742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 descr="图片包含 纵横字谜, 文字&#10;&#10;已生成极高可信度的说明">
            <a:extLst>
              <a:ext uri="{FF2B5EF4-FFF2-40B4-BE49-F238E27FC236}">
                <a16:creationId xmlns="" xmlns:a16="http://schemas.microsoft.com/office/drawing/2014/main" id="{25779B21-3BC1-4E47-8650-6B0E785B51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08065" y="1756229"/>
            <a:ext cx="3345542" cy="334554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="" xmlns:a16="http://schemas.microsoft.com/office/drawing/2014/main" id="{343024A3-25F7-4B9A-9876-36F35421F6E6}"/>
              </a:ext>
            </a:extLst>
          </p:cNvPr>
          <p:cNvSpPr txBox="1"/>
          <p:nvPr userDrawn="1"/>
        </p:nvSpPr>
        <p:spPr>
          <a:xfrm>
            <a:off x="5239657" y="1566506"/>
            <a:ext cx="6013185" cy="35492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办公模板更新</a:t>
            </a:r>
            <a:endParaRPr lang="en-US" altLang="zh-CN" sz="36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微软</a:t>
            </a:r>
            <a:endParaRPr lang="en-US" altLang="zh-CN" sz="36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微信扫码关注</a:t>
            </a:r>
            <a:endParaRPr lang="en-US" altLang="zh-CN" sz="36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「 微软</a:t>
            </a:r>
            <a:r>
              <a:rPr lang="en-US" altLang="zh-CN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Office</a:t>
            </a: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文档 」服务号</a:t>
            </a:r>
            <a:endParaRPr lang="en-US" altLang="zh-CN" sz="36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7" name="图片 6">
            <a:hlinkClick r:id="rId3"/>
            <a:extLst>
              <a:ext uri="{FF2B5EF4-FFF2-40B4-BE49-F238E27FC236}">
                <a16:creationId xmlns="" xmlns:a16="http://schemas.microsoft.com/office/drawing/2014/main" id="{5524D02C-49CE-4D3D-8B89-07CEC3966F49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212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微软黑科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="" xmlns:a16="http://schemas.microsoft.com/office/drawing/2014/main" id="{3E71CC84-193F-4D28-98D9-17F9952F968C}"/>
              </a:ext>
            </a:extLst>
          </p:cNvPr>
          <p:cNvCxnSpPr/>
          <p:nvPr userDrawn="1"/>
        </p:nvCxnSpPr>
        <p:spPr>
          <a:xfrm>
            <a:off x="0" y="657288"/>
            <a:ext cx="12192000" cy="0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="" xmlns:a16="http://schemas.microsoft.com/office/drawing/2014/main" id="{23A9F197-1133-4CEE-860F-85366976D0AC}"/>
              </a:ext>
            </a:extLst>
          </p:cNvPr>
          <p:cNvSpPr/>
          <p:nvPr userDrawn="1"/>
        </p:nvSpPr>
        <p:spPr>
          <a:xfrm>
            <a:off x="0" y="3091547"/>
            <a:ext cx="12192000" cy="3766453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="" xmlns:a16="http://schemas.microsoft.com/office/drawing/2014/main" id="{AA954438-2CEB-4119-883B-8B9196F98504}"/>
              </a:ext>
            </a:extLst>
          </p:cNvPr>
          <p:cNvSpPr/>
          <p:nvPr userDrawn="1"/>
        </p:nvSpPr>
        <p:spPr>
          <a:xfrm>
            <a:off x="621395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="" xmlns:a16="http://schemas.microsoft.com/office/drawing/2014/main" id="{4CD1A364-B227-4CFB-9287-6198C6C0443B}"/>
              </a:ext>
            </a:extLst>
          </p:cNvPr>
          <p:cNvSpPr/>
          <p:nvPr userDrawn="1"/>
        </p:nvSpPr>
        <p:spPr>
          <a:xfrm>
            <a:off x="4374467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="" xmlns:a16="http://schemas.microsoft.com/office/drawing/2014/main" id="{BEA6AD26-5781-4DAD-8C16-8C73B2C177AD}"/>
              </a:ext>
            </a:extLst>
          </p:cNvPr>
          <p:cNvSpPr txBox="1"/>
          <p:nvPr userDrawn="1"/>
        </p:nvSpPr>
        <p:spPr>
          <a:xfrm>
            <a:off x="1656327" y="286129"/>
            <a:ext cx="8879354" cy="6701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zh-CN" altLang="en-US" sz="3200" b="1" ker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微信扫描小程序码，使用微软移动办公黑科技 </a:t>
            </a:r>
            <a:endParaRPr lang="en-US" sz="3200" b="1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="" xmlns:a16="http://schemas.microsoft.com/office/drawing/2014/main" id="{72806FD0-33B9-40F1-B8F9-079524CA002C}"/>
              </a:ext>
            </a:extLst>
          </p:cNvPr>
          <p:cNvCxnSpPr>
            <a:cxnSpLocks/>
          </p:cNvCxnSpPr>
          <p:nvPr userDrawn="1"/>
        </p:nvCxnSpPr>
        <p:spPr>
          <a:xfrm flipH="1">
            <a:off x="1523089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="" xmlns:a16="http://schemas.microsoft.com/office/drawing/2014/main" id="{159FFD7E-3944-43A3-A5DD-D8673483D044}"/>
              </a:ext>
            </a:extLst>
          </p:cNvPr>
          <p:cNvCxnSpPr>
            <a:cxnSpLocks/>
          </p:cNvCxnSpPr>
          <p:nvPr userDrawn="1"/>
        </p:nvCxnSpPr>
        <p:spPr>
          <a:xfrm flipH="1">
            <a:off x="10402443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: 圆角 12">
            <a:extLst>
              <a:ext uri="{FF2B5EF4-FFF2-40B4-BE49-F238E27FC236}">
                <a16:creationId xmlns="" xmlns:a16="http://schemas.microsoft.com/office/drawing/2014/main" id="{C76706F4-B20C-489C-ACB9-010EF43FEF70}"/>
              </a:ext>
            </a:extLst>
          </p:cNvPr>
          <p:cNvSpPr/>
          <p:nvPr userDrawn="1"/>
        </p:nvSpPr>
        <p:spPr>
          <a:xfrm>
            <a:off x="8159751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="" xmlns:a16="http://schemas.microsoft.com/office/drawing/2014/main" id="{9A11A6D6-1DBD-4A10-8942-D3DDC4E182E9}"/>
              </a:ext>
            </a:extLst>
          </p:cNvPr>
          <p:cNvSpPr txBox="1"/>
          <p:nvPr userDrawn="1"/>
        </p:nvSpPr>
        <p:spPr>
          <a:xfrm>
            <a:off x="987447" y="5138740"/>
            <a:ext cx="2730235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在微信访问</a:t>
            </a:r>
            <a:r>
              <a:rPr lang="en-US" altLang="zh-CN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OneDrive</a:t>
            </a: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</a:t>
            </a:r>
            <a:r>
              <a:rPr lang="en-US" altLang="zh-CN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Office</a:t>
            </a: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文档 」</a:t>
            </a:r>
            <a:endParaRPr lang="en-US" sz="2000" b="1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="" xmlns:a16="http://schemas.microsoft.com/office/drawing/2014/main" id="{6274E825-3465-469E-BD06-097F250CA889}"/>
              </a:ext>
            </a:extLst>
          </p:cNvPr>
          <p:cNvSpPr txBox="1"/>
          <p:nvPr userDrawn="1"/>
        </p:nvSpPr>
        <p:spPr>
          <a:xfrm>
            <a:off x="4862328" y="5138740"/>
            <a:ext cx="2467342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让你的文档会说话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微软听听文档 」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="" xmlns:a16="http://schemas.microsoft.com/office/drawing/2014/main" id="{4EC4AC92-2800-4841-84A3-26E495F2D178}"/>
              </a:ext>
            </a:extLst>
          </p:cNvPr>
          <p:cNvSpPr txBox="1"/>
          <p:nvPr userDrawn="1"/>
        </p:nvSpPr>
        <p:spPr>
          <a:xfrm>
            <a:off x="8644425" y="5138740"/>
            <a:ext cx="2492990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你的文档创作小助手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</a:t>
            </a:r>
            <a:r>
              <a:rPr lang="en-US" altLang="zh-CN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AI</a:t>
            </a: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识图 」</a:t>
            </a:r>
          </a:p>
        </p:txBody>
      </p:sp>
      <p:cxnSp>
        <p:nvCxnSpPr>
          <p:cNvPr id="20" name="直接连接符 19">
            <a:extLst>
              <a:ext uri="{FF2B5EF4-FFF2-40B4-BE49-F238E27FC236}">
                <a16:creationId xmlns="" xmlns:a16="http://schemas.microsoft.com/office/drawing/2014/main" id="{F3D082CA-914B-42B8-A86E-16893B7234C9}"/>
              </a:ext>
            </a:extLst>
          </p:cNvPr>
          <p:cNvCxnSpPr/>
          <p:nvPr userDrawn="1"/>
        </p:nvCxnSpPr>
        <p:spPr>
          <a:xfrm>
            <a:off x="419803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="" xmlns:a16="http://schemas.microsoft.com/office/drawing/2014/main" id="{5421E3BB-42AC-4DCD-9031-7215136A1844}"/>
              </a:ext>
            </a:extLst>
          </p:cNvPr>
          <p:cNvCxnSpPr/>
          <p:nvPr userDrawn="1"/>
        </p:nvCxnSpPr>
        <p:spPr>
          <a:xfrm>
            <a:off x="797621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图片 21">
            <a:hlinkClick r:id="rId2"/>
            <a:extLst>
              <a:ext uri="{FF2B5EF4-FFF2-40B4-BE49-F238E27FC236}">
                <a16:creationId xmlns="" xmlns:a16="http://schemas.microsoft.com/office/drawing/2014/main" id="{46C855E7-2DCA-4970-A954-7CB7F69FADA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="" xmlns:a16="http://schemas.microsoft.com/office/drawing/2014/main" id="{A7F32EC9-ED26-45EE-9DC4-21C3241FF7A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8716" y="1726788"/>
            <a:ext cx="2743200" cy="27432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="" xmlns:a16="http://schemas.microsoft.com/office/drawing/2014/main" id="{36F84124-CE71-4190-B92C-B61E496F7B7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482" y="1726788"/>
            <a:ext cx="2743200" cy="2743200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="" xmlns:a16="http://schemas.microsoft.com/office/drawing/2014/main" id="{39B45288-397E-405A-A715-DCD4FE40DCE2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9320" y="1726788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025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8" name="AutoShape 9690"/>
          <p:cNvSpPr>
            <a:spLocks noChangeAspect="1" noChangeArrowheads="1" noTextEdit="1"/>
          </p:cNvSpPr>
          <p:nvPr/>
        </p:nvSpPr>
        <p:spPr bwMode="auto">
          <a:xfrm>
            <a:off x="0" y="0"/>
            <a:ext cx="1218565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891" name="Rectangle 9692"/>
          <p:cNvSpPr>
            <a:spLocks noChangeArrowheads="1"/>
          </p:cNvSpPr>
          <p:nvPr/>
        </p:nvSpPr>
        <p:spPr bwMode="auto">
          <a:xfrm>
            <a:off x="-1589" y="1"/>
            <a:ext cx="12187331" cy="6858023"/>
          </a:xfrm>
          <a:prstGeom prst="rect">
            <a:avLst/>
          </a:prstGeom>
          <a:solidFill>
            <a:srgbClr val="11364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9892" name="Rectangle 9693"/>
          <p:cNvSpPr>
            <a:spLocks noChangeArrowheads="1"/>
          </p:cNvSpPr>
          <p:nvPr/>
        </p:nvSpPr>
        <p:spPr bwMode="auto">
          <a:xfrm>
            <a:off x="-1589" y="1"/>
            <a:ext cx="12187331" cy="6858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893" name="Freeform 9694"/>
          <p:cNvSpPr>
            <a:spLocks/>
          </p:cNvSpPr>
          <p:nvPr/>
        </p:nvSpPr>
        <p:spPr bwMode="auto">
          <a:xfrm>
            <a:off x="3849716" y="4765693"/>
            <a:ext cx="4483134" cy="509589"/>
          </a:xfrm>
          <a:custGeom>
            <a:avLst/>
            <a:gdLst>
              <a:gd name="T0" fmla="*/ 2221 w 2354"/>
              <a:gd name="T1" fmla="*/ 0 h 268"/>
              <a:gd name="T2" fmla="*/ 133 w 2354"/>
              <a:gd name="T3" fmla="*/ 0 h 268"/>
              <a:gd name="T4" fmla="*/ 0 w 2354"/>
              <a:gd name="T5" fmla="*/ 134 h 268"/>
              <a:gd name="T6" fmla="*/ 133 w 2354"/>
              <a:gd name="T7" fmla="*/ 268 h 268"/>
              <a:gd name="T8" fmla="*/ 2221 w 2354"/>
              <a:gd name="T9" fmla="*/ 268 h 268"/>
              <a:gd name="T10" fmla="*/ 2354 w 2354"/>
              <a:gd name="T11" fmla="*/ 134 h 268"/>
              <a:gd name="T12" fmla="*/ 2221 w 2354"/>
              <a:gd name="T13" fmla="*/ 0 h 2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354" h="268">
                <a:moveTo>
                  <a:pt x="2221" y="0"/>
                </a:moveTo>
                <a:cubicBezTo>
                  <a:pt x="133" y="0"/>
                  <a:pt x="133" y="0"/>
                  <a:pt x="133" y="0"/>
                </a:cubicBezTo>
                <a:cubicBezTo>
                  <a:pt x="60" y="0"/>
                  <a:pt x="0" y="60"/>
                  <a:pt x="0" y="134"/>
                </a:cubicBezTo>
                <a:cubicBezTo>
                  <a:pt x="0" y="208"/>
                  <a:pt x="60" y="268"/>
                  <a:pt x="133" y="268"/>
                </a:cubicBezTo>
                <a:cubicBezTo>
                  <a:pt x="2221" y="268"/>
                  <a:pt x="2221" y="268"/>
                  <a:pt x="2221" y="268"/>
                </a:cubicBezTo>
                <a:cubicBezTo>
                  <a:pt x="2294" y="268"/>
                  <a:pt x="2354" y="208"/>
                  <a:pt x="2354" y="134"/>
                </a:cubicBezTo>
                <a:cubicBezTo>
                  <a:pt x="2354" y="60"/>
                  <a:pt x="2294" y="0"/>
                  <a:pt x="2221" y="0"/>
                </a:cubicBezTo>
              </a:path>
            </a:pathLst>
          </a:custGeom>
          <a:solidFill>
            <a:srgbClr val="4B657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894" name="Freeform 9695"/>
          <p:cNvSpPr>
            <a:spLocks/>
          </p:cNvSpPr>
          <p:nvPr/>
        </p:nvSpPr>
        <p:spPr bwMode="auto">
          <a:xfrm>
            <a:off x="2917846" y="3721338"/>
            <a:ext cx="6348461" cy="1088806"/>
          </a:xfrm>
          <a:custGeom>
            <a:avLst/>
            <a:gdLst>
              <a:gd name="T0" fmla="*/ 3125 w 3334"/>
              <a:gd name="T1" fmla="*/ 416 h 416"/>
              <a:gd name="T2" fmla="*/ 209 w 3334"/>
              <a:gd name="T3" fmla="*/ 416 h 416"/>
              <a:gd name="T4" fmla="*/ 0 w 3334"/>
              <a:gd name="T5" fmla="*/ 208 h 416"/>
              <a:gd name="T6" fmla="*/ 209 w 3334"/>
              <a:gd name="T7" fmla="*/ 0 h 416"/>
              <a:gd name="T8" fmla="*/ 3125 w 3334"/>
              <a:gd name="T9" fmla="*/ 0 h 416"/>
              <a:gd name="T10" fmla="*/ 3334 w 3334"/>
              <a:gd name="T11" fmla="*/ 208 h 416"/>
              <a:gd name="T12" fmla="*/ 3125 w 3334"/>
              <a:gd name="T13" fmla="*/ 416 h 4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334" h="416">
                <a:moveTo>
                  <a:pt x="3125" y="416"/>
                </a:moveTo>
                <a:cubicBezTo>
                  <a:pt x="209" y="416"/>
                  <a:pt x="209" y="416"/>
                  <a:pt x="209" y="416"/>
                </a:cubicBezTo>
                <a:cubicBezTo>
                  <a:pt x="94" y="416"/>
                  <a:pt x="0" y="322"/>
                  <a:pt x="0" y="208"/>
                </a:cubicBezTo>
                <a:cubicBezTo>
                  <a:pt x="0" y="94"/>
                  <a:pt x="94" y="0"/>
                  <a:pt x="209" y="0"/>
                </a:cubicBezTo>
                <a:cubicBezTo>
                  <a:pt x="3125" y="0"/>
                  <a:pt x="3125" y="0"/>
                  <a:pt x="3125" y="0"/>
                </a:cubicBezTo>
                <a:cubicBezTo>
                  <a:pt x="3240" y="0"/>
                  <a:pt x="3334" y="94"/>
                  <a:pt x="3334" y="208"/>
                </a:cubicBezTo>
                <a:cubicBezTo>
                  <a:pt x="3334" y="322"/>
                  <a:pt x="3240" y="416"/>
                  <a:pt x="3125" y="416"/>
                </a:cubicBezTo>
                <a:close/>
              </a:path>
            </a:pathLst>
          </a:custGeom>
          <a:solidFill>
            <a:srgbClr val="19A3C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3997354" y="553925"/>
            <a:ext cx="4191032" cy="3200411"/>
            <a:chOff x="3997354" y="1250955"/>
            <a:chExt cx="4191032" cy="3200411"/>
          </a:xfrm>
        </p:grpSpPr>
        <p:sp>
          <p:nvSpPr>
            <p:cNvPr id="19895" name="Freeform 9696"/>
            <p:cNvSpPr>
              <a:spLocks/>
            </p:cNvSpPr>
            <p:nvPr/>
          </p:nvSpPr>
          <p:spPr bwMode="auto">
            <a:xfrm>
              <a:off x="6962827" y="1554169"/>
              <a:ext cx="911232" cy="852490"/>
            </a:xfrm>
            <a:custGeom>
              <a:avLst/>
              <a:gdLst>
                <a:gd name="T0" fmla="*/ 197 w 479"/>
                <a:gd name="T1" fmla="*/ 0 h 447"/>
                <a:gd name="T2" fmla="*/ 14 w 479"/>
                <a:gd name="T3" fmla="*/ 96 h 447"/>
                <a:gd name="T4" fmla="*/ 6 w 479"/>
                <a:gd name="T5" fmla="*/ 123 h 447"/>
                <a:gd name="T6" fmla="*/ 165 w 479"/>
                <a:gd name="T7" fmla="*/ 426 h 447"/>
                <a:gd name="T8" fmla="*/ 230 w 479"/>
                <a:gd name="T9" fmla="*/ 447 h 447"/>
                <a:gd name="T10" fmla="*/ 465 w 479"/>
                <a:gd name="T11" fmla="*/ 323 h 447"/>
                <a:gd name="T12" fmla="*/ 474 w 479"/>
                <a:gd name="T13" fmla="*/ 295 h 447"/>
                <a:gd name="T14" fmla="*/ 338 w 479"/>
                <a:gd name="T15" fmla="*/ 37 h 447"/>
                <a:gd name="T16" fmla="*/ 197 w 479"/>
                <a:gd name="T17" fmla="*/ 0 h 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9" h="447">
                  <a:moveTo>
                    <a:pt x="197" y="0"/>
                  </a:moveTo>
                  <a:cubicBezTo>
                    <a:pt x="14" y="96"/>
                    <a:pt x="14" y="96"/>
                    <a:pt x="14" y="96"/>
                  </a:cubicBezTo>
                  <a:cubicBezTo>
                    <a:pt x="4" y="101"/>
                    <a:pt x="0" y="114"/>
                    <a:pt x="6" y="123"/>
                  </a:cubicBezTo>
                  <a:cubicBezTo>
                    <a:pt x="165" y="426"/>
                    <a:pt x="165" y="426"/>
                    <a:pt x="165" y="426"/>
                  </a:cubicBezTo>
                  <a:cubicBezTo>
                    <a:pt x="230" y="447"/>
                    <a:pt x="230" y="447"/>
                    <a:pt x="230" y="447"/>
                  </a:cubicBezTo>
                  <a:cubicBezTo>
                    <a:pt x="465" y="323"/>
                    <a:pt x="465" y="323"/>
                    <a:pt x="465" y="323"/>
                  </a:cubicBezTo>
                  <a:cubicBezTo>
                    <a:pt x="475" y="317"/>
                    <a:pt x="479" y="305"/>
                    <a:pt x="474" y="295"/>
                  </a:cubicBezTo>
                  <a:cubicBezTo>
                    <a:pt x="338" y="37"/>
                    <a:pt x="338" y="37"/>
                    <a:pt x="338" y="37"/>
                  </a:cubicBezTo>
                  <a:lnTo>
                    <a:pt x="197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896" name="Freeform 9697"/>
            <p:cNvSpPr>
              <a:spLocks/>
            </p:cNvSpPr>
            <p:nvPr/>
          </p:nvSpPr>
          <p:spPr bwMode="auto">
            <a:xfrm>
              <a:off x="7235879" y="1554169"/>
              <a:ext cx="638180" cy="744540"/>
            </a:xfrm>
            <a:custGeom>
              <a:avLst/>
              <a:gdLst>
                <a:gd name="T0" fmla="*/ 53 w 335"/>
                <a:gd name="T1" fmla="*/ 0 h 391"/>
                <a:gd name="T2" fmla="*/ 0 w 335"/>
                <a:gd name="T3" fmla="*/ 28 h 391"/>
                <a:gd name="T4" fmla="*/ 191 w 335"/>
                <a:gd name="T5" fmla="*/ 391 h 391"/>
                <a:gd name="T6" fmla="*/ 321 w 335"/>
                <a:gd name="T7" fmla="*/ 323 h 391"/>
                <a:gd name="T8" fmla="*/ 330 w 335"/>
                <a:gd name="T9" fmla="*/ 295 h 391"/>
                <a:gd name="T10" fmla="*/ 194 w 335"/>
                <a:gd name="T11" fmla="*/ 37 h 391"/>
                <a:gd name="T12" fmla="*/ 53 w 335"/>
                <a:gd name="T13" fmla="*/ 0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5" h="391">
                  <a:moveTo>
                    <a:pt x="53" y="0"/>
                  </a:moveTo>
                  <a:cubicBezTo>
                    <a:pt x="0" y="28"/>
                    <a:pt x="0" y="28"/>
                    <a:pt x="0" y="28"/>
                  </a:cubicBezTo>
                  <a:cubicBezTo>
                    <a:pt x="191" y="391"/>
                    <a:pt x="191" y="391"/>
                    <a:pt x="191" y="391"/>
                  </a:cubicBezTo>
                  <a:cubicBezTo>
                    <a:pt x="321" y="323"/>
                    <a:pt x="321" y="323"/>
                    <a:pt x="321" y="323"/>
                  </a:cubicBezTo>
                  <a:cubicBezTo>
                    <a:pt x="331" y="317"/>
                    <a:pt x="335" y="305"/>
                    <a:pt x="330" y="295"/>
                  </a:cubicBezTo>
                  <a:cubicBezTo>
                    <a:pt x="194" y="37"/>
                    <a:pt x="194" y="37"/>
                    <a:pt x="194" y="37"/>
                  </a:cubicBezTo>
                  <a:lnTo>
                    <a:pt x="53" y="0"/>
                  </a:ln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897" name="Freeform 9698"/>
            <p:cNvSpPr>
              <a:spLocks/>
            </p:cNvSpPr>
            <p:nvPr/>
          </p:nvSpPr>
          <p:spPr bwMode="auto">
            <a:xfrm>
              <a:off x="7053315" y="1704982"/>
              <a:ext cx="227014" cy="142875"/>
            </a:xfrm>
            <a:custGeom>
              <a:avLst/>
              <a:gdLst>
                <a:gd name="T0" fmla="*/ 143 w 143"/>
                <a:gd name="T1" fmla="*/ 20 h 90"/>
                <a:gd name="T2" fmla="*/ 11 w 143"/>
                <a:gd name="T3" fmla="*/ 90 h 90"/>
                <a:gd name="T4" fmla="*/ 0 w 143"/>
                <a:gd name="T5" fmla="*/ 70 h 90"/>
                <a:gd name="T6" fmla="*/ 132 w 143"/>
                <a:gd name="T7" fmla="*/ 0 h 90"/>
                <a:gd name="T8" fmla="*/ 143 w 143"/>
                <a:gd name="T9" fmla="*/ 2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" h="90">
                  <a:moveTo>
                    <a:pt x="143" y="20"/>
                  </a:moveTo>
                  <a:lnTo>
                    <a:pt x="11" y="90"/>
                  </a:lnTo>
                  <a:lnTo>
                    <a:pt x="0" y="70"/>
                  </a:lnTo>
                  <a:lnTo>
                    <a:pt x="132" y="0"/>
                  </a:lnTo>
                  <a:lnTo>
                    <a:pt x="143" y="2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898" name="Freeform 9699"/>
            <p:cNvSpPr>
              <a:spLocks/>
            </p:cNvSpPr>
            <p:nvPr/>
          </p:nvSpPr>
          <p:spPr bwMode="auto">
            <a:xfrm>
              <a:off x="7081890" y="1760544"/>
              <a:ext cx="227014" cy="141288"/>
            </a:xfrm>
            <a:custGeom>
              <a:avLst/>
              <a:gdLst>
                <a:gd name="T0" fmla="*/ 143 w 143"/>
                <a:gd name="T1" fmla="*/ 20 h 89"/>
                <a:gd name="T2" fmla="*/ 11 w 143"/>
                <a:gd name="T3" fmla="*/ 89 h 89"/>
                <a:gd name="T4" fmla="*/ 0 w 143"/>
                <a:gd name="T5" fmla="*/ 68 h 89"/>
                <a:gd name="T6" fmla="*/ 132 w 143"/>
                <a:gd name="T7" fmla="*/ 0 h 89"/>
                <a:gd name="T8" fmla="*/ 143 w 143"/>
                <a:gd name="T9" fmla="*/ 2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" h="89">
                  <a:moveTo>
                    <a:pt x="143" y="20"/>
                  </a:moveTo>
                  <a:lnTo>
                    <a:pt x="11" y="89"/>
                  </a:lnTo>
                  <a:lnTo>
                    <a:pt x="0" y="68"/>
                  </a:lnTo>
                  <a:lnTo>
                    <a:pt x="132" y="0"/>
                  </a:lnTo>
                  <a:lnTo>
                    <a:pt x="143" y="2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899" name="Freeform 9700"/>
            <p:cNvSpPr>
              <a:spLocks/>
            </p:cNvSpPr>
            <p:nvPr/>
          </p:nvSpPr>
          <p:spPr bwMode="auto">
            <a:xfrm>
              <a:off x="7110466" y="1812932"/>
              <a:ext cx="227014" cy="142875"/>
            </a:xfrm>
            <a:custGeom>
              <a:avLst/>
              <a:gdLst>
                <a:gd name="T0" fmla="*/ 143 w 143"/>
                <a:gd name="T1" fmla="*/ 21 h 90"/>
                <a:gd name="T2" fmla="*/ 11 w 143"/>
                <a:gd name="T3" fmla="*/ 90 h 90"/>
                <a:gd name="T4" fmla="*/ 0 w 143"/>
                <a:gd name="T5" fmla="*/ 70 h 90"/>
                <a:gd name="T6" fmla="*/ 132 w 143"/>
                <a:gd name="T7" fmla="*/ 0 h 90"/>
                <a:gd name="T8" fmla="*/ 143 w 143"/>
                <a:gd name="T9" fmla="*/ 21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" h="90">
                  <a:moveTo>
                    <a:pt x="143" y="21"/>
                  </a:moveTo>
                  <a:lnTo>
                    <a:pt x="11" y="90"/>
                  </a:lnTo>
                  <a:lnTo>
                    <a:pt x="0" y="70"/>
                  </a:lnTo>
                  <a:lnTo>
                    <a:pt x="132" y="0"/>
                  </a:lnTo>
                  <a:lnTo>
                    <a:pt x="143" y="21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00" name="Freeform 9701"/>
            <p:cNvSpPr>
              <a:spLocks/>
            </p:cNvSpPr>
            <p:nvPr/>
          </p:nvSpPr>
          <p:spPr bwMode="auto">
            <a:xfrm>
              <a:off x="7139041" y="1868495"/>
              <a:ext cx="227014" cy="141288"/>
            </a:xfrm>
            <a:custGeom>
              <a:avLst/>
              <a:gdLst>
                <a:gd name="T0" fmla="*/ 143 w 143"/>
                <a:gd name="T1" fmla="*/ 19 h 89"/>
                <a:gd name="T2" fmla="*/ 11 w 143"/>
                <a:gd name="T3" fmla="*/ 89 h 89"/>
                <a:gd name="T4" fmla="*/ 0 w 143"/>
                <a:gd name="T5" fmla="*/ 69 h 89"/>
                <a:gd name="T6" fmla="*/ 132 w 143"/>
                <a:gd name="T7" fmla="*/ 0 h 89"/>
                <a:gd name="T8" fmla="*/ 143 w 143"/>
                <a:gd name="T9" fmla="*/ 1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" h="89">
                  <a:moveTo>
                    <a:pt x="143" y="19"/>
                  </a:moveTo>
                  <a:lnTo>
                    <a:pt x="11" y="89"/>
                  </a:lnTo>
                  <a:lnTo>
                    <a:pt x="0" y="69"/>
                  </a:lnTo>
                  <a:lnTo>
                    <a:pt x="132" y="0"/>
                  </a:lnTo>
                  <a:lnTo>
                    <a:pt x="143" y="19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01" name="Freeform 9702"/>
            <p:cNvSpPr>
              <a:spLocks/>
            </p:cNvSpPr>
            <p:nvPr/>
          </p:nvSpPr>
          <p:spPr bwMode="auto">
            <a:xfrm>
              <a:off x="7167616" y="1922470"/>
              <a:ext cx="227014" cy="142875"/>
            </a:xfrm>
            <a:custGeom>
              <a:avLst/>
              <a:gdLst>
                <a:gd name="T0" fmla="*/ 143 w 143"/>
                <a:gd name="T1" fmla="*/ 20 h 90"/>
                <a:gd name="T2" fmla="*/ 11 w 143"/>
                <a:gd name="T3" fmla="*/ 90 h 90"/>
                <a:gd name="T4" fmla="*/ 0 w 143"/>
                <a:gd name="T5" fmla="*/ 69 h 90"/>
                <a:gd name="T6" fmla="*/ 132 w 143"/>
                <a:gd name="T7" fmla="*/ 0 h 90"/>
                <a:gd name="T8" fmla="*/ 143 w 143"/>
                <a:gd name="T9" fmla="*/ 2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" h="90">
                  <a:moveTo>
                    <a:pt x="143" y="20"/>
                  </a:moveTo>
                  <a:lnTo>
                    <a:pt x="11" y="90"/>
                  </a:lnTo>
                  <a:lnTo>
                    <a:pt x="0" y="69"/>
                  </a:lnTo>
                  <a:lnTo>
                    <a:pt x="132" y="0"/>
                  </a:lnTo>
                  <a:lnTo>
                    <a:pt x="143" y="2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02" name="Freeform 9703"/>
            <p:cNvSpPr>
              <a:spLocks/>
            </p:cNvSpPr>
            <p:nvPr/>
          </p:nvSpPr>
          <p:spPr bwMode="auto">
            <a:xfrm>
              <a:off x="7196191" y="1978033"/>
              <a:ext cx="227014" cy="142875"/>
            </a:xfrm>
            <a:custGeom>
              <a:avLst/>
              <a:gdLst>
                <a:gd name="T0" fmla="*/ 143 w 143"/>
                <a:gd name="T1" fmla="*/ 20 h 90"/>
                <a:gd name="T2" fmla="*/ 11 w 143"/>
                <a:gd name="T3" fmla="*/ 90 h 90"/>
                <a:gd name="T4" fmla="*/ 0 w 143"/>
                <a:gd name="T5" fmla="*/ 69 h 90"/>
                <a:gd name="T6" fmla="*/ 132 w 143"/>
                <a:gd name="T7" fmla="*/ 0 h 90"/>
                <a:gd name="T8" fmla="*/ 143 w 143"/>
                <a:gd name="T9" fmla="*/ 2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" h="90">
                  <a:moveTo>
                    <a:pt x="143" y="20"/>
                  </a:moveTo>
                  <a:lnTo>
                    <a:pt x="11" y="90"/>
                  </a:lnTo>
                  <a:lnTo>
                    <a:pt x="0" y="69"/>
                  </a:lnTo>
                  <a:lnTo>
                    <a:pt x="132" y="0"/>
                  </a:lnTo>
                  <a:lnTo>
                    <a:pt x="143" y="2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03" name="Freeform 9704"/>
            <p:cNvSpPr>
              <a:spLocks/>
            </p:cNvSpPr>
            <p:nvPr/>
          </p:nvSpPr>
          <p:spPr bwMode="auto">
            <a:xfrm>
              <a:off x="7226354" y="2035183"/>
              <a:ext cx="227014" cy="139700"/>
            </a:xfrm>
            <a:custGeom>
              <a:avLst/>
              <a:gdLst>
                <a:gd name="T0" fmla="*/ 143 w 143"/>
                <a:gd name="T1" fmla="*/ 19 h 88"/>
                <a:gd name="T2" fmla="*/ 11 w 143"/>
                <a:gd name="T3" fmla="*/ 88 h 88"/>
                <a:gd name="T4" fmla="*/ 0 w 143"/>
                <a:gd name="T5" fmla="*/ 68 h 88"/>
                <a:gd name="T6" fmla="*/ 132 w 143"/>
                <a:gd name="T7" fmla="*/ 0 h 88"/>
                <a:gd name="T8" fmla="*/ 143 w 143"/>
                <a:gd name="T9" fmla="*/ 19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" h="88">
                  <a:moveTo>
                    <a:pt x="143" y="19"/>
                  </a:moveTo>
                  <a:lnTo>
                    <a:pt x="11" y="88"/>
                  </a:lnTo>
                  <a:lnTo>
                    <a:pt x="0" y="68"/>
                  </a:lnTo>
                  <a:lnTo>
                    <a:pt x="132" y="0"/>
                  </a:lnTo>
                  <a:lnTo>
                    <a:pt x="143" y="19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04" name="Freeform 9705"/>
            <p:cNvSpPr>
              <a:spLocks/>
            </p:cNvSpPr>
            <p:nvPr/>
          </p:nvSpPr>
          <p:spPr bwMode="auto">
            <a:xfrm>
              <a:off x="7253342" y="2085983"/>
              <a:ext cx="227014" cy="142875"/>
            </a:xfrm>
            <a:custGeom>
              <a:avLst/>
              <a:gdLst>
                <a:gd name="T0" fmla="*/ 143 w 143"/>
                <a:gd name="T1" fmla="*/ 20 h 90"/>
                <a:gd name="T2" fmla="*/ 11 w 143"/>
                <a:gd name="T3" fmla="*/ 90 h 90"/>
                <a:gd name="T4" fmla="*/ 0 w 143"/>
                <a:gd name="T5" fmla="*/ 70 h 90"/>
                <a:gd name="T6" fmla="*/ 132 w 143"/>
                <a:gd name="T7" fmla="*/ 0 h 90"/>
                <a:gd name="T8" fmla="*/ 143 w 143"/>
                <a:gd name="T9" fmla="*/ 2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" h="90">
                  <a:moveTo>
                    <a:pt x="143" y="20"/>
                  </a:moveTo>
                  <a:lnTo>
                    <a:pt x="11" y="90"/>
                  </a:lnTo>
                  <a:lnTo>
                    <a:pt x="0" y="70"/>
                  </a:lnTo>
                  <a:lnTo>
                    <a:pt x="132" y="0"/>
                  </a:lnTo>
                  <a:lnTo>
                    <a:pt x="143" y="2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05" name="Freeform 9706"/>
            <p:cNvSpPr>
              <a:spLocks/>
            </p:cNvSpPr>
            <p:nvPr/>
          </p:nvSpPr>
          <p:spPr bwMode="auto">
            <a:xfrm>
              <a:off x="7281917" y="2139958"/>
              <a:ext cx="227014" cy="139700"/>
            </a:xfrm>
            <a:custGeom>
              <a:avLst/>
              <a:gdLst>
                <a:gd name="T0" fmla="*/ 143 w 143"/>
                <a:gd name="T1" fmla="*/ 20 h 88"/>
                <a:gd name="T2" fmla="*/ 11 w 143"/>
                <a:gd name="T3" fmla="*/ 88 h 88"/>
                <a:gd name="T4" fmla="*/ 0 w 143"/>
                <a:gd name="T5" fmla="*/ 69 h 88"/>
                <a:gd name="T6" fmla="*/ 132 w 143"/>
                <a:gd name="T7" fmla="*/ 0 h 88"/>
                <a:gd name="T8" fmla="*/ 143 w 143"/>
                <a:gd name="T9" fmla="*/ 2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" h="88">
                  <a:moveTo>
                    <a:pt x="143" y="20"/>
                  </a:moveTo>
                  <a:lnTo>
                    <a:pt x="11" y="88"/>
                  </a:lnTo>
                  <a:lnTo>
                    <a:pt x="0" y="69"/>
                  </a:lnTo>
                  <a:lnTo>
                    <a:pt x="132" y="0"/>
                  </a:lnTo>
                  <a:lnTo>
                    <a:pt x="143" y="2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06" name="Freeform 9707"/>
            <p:cNvSpPr>
              <a:spLocks/>
            </p:cNvSpPr>
            <p:nvPr/>
          </p:nvSpPr>
          <p:spPr bwMode="auto">
            <a:xfrm>
              <a:off x="7308905" y="2190758"/>
              <a:ext cx="227014" cy="141288"/>
            </a:xfrm>
            <a:custGeom>
              <a:avLst/>
              <a:gdLst>
                <a:gd name="T0" fmla="*/ 143 w 143"/>
                <a:gd name="T1" fmla="*/ 20 h 89"/>
                <a:gd name="T2" fmla="*/ 11 w 143"/>
                <a:gd name="T3" fmla="*/ 89 h 89"/>
                <a:gd name="T4" fmla="*/ 0 w 143"/>
                <a:gd name="T5" fmla="*/ 68 h 89"/>
                <a:gd name="T6" fmla="*/ 132 w 143"/>
                <a:gd name="T7" fmla="*/ 0 h 89"/>
                <a:gd name="T8" fmla="*/ 143 w 143"/>
                <a:gd name="T9" fmla="*/ 2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" h="89">
                  <a:moveTo>
                    <a:pt x="143" y="20"/>
                  </a:moveTo>
                  <a:lnTo>
                    <a:pt x="11" y="89"/>
                  </a:lnTo>
                  <a:lnTo>
                    <a:pt x="0" y="68"/>
                  </a:lnTo>
                  <a:lnTo>
                    <a:pt x="132" y="0"/>
                  </a:lnTo>
                  <a:lnTo>
                    <a:pt x="143" y="2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07" name="Freeform 9708"/>
            <p:cNvSpPr>
              <a:spLocks/>
            </p:cNvSpPr>
            <p:nvPr/>
          </p:nvSpPr>
          <p:spPr bwMode="auto">
            <a:xfrm>
              <a:off x="7300967" y="1598619"/>
              <a:ext cx="188914" cy="122238"/>
            </a:xfrm>
            <a:custGeom>
              <a:avLst/>
              <a:gdLst>
                <a:gd name="T0" fmla="*/ 119 w 119"/>
                <a:gd name="T1" fmla="*/ 20 h 77"/>
                <a:gd name="T2" fmla="*/ 11 w 119"/>
                <a:gd name="T3" fmla="*/ 77 h 77"/>
                <a:gd name="T4" fmla="*/ 0 w 119"/>
                <a:gd name="T5" fmla="*/ 56 h 77"/>
                <a:gd name="T6" fmla="*/ 108 w 119"/>
                <a:gd name="T7" fmla="*/ 0 h 77"/>
                <a:gd name="T8" fmla="*/ 119 w 119"/>
                <a:gd name="T9" fmla="*/ 2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" h="77">
                  <a:moveTo>
                    <a:pt x="119" y="20"/>
                  </a:moveTo>
                  <a:lnTo>
                    <a:pt x="11" y="77"/>
                  </a:lnTo>
                  <a:lnTo>
                    <a:pt x="0" y="56"/>
                  </a:lnTo>
                  <a:lnTo>
                    <a:pt x="108" y="0"/>
                  </a:lnTo>
                  <a:lnTo>
                    <a:pt x="119" y="2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08" name="Freeform 9709"/>
            <p:cNvSpPr>
              <a:spLocks/>
            </p:cNvSpPr>
            <p:nvPr/>
          </p:nvSpPr>
          <p:spPr bwMode="auto">
            <a:xfrm>
              <a:off x="7331130" y="1631956"/>
              <a:ext cx="225427" cy="142875"/>
            </a:xfrm>
            <a:custGeom>
              <a:avLst/>
              <a:gdLst>
                <a:gd name="T0" fmla="*/ 142 w 142"/>
                <a:gd name="T1" fmla="*/ 21 h 90"/>
                <a:gd name="T2" fmla="*/ 10 w 142"/>
                <a:gd name="T3" fmla="*/ 90 h 90"/>
                <a:gd name="T4" fmla="*/ 0 w 142"/>
                <a:gd name="T5" fmla="*/ 70 h 90"/>
                <a:gd name="T6" fmla="*/ 132 w 142"/>
                <a:gd name="T7" fmla="*/ 0 h 90"/>
                <a:gd name="T8" fmla="*/ 142 w 142"/>
                <a:gd name="T9" fmla="*/ 21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2" h="90">
                  <a:moveTo>
                    <a:pt x="142" y="21"/>
                  </a:moveTo>
                  <a:lnTo>
                    <a:pt x="10" y="90"/>
                  </a:lnTo>
                  <a:lnTo>
                    <a:pt x="0" y="70"/>
                  </a:lnTo>
                  <a:lnTo>
                    <a:pt x="132" y="0"/>
                  </a:lnTo>
                  <a:lnTo>
                    <a:pt x="142" y="2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09" name="Freeform 9710"/>
            <p:cNvSpPr>
              <a:spLocks/>
            </p:cNvSpPr>
            <p:nvPr/>
          </p:nvSpPr>
          <p:spPr bwMode="auto">
            <a:xfrm>
              <a:off x="7359705" y="1687519"/>
              <a:ext cx="227014" cy="142875"/>
            </a:xfrm>
            <a:custGeom>
              <a:avLst/>
              <a:gdLst>
                <a:gd name="T0" fmla="*/ 143 w 143"/>
                <a:gd name="T1" fmla="*/ 21 h 90"/>
                <a:gd name="T2" fmla="*/ 11 w 143"/>
                <a:gd name="T3" fmla="*/ 90 h 90"/>
                <a:gd name="T4" fmla="*/ 0 w 143"/>
                <a:gd name="T5" fmla="*/ 70 h 90"/>
                <a:gd name="T6" fmla="*/ 132 w 143"/>
                <a:gd name="T7" fmla="*/ 0 h 90"/>
                <a:gd name="T8" fmla="*/ 143 w 143"/>
                <a:gd name="T9" fmla="*/ 21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" h="90">
                  <a:moveTo>
                    <a:pt x="143" y="21"/>
                  </a:moveTo>
                  <a:lnTo>
                    <a:pt x="11" y="90"/>
                  </a:lnTo>
                  <a:lnTo>
                    <a:pt x="0" y="70"/>
                  </a:lnTo>
                  <a:lnTo>
                    <a:pt x="132" y="0"/>
                  </a:lnTo>
                  <a:lnTo>
                    <a:pt x="143" y="2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10" name="Freeform 9711"/>
            <p:cNvSpPr>
              <a:spLocks/>
            </p:cNvSpPr>
            <p:nvPr/>
          </p:nvSpPr>
          <p:spPr bwMode="auto">
            <a:xfrm>
              <a:off x="7388280" y="1741494"/>
              <a:ext cx="225427" cy="142875"/>
            </a:xfrm>
            <a:custGeom>
              <a:avLst/>
              <a:gdLst>
                <a:gd name="T0" fmla="*/ 142 w 142"/>
                <a:gd name="T1" fmla="*/ 20 h 90"/>
                <a:gd name="T2" fmla="*/ 10 w 142"/>
                <a:gd name="T3" fmla="*/ 90 h 90"/>
                <a:gd name="T4" fmla="*/ 0 w 142"/>
                <a:gd name="T5" fmla="*/ 69 h 90"/>
                <a:gd name="T6" fmla="*/ 132 w 142"/>
                <a:gd name="T7" fmla="*/ 0 h 90"/>
                <a:gd name="T8" fmla="*/ 142 w 142"/>
                <a:gd name="T9" fmla="*/ 2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2" h="90">
                  <a:moveTo>
                    <a:pt x="142" y="20"/>
                  </a:moveTo>
                  <a:lnTo>
                    <a:pt x="10" y="90"/>
                  </a:lnTo>
                  <a:lnTo>
                    <a:pt x="0" y="69"/>
                  </a:lnTo>
                  <a:lnTo>
                    <a:pt x="132" y="0"/>
                  </a:lnTo>
                  <a:lnTo>
                    <a:pt x="142" y="2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11" name="Freeform 9712"/>
            <p:cNvSpPr>
              <a:spLocks/>
            </p:cNvSpPr>
            <p:nvPr/>
          </p:nvSpPr>
          <p:spPr bwMode="auto">
            <a:xfrm>
              <a:off x="7416855" y="1793882"/>
              <a:ext cx="225427" cy="142875"/>
            </a:xfrm>
            <a:custGeom>
              <a:avLst/>
              <a:gdLst>
                <a:gd name="T0" fmla="*/ 142 w 142"/>
                <a:gd name="T1" fmla="*/ 21 h 90"/>
                <a:gd name="T2" fmla="*/ 10 w 142"/>
                <a:gd name="T3" fmla="*/ 90 h 90"/>
                <a:gd name="T4" fmla="*/ 0 w 142"/>
                <a:gd name="T5" fmla="*/ 70 h 90"/>
                <a:gd name="T6" fmla="*/ 132 w 142"/>
                <a:gd name="T7" fmla="*/ 0 h 90"/>
                <a:gd name="T8" fmla="*/ 142 w 142"/>
                <a:gd name="T9" fmla="*/ 21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2" h="90">
                  <a:moveTo>
                    <a:pt x="142" y="21"/>
                  </a:moveTo>
                  <a:lnTo>
                    <a:pt x="10" y="90"/>
                  </a:lnTo>
                  <a:lnTo>
                    <a:pt x="0" y="70"/>
                  </a:lnTo>
                  <a:lnTo>
                    <a:pt x="132" y="0"/>
                  </a:lnTo>
                  <a:lnTo>
                    <a:pt x="142" y="2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12" name="Freeform 9713"/>
            <p:cNvSpPr>
              <a:spLocks/>
            </p:cNvSpPr>
            <p:nvPr/>
          </p:nvSpPr>
          <p:spPr bwMode="auto">
            <a:xfrm>
              <a:off x="7445431" y="1849445"/>
              <a:ext cx="227014" cy="142875"/>
            </a:xfrm>
            <a:custGeom>
              <a:avLst/>
              <a:gdLst>
                <a:gd name="T0" fmla="*/ 143 w 143"/>
                <a:gd name="T1" fmla="*/ 21 h 90"/>
                <a:gd name="T2" fmla="*/ 11 w 143"/>
                <a:gd name="T3" fmla="*/ 90 h 90"/>
                <a:gd name="T4" fmla="*/ 0 w 143"/>
                <a:gd name="T5" fmla="*/ 70 h 90"/>
                <a:gd name="T6" fmla="*/ 132 w 143"/>
                <a:gd name="T7" fmla="*/ 0 h 90"/>
                <a:gd name="T8" fmla="*/ 143 w 143"/>
                <a:gd name="T9" fmla="*/ 21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" h="90">
                  <a:moveTo>
                    <a:pt x="143" y="21"/>
                  </a:moveTo>
                  <a:lnTo>
                    <a:pt x="11" y="90"/>
                  </a:lnTo>
                  <a:lnTo>
                    <a:pt x="0" y="70"/>
                  </a:lnTo>
                  <a:lnTo>
                    <a:pt x="132" y="0"/>
                  </a:lnTo>
                  <a:lnTo>
                    <a:pt x="143" y="2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13" name="Freeform 9714"/>
            <p:cNvSpPr>
              <a:spLocks/>
            </p:cNvSpPr>
            <p:nvPr/>
          </p:nvSpPr>
          <p:spPr bwMode="auto">
            <a:xfrm>
              <a:off x="7474006" y="1906595"/>
              <a:ext cx="227014" cy="142875"/>
            </a:xfrm>
            <a:custGeom>
              <a:avLst/>
              <a:gdLst>
                <a:gd name="T0" fmla="*/ 143 w 143"/>
                <a:gd name="T1" fmla="*/ 21 h 90"/>
                <a:gd name="T2" fmla="*/ 11 w 143"/>
                <a:gd name="T3" fmla="*/ 90 h 90"/>
                <a:gd name="T4" fmla="*/ 0 w 143"/>
                <a:gd name="T5" fmla="*/ 70 h 90"/>
                <a:gd name="T6" fmla="*/ 132 w 143"/>
                <a:gd name="T7" fmla="*/ 0 h 90"/>
                <a:gd name="T8" fmla="*/ 143 w 143"/>
                <a:gd name="T9" fmla="*/ 21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" h="90">
                  <a:moveTo>
                    <a:pt x="143" y="21"/>
                  </a:moveTo>
                  <a:lnTo>
                    <a:pt x="11" y="90"/>
                  </a:lnTo>
                  <a:lnTo>
                    <a:pt x="0" y="70"/>
                  </a:lnTo>
                  <a:lnTo>
                    <a:pt x="132" y="0"/>
                  </a:lnTo>
                  <a:lnTo>
                    <a:pt x="143" y="2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14" name="Freeform 9715"/>
            <p:cNvSpPr>
              <a:spLocks/>
            </p:cNvSpPr>
            <p:nvPr/>
          </p:nvSpPr>
          <p:spPr bwMode="auto">
            <a:xfrm>
              <a:off x="7502581" y="1958983"/>
              <a:ext cx="227014" cy="142875"/>
            </a:xfrm>
            <a:custGeom>
              <a:avLst/>
              <a:gdLst>
                <a:gd name="T0" fmla="*/ 143 w 143"/>
                <a:gd name="T1" fmla="*/ 20 h 90"/>
                <a:gd name="T2" fmla="*/ 11 w 143"/>
                <a:gd name="T3" fmla="*/ 90 h 90"/>
                <a:gd name="T4" fmla="*/ 0 w 143"/>
                <a:gd name="T5" fmla="*/ 69 h 90"/>
                <a:gd name="T6" fmla="*/ 132 w 143"/>
                <a:gd name="T7" fmla="*/ 0 h 90"/>
                <a:gd name="T8" fmla="*/ 143 w 143"/>
                <a:gd name="T9" fmla="*/ 2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" h="90">
                  <a:moveTo>
                    <a:pt x="143" y="20"/>
                  </a:moveTo>
                  <a:lnTo>
                    <a:pt x="11" y="90"/>
                  </a:lnTo>
                  <a:lnTo>
                    <a:pt x="0" y="69"/>
                  </a:lnTo>
                  <a:lnTo>
                    <a:pt x="132" y="0"/>
                  </a:lnTo>
                  <a:lnTo>
                    <a:pt x="143" y="2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15" name="Freeform 9716"/>
            <p:cNvSpPr>
              <a:spLocks/>
            </p:cNvSpPr>
            <p:nvPr/>
          </p:nvSpPr>
          <p:spPr bwMode="auto">
            <a:xfrm>
              <a:off x="7529569" y="2011370"/>
              <a:ext cx="227014" cy="142875"/>
            </a:xfrm>
            <a:custGeom>
              <a:avLst/>
              <a:gdLst>
                <a:gd name="T0" fmla="*/ 143 w 143"/>
                <a:gd name="T1" fmla="*/ 21 h 90"/>
                <a:gd name="T2" fmla="*/ 11 w 143"/>
                <a:gd name="T3" fmla="*/ 90 h 90"/>
                <a:gd name="T4" fmla="*/ 0 w 143"/>
                <a:gd name="T5" fmla="*/ 70 h 90"/>
                <a:gd name="T6" fmla="*/ 132 w 143"/>
                <a:gd name="T7" fmla="*/ 0 h 90"/>
                <a:gd name="T8" fmla="*/ 143 w 143"/>
                <a:gd name="T9" fmla="*/ 21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" h="90">
                  <a:moveTo>
                    <a:pt x="143" y="21"/>
                  </a:moveTo>
                  <a:lnTo>
                    <a:pt x="11" y="90"/>
                  </a:lnTo>
                  <a:lnTo>
                    <a:pt x="0" y="70"/>
                  </a:lnTo>
                  <a:lnTo>
                    <a:pt x="132" y="0"/>
                  </a:lnTo>
                  <a:lnTo>
                    <a:pt x="143" y="2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16" name="Freeform 9717"/>
            <p:cNvSpPr>
              <a:spLocks/>
            </p:cNvSpPr>
            <p:nvPr/>
          </p:nvSpPr>
          <p:spPr bwMode="auto">
            <a:xfrm>
              <a:off x="7558144" y="2063758"/>
              <a:ext cx="227014" cy="142875"/>
            </a:xfrm>
            <a:custGeom>
              <a:avLst/>
              <a:gdLst>
                <a:gd name="T0" fmla="*/ 143 w 143"/>
                <a:gd name="T1" fmla="*/ 20 h 90"/>
                <a:gd name="T2" fmla="*/ 10 w 143"/>
                <a:gd name="T3" fmla="*/ 90 h 90"/>
                <a:gd name="T4" fmla="*/ 0 w 143"/>
                <a:gd name="T5" fmla="*/ 69 h 90"/>
                <a:gd name="T6" fmla="*/ 132 w 143"/>
                <a:gd name="T7" fmla="*/ 0 h 90"/>
                <a:gd name="T8" fmla="*/ 143 w 143"/>
                <a:gd name="T9" fmla="*/ 2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" h="90">
                  <a:moveTo>
                    <a:pt x="143" y="20"/>
                  </a:moveTo>
                  <a:lnTo>
                    <a:pt x="10" y="90"/>
                  </a:lnTo>
                  <a:lnTo>
                    <a:pt x="0" y="69"/>
                  </a:lnTo>
                  <a:lnTo>
                    <a:pt x="132" y="0"/>
                  </a:lnTo>
                  <a:lnTo>
                    <a:pt x="143" y="2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17" name="Freeform 9718"/>
            <p:cNvSpPr>
              <a:spLocks/>
            </p:cNvSpPr>
            <p:nvPr/>
          </p:nvSpPr>
          <p:spPr bwMode="auto">
            <a:xfrm>
              <a:off x="7389868" y="1606556"/>
              <a:ext cx="215902" cy="153988"/>
            </a:xfrm>
            <a:custGeom>
              <a:avLst/>
              <a:gdLst>
                <a:gd name="T0" fmla="*/ 0 w 113"/>
                <a:gd name="T1" fmla="*/ 0 h 81"/>
                <a:gd name="T2" fmla="*/ 23 w 113"/>
                <a:gd name="T3" fmla="*/ 50 h 81"/>
                <a:gd name="T4" fmla="*/ 60 w 113"/>
                <a:gd name="T5" fmla="*/ 60 h 81"/>
                <a:gd name="T6" fmla="*/ 113 w 113"/>
                <a:gd name="T7" fmla="*/ 10 h 81"/>
                <a:gd name="T8" fmla="*/ 0 w 113"/>
                <a:gd name="T9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3" h="81">
                  <a:moveTo>
                    <a:pt x="0" y="0"/>
                  </a:moveTo>
                  <a:cubicBezTo>
                    <a:pt x="23" y="50"/>
                    <a:pt x="23" y="50"/>
                    <a:pt x="23" y="50"/>
                  </a:cubicBezTo>
                  <a:cubicBezTo>
                    <a:pt x="23" y="50"/>
                    <a:pt x="31" y="81"/>
                    <a:pt x="60" y="60"/>
                  </a:cubicBezTo>
                  <a:cubicBezTo>
                    <a:pt x="113" y="10"/>
                    <a:pt x="113" y="10"/>
                    <a:pt x="113" y="1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18" name="Freeform 9719"/>
            <p:cNvSpPr>
              <a:spLocks/>
            </p:cNvSpPr>
            <p:nvPr/>
          </p:nvSpPr>
          <p:spPr bwMode="auto">
            <a:xfrm>
              <a:off x="7337480" y="1554169"/>
              <a:ext cx="268290" cy="192088"/>
            </a:xfrm>
            <a:custGeom>
              <a:avLst/>
              <a:gdLst>
                <a:gd name="T0" fmla="*/ 0 w 141"/>
                <a:gd name="T1" fmla="*/ 0 h 101"/>
                <a:gd name="T2" fmla="*/ 22 w 141"/>
                <a:gd name="T3" fmla="*/ 65 h 101"/>
                <a:gd name="T4" fmla="*/ 68 w 141"/>
                <a:gd name="T5" fmla="*/ 81 h 101"/>
                <a:gd name="T6" fmla="*/ 141 w 141"/>
                <a:gd name="T7" fmla="*/ 37 h 101"/>
                <a:gd name="T8" fmla="*/ 0 w 141"/>
                <a:gd name="T9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1" h="101">
                  <a:moveTo>
                    <a:pt x="0" y="0"/>
                  </a:moveTo>
                  <a:cubicBezTo>
                    <a:pt x="22" y="65"/>
                    <a:pt x="22" y="65"/>
                    <a:pt x="22" y="65"/>
                  </a:cubicBezTo>
                  <a:cubicBezTo>
                    <a:pt x="22" y="65"/>
                    <a:pt x="31" y="101"/>
                    <a:pt x="68" y="81"/>
                  </a:cubicBezTo>
                  <a:cubicBezTo>
                    <a:pt x="141" y="37"/>
                    <a:pt x="141" y="37"/>
                    <a:pt x="141" y="3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19" name="Freeform 9720"/>
            <p:cNvSpPr>
              <a:spLocks/>
            </p:cNvSpPr>
            <p:nvPr/>
          </p:nvSpPr>
          <p:spPr bwMode="auto">
            <a:xfrm>
              <a:off x="7342242" y="2314584"/>
              <a:ext cx="57150" cy="92075"/>
            </a:xfrm>
            <a:custGeom>
              <a:avLst/>
              <a:gdLst>
                <a:gd name="T0" fmla="*/ 1 w 30"/>
                <a:gd name="T1" fmla="*/ 11 h 48"/>
                <a:gd name="T2" fmla="*/ 25 w 30"/>
                <a:gd name="T3" fmla="*/ 14 h 48"/>
                <a:gd name="T4" fmla="*/ 30 w 30"/>
                <a:gd name="T5" fmla="*/ 48 h 48"/>
                <a:gd name="T6" fmla="*/ 0 w 30"/>
                <a:gd name="T7" fmla="*/ 26 h 48"/>
                <a:gd name="T8" fmla="*/ 1 w 30"/>
                <a:gd name="T9" fmla="*/ 11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48">
                  <a:moveTo>
                    <a:pt x="1" y="11"/>
                  </a:moveTo>
                  <a:cubicBezTo>
                    <a:pt x="1" y="11"/>
                    <a:pt x="21" y="0"/>
                    <a:pt x="25" y="14"/>
                  </a:cubicBezTo>
                  <a:cubicBezTo>
                    <a:pt x="30" y="48"/>
                    <a:pt x="30" y="48"/>
                    <a:pt x="30" y="48"/>
                  </a:cubicBezTo>
                  <a:cubicBezTo>
                    <a:pt x="0" y="26"/>
                    <a:pt x="0" y="26"/>
                    <a:pt x="0" y="26"/>
                  </a:cubicBezTo>
                  <a:lnTo>
                    <a:pt x="1" y="1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20" name="Freeform 9721"/>
            <p:cNvSpPr>
              <a:spLocks/>
            </p:cNvSpPr>
            <p:nvPr/>
          </p:nvSpPr>
          <p:spPr bwMode="auto">
            <a:xfrm>
              <a:off x="7277154" y="2316171"/>
              <a:ext cx="122238" cy="90488"/>
            </a:xfrm>
            <a:custGeom>
              <a:avLst/>
              <a:gdLst>
                <a:gd name="T0" fmla="*/ 0 w 65"/>
                <a:gd name="T1" fmla="*/ 26 h 47"/>
                <a:gd name="T2" fmla="*/ 29 w 65"/>
                <a:gd name="T3" fmla="*/ 8 h 47"/>
                <a:gd name="T4" fmla="*/ 50 w 65"/>
                <a:gd name="T5" fmla="*/ 15 h 47"/>
                <a:gd name="T6" fmla="*/ 65 w 65"/>
                <a:gd name="T7" fmla="*/ 47 h 47"/>
                <a:gd name="T8" fmla="*/ 0 w 65"/>
                <a:gd name="T9" fmla="*/ 26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7">
                  <a:moveTo>
                    <a:pt x="0" y="26"/>
                  </a:moveTo>
                  <a:cubicBezTo>
                    <a:pt x="29" y="8"/>
                    <a:pt x="29" y="8"/>
                    <a:pt x="29" y="8"/>
                  </a:cubicBezTo>
                  <a:cubicBezTo>
                    <a:pt x="29" y="8"/>
                    <a:pt x="43" y="0"/>
                    <a:pt x="50" y="15"/>
                  </a:cubicBezTo>
                  <a:cubicBezTo>
                    <a:pt x="65" y="47"/>
                    <a:pt x="65" y="47"/>
                    <a:pt x="65" y="47"/>
                  </a:cubicBezTo>
                  <a:lnTo>
                    <a:pt x="0" y="26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21" name="Freeform 9722"/>
            <p:cNvSpPr>
              <a:spLocks/>
            </p:cNvSpPr>
            <p:nvPr/>
          </p:nvSpPr>
          <p:spPr bwMode="auto">
            <a:xfrm>
              <a:off x="4545046" y="2173296"/>
              <a:ext cx="3273450" cy="2278070"/>
            </a:xfrm>
            <a:custGeom>
              <a:avLst/>
              <a:gdLst>
                <a:gd name="T0" fmla="*/ 951 w 1719"/>
                <a:gd name="T1" fmla="*/ 0 h 1196"/>
                <a:gd name="T2" fmla="*/ 868 w 1719"/>
                <a:gd name="T3" fmla="*/ 176 h 1196"/>
                <a:gd name="T4" fmla="*/ 735 w 1719"/>
                <a:gd name="T5" fmla="*/ 0 h 1196"/>
                <a:gd name="T6" fmla="*/ 0 w 1719"/>
                <a:gd name="T7" fmla="*/ 0 h 1196"/>
                <a:gd name="T8" fmla="*/ 0 w 1719"/>
                <a:gd name="T9" fmla="*/ 1196 h 1196"/>
                <a:gd name="T10" fmla="*/ 1719 w 1719"/>
                <a:gd name="T11" fmla="*/ 1196 h 1196"/>
                <a:gd name="T12" fmla="*/ 1719 w 1719"/>
                <a:gd name="T13" fmla="*/ 0 h 1196"/>
                <a:gd name="T14" fmla="*/ 951 w 1719"/>
                <a:gd name="T15" fmla="*/ 0 h 1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19" h="1196">
                  <a:moveTo>
                    <a:pt x="951" y="0"/>
                  </a:moveTo>
                  <a:cubicBezTo>
                    <a:pt x="868" y="176"/>
                    <a:pt x="868" y="176"/>
                    <a:pt x="868" y="176"/>
                  </a:cubicBezTo>
                  <a:cubicBezTo>
                    <a:pt x="868" y="176"/>
                    <a:pt x="785" y="64"/>
                    <a:pt x="73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196"/>
                    <a:pt x="0" y="1196"/>
                    <a:pt x="0" y="1196"/>
                  </a:cubicBezTo>
                  <a:cubicBezTo>
                    <a:pt x="1719" y="1196"/>
                    <a:pt x="1719" y="1196"/>
                    <a:pt x="1719" y="1196"/>
                  </a:cubicBezTo>
                  <a:cubicBezTo>
                    <a:pt x="1719" y="0"/>
                    <a:pt x="1719" y="0"/>
                    <a:pt x="1719" y="0"/>
                  </a:cubicBezTo>
                  <a:lnTo>
                    <a:pt x="951" y="0"/>
                  </a:lnTo>
                  <a:close/>
                </a:path>
              </a:pathLst>
            </a:custGeom>
            <a:solidFill>
              <a:srgbClr val="4856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22" name="Freeform 9723"/>
            <p:cNvSpPr>
              <a:spLocks/>
            </p:cNvSpPr>
            <p:nvPr/>
          </p:nvSpPr>
          <p:spPr bwMode="auto">
            <a:xfrm>
              <a:off x="4583146" y="2136783"/>
              <a:ext cx="3192487" cy="2284420"/>
            </a:xfrm>
            <a:custGeom>
              <a:avLst/>
              <a:gdLst>
                <a:gd name="T0" fmla="*/ 42 w 2011"/>
                <a:gd name="T1" fmla="*/ 0 h 1439"/>
                <a:gd name="T2" fmla="*/ 0 w 2011"/>
                <a:gd name="T3" fmla="*/ 42 h 1439"/>
                <a:gd name="T4" fmla="*/ 0 w 2011"/>
                <a:gd name="T5" fmla="*/ 1439 h 1439"/>
                <a:gd name="T6" fmla="*/ 2011 w 2011"/>
                <a:gd name="T7" fmla="*/ 1439 h 1439"/>
                <a:gd name="T8" fmla="*/ 2011 w 2011"/>
                <a:gd name="T9" fmla="*/ 64 h 1439"/>
                <a:gd name="T10" fmla="*/ 1964 w 2011"/>
                <a:gd name="T11" fmla="*/ 0 h 1439"/>
                <a:gd name="T12" fmla="*/ 1008 w 2011"/>
                <a:gd name="T13" fmla="*/ 252 h 1439"/>
                <a:gd name="T14" fmla="*/ 42 w 2011"/>
                <a:gd name="T1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11" h="1439">
                  <a:moveTo>
                    <a:pt x="42" y="0"/>
                  </a:moveTo>
                  <a:lnTo>
                    <a:pt x="0" y="42"/>
                  </a:lnTo>
                  <a:lnTo>
                    <a:pt x="0" y="1439"/>
                  </a:lnTo>
                  <a:lnTo>
                    <a:pt x="2011" y="1439"/>
                  </a:lnTo>
                  <a:lnTo>
                    <a:pt x="2011" y="64"/>
                  </a:lnTo>
                  <a:lnTo>
                    <a:pt x="1964" y="0"/>
                  </a:lnTo>
                  <a:lnTo>
                    <a:pt x="1008" y="25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23" name="Freeform 9724"/>
            <p:cNvSpPr>
              <a:spLocks/>
            </p:cNvSpPr>
            <p:nvPr/>
          </p:nvSpPr>
          <p:spPr bwMode="auto">
            <a:xfrm>
              <a:off x="4649822" y="2136783"/>
              <a:ext cx="3051198" cy="2236795"/>
            </a:xfrm>
            <a:custGeom>
              <a:avLst/>
              <a:gdLst>
                <a:gd name="T0" fmla="*/ 913 w 1602"/>
                <a:gd name="T1" fmla="*/ 0 h 1174"/>
                <a:gd name="T2" fmla="*/ 801 w 1602"/>
                <a:gd name="T3" fmla="*/ 145 h 1174"/>
                <a:gd name="T4" fmla="*/ 650 w 1602"/>
                <a:gd name="T5" fmla="*/ 0 h 1174"/>
                <a:gd name="T6" fmla="*/ 0 w 1602"/>
                <a:gd name="T7" fmla="*/ 0 h 1174"/>
                <a:gd name="T8" fmla="*/ 0 w 1602"/>
                <a:gd name="T9" fmla="*/ 1174 h 1174"/>
                <a:gd name="T10" fmla="*/ 1602 w 1602"/>
                <a:gd name="T11" fmla="*/ 1174 h 1174"/>
                <a:gd name="T12" fmla="*/ 1602 w 1602"/>
                <a:gd name="T13" fmla="*/ 0 h 1174"/>
                <a:gd name="T14" fmla="*/ 913 w 1602"/>
                <a:gd name="T15" fmla="*/ 0 h 1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02" h="1174">
                  <a:moveTo>
                    <a:pt x="913" y="0"/>
                  </a:moveTo>
                  <a:cubicBezTo>
                    <a:pt x="803" y="0"/>
                    <a:pt x="801" y="145"/>
                    <a:pt x="801" y="145"/>
                  </a:cubicBezTo>
                  <a:cubicBezTo>
                    <a:pt x="799" y="10"/>
                    <a:pt x="650" y="0"/>
                    <a:pt x="65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174"/>
                    <a:pt x="0" y="1174"/>
                    <a:pt x="0" y="1174"/>
                  </a:cubicBezTo>
                  <a:cubicBezTo>
                    <a:pt x="1602" y="1174"/>
                    <a:pt x="1602" y="1174"/>
                    <a:pt x="1602" y="1174"/>
                  </a:cubicBezTo>
                  <a:cubicBezTo>
                    <a:pt x="1602" y="0"/>
                    <a:pt x="1602" y="0"/>
                    <a:pt x="1602" y="0"/>
                  </a:cubicBezTo>
                  <a:lnTo>
                    <a:pt x="913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24" name="Rectangle 9725"/>
            <p:cNvSpPr>
              <a:spLocks noChangeArrowheads="1"/>
            </p:cNvSpPr>
            <p:nvPr/>
          </p:nvSpPr>
          <p:spPr bwMode="auto">
            <a:xfrm>
              <a:off x="4737135" y="2244734"/>
              <a:ext cx="555629" cy="603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25" name="Rectangle 9726"/>
            <p:cNvSpPr>
              <a:spLocks noChangeArrowheads="1"/>
            </p:cNvSpPr>
            <p:nvPr/>
          </p:nvSpPr>
          <p:spPr bwMode="auto">
            <a:xfrm>
              <a:off x="4737135" y="2354271"/>
              <a:ext cx="555629" cy="619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26" name="Rectangle 9727"/>
            <p:cNvSpPr>
              <a:spLocks noChangeArrowheads="1"/>
            </p:cNvSpPr>
            <p:nvPr/>
          </p:nvSpPr>
          <p:spPr bwMode="auto">
            <a:xfrm>
              <a:off x="4737135" y="2927361"/>
              <a:ext cx="488954" cy="619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27" name="Rectangle 9728"/>
            <p:cNvSpPr>
              <a:spLocks noChangeArrowheads="1"/>
            </p:cNvSpPr>
            <p:nvPr/>
          </p:nvSpPr>
          <p:spPr bwMode="auto">
            <a:xfrm>
              <a:off x="4737135" y="3038486"/>
              <a:ext cx="488954" cy="603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28" name="Rectangle 9729"/>
            <p:cNvSpPr>
              <a:spLocks noChangeArrowheads="1"/>
            </p:cNvSpPr>
            <p:nvPr/>
          </p:nvSpPr>
          <p:spPr bwMode="auto">
            <a:xfrm>
              <a:off x="4737135" y="3144849"/>
              <a:ext cx="488954" cy="619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29" name="Rectangle 9730"/>
            <p:cNvSpPr>
              <a:spLocks noChangeArrowheads="1"/>
            </p:cNvSpPr>
            <p:nvPr/>
          </p:nvSpPr>
          <p:spPr bwMode="auto">
            <a:xfrm>
              <a:off x="4737135" y="3249624"/>
              <a:ext cx="488954" cy="619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30" name="Rectangle 9731"/>
            <p:cNvSpPr>
              <a:spLocks noChangeArrowheads="1"/>
            </p:cNvSpPr>
            <p:nvPr/>
          </p:nvSpPr>
          <p:spPr bwMode="auto">
            <a:xfrm>
              <a:off x="4737135" y="2460634"/>
              <a:ext cx="1109671" cy="619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31" name="Rectangle 9732"/>
            <p:cNvSpPr>
              <a:spLocks noChangeArrowheads="1"/>
            </p:cNvSpPr>
            <p:nvPr/>
          </p:nvSpPr>
          <p:spPr bwMode="auto">
            <a:xfrm>
              <a:off x="4737135" y="2568585"/>
              <a:ext cx="1109671" cy="603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32" name="Rectangle 9733"/>
            <p:cNvSpPr>
              <a:spLocks noChangeArrowheads="1"/>
            </p:cNvSpPr>
            <p:nvPr/>
          </p:nvSpPr>
          <p:spPr bwMode="auto">
            <a:xfrm>
              <a:off x="4737135" y="2670185"/>
              <a:ext cx="1109671" cy="619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33" name="Rectangle 9734"/>
            <p:cNvSpPr>
              <a:spLocks noChangeArrowheads="1"/>
            </p:cNvSpPr>
            <p:nvPr/>
          </p:nvSpPr>
          <p:spPr bwMode="auto">
            <a:xfrm>
              <a:off x="4737135" y="2771785"/>
              <a:ext cx="1109671" cy="603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34" name="Rectangle 9735"/>
            <p:cNvSpPr>
              <a:spLocks noChangeArrowheads="1"/>
            </p:cNvSpPr>
            <p:nvPr/>
          </p:nvSpPr>
          <p:spPr bwMode="auto">
            <a:xfrm>
              <a:off x="4737135" y="3384562"/>
              <a:ext cx="1109671" cy="619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35" name="Rectangle 9736"/>
            <p:cNvSpPr>
              <a:spLocks noChangeArrowheads="1"/>
            </p:cNvSpPr>
            <p:nvPr/>
          </p:nvSpPr>
          <p:spPr bwMode="auto">
            <a:xfrm>
              <a:off x="4737135" y="3497275"/>
              <a:ext cx="1109671" cy="619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36" name="Rectangle 9737"/>
            <p:cNvSpPr>
              <a:spLocks noChangeArrowheads="1"/>
            </p:cNvSpPr>
            <p:nvPr/>
          </p:nvSpPr>
          <p:spPr bwMode="auto">
            <a:xfrm>
              <a:off x="4737135" y="3602051"/>
              <a:ext cx="1109671" cy="619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37" name="Rectangle 9738"/>
            <p:cNvSpPr>
              <a:spLocks noChangeArrowheads="1"/>
            </p:cNvSpPr>
            <p:nvPr/>
          </p:nvSpPr>
          <p:spPr bwMode="auto">
            <a:xfrm>
              <a:off x="4981612" y="3711588"/>
              <a:ext cx="865194" cy="603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38" name="Rectangle 9739"/>
            <p:cNvSpPr>
              <a:spLocks noChangeArrowheads="1"/>
            </p:cNvSpPr>
            <p:nvPr/>
          </p:nvSpPr>
          <p:spPr bwMode="auto">
            <a:xfrm>
              <a:off x="4737135" y="3811601"/>
              <a:ext cx="1109671" cy="619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39" name="Rectangle 9740"/>
            <p:cNvSpPr>
              <a:spLocks noChangeArrowheads="1"/>
            </p:cNvSpPr>
            <p:nvPr/>
          </p:nvSpPr>
          <p:spPr bwMode="auto">
            <a:xfrm>
              <a:off x="4737135" y="3917964"/>
              <a:ext cx="1109671" cy="619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40" name="Rectangle 9741"/>
            <p:cNvSpPr>
              <a:spLocks noChangeArrowheads="1"/>
            </p:cNvSpPr>
            <p:nvPr/>
          </p:nvSpPr>
          <p:spPr bwMode="auto">
            <a:xfrm>
              <a:off x="4737135" y="4022739"/>
              <a:ext cx="884244" cy="619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41" name="Rectangle 9742"/>
            <p:cNvSpPr>
              <a:spLocks noChangeArrowheads="1"/>
            </p:cNvSpPr>
            <p:nvPr/>
          </p:nvSpPr>
          <p:spPr bwMode="auto">
            <a:xfrm>
              <a:off x="4737135" y="4132277"/>
              <a:ext cx="1109671" cy="603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42" name="Rectangle 9743"/>
            <p:cNvSpPr>
              <a:spLocks noChangeArrowheads="1"/>
            </p:cNvSpPr>
            <p:nvPr/>
          </p:nvSpPr>
          <p:spPr bwMode="auto">
            <a:xfrm>
              <a:off x="4737135" y="4232290"/>
              <a:ext cx="1109671" cy="619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43" name="Rectangle 9744"/>
            <p:cNvSpPr>
              <a:spLocks noChangeArrowheads="1"/>
            </p:cNvSpPr>
            <p:nvPr/>
          </p:nvSpPr>
          <p:spPr bwMode="auto">
            <a:xfrm>
              <a:off x="5292764" y="2908311"/>
              <a:ext cx="554042" cy="403226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44" name="Rectangle 9745"/>
            <p:cNvSpPr>
              <a:spLocks noChangeArrowheads="1"/>
            </p:cNvSpPr>
            <p:nvPr/>
          </p:nvSpPr>
          <p:spPr bwMode="auto">
            <a:xfrm>
              <a:off x="6496098" y="2266959"/>
              <a:ext cx="1101733" cy="603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45" name="Rectangle 9746"/>
            <p:cNvSpPr>
              <a:spLocks noChangeArrowheads="1"/>
            </p:cNvSpPr>
            <p:nvPr/>
          </p:nvSpPr>
          <p:spPr bwMode="auto">
            <a:xfrm>
              <a:off x="6496098" y="2379671"/>
              <a:ext cx="1101733" cy="603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46" name="Rectangle 9747"/>
            <p:cNvSpPr>
              <a:spLocks noChangeArrowheads="1"/>
            </p:cNvSpPr>
            <p:nvPr/>
          </p:nvSpPr>
          <p:spPr bwMode="auto">
            <a:xfrm>
              <a:off x="6496098" y="2484447"/>
              <a:ext cx="1108084" cy="603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47" name="Rectangle 9748"/>
            <p:cNvSpPr>
              <a:spLocks noChangeArrowheads="1"/>
            </p:cNvSpPr>
            <p:nvPr/>
          </p:nvSpPr>
          <p:spPr bwMode="auto">
            <a:xfrm>
              <a:off x="6496098" y="2592397"/>
              <a:ext cx="1108084" cy="619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48" name="Rectangle 9749"/>
            <p:cNvSpPr>
              <a:spLocks noChangeArrowheads="1"/>
            </p:cNvSpPr>
            <p:nvPr/>
          </p:nvSpPr>
          <p:spPr bwMode="auto">
            <a:xfrm>
              <a:off x="6496098" y="2693998"/>
              <a:ext cx="1108084" cy="603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49" name="Rectangle 9750"/>
            <p:cNvSpPr>
              <a:spLocks noChangeArrowheads="1"/>
            </p:cNvSpPr>
            <p:nvPr/>
          </p:nvSpPr>
          <p:spPr bwMode="auto">
            <a:xfrm>
              <a:off x="6496098" y="2797185"/>
              <a:ext cx="1108084" cy="603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50" name="Rectangle 9751"/>
            <p:cNvSpPr>
              <a:spLocks noChangeArrowheads="1"/>
            </p:cNvSpPr>
            <p:nvPr/>
          </p:nvSpPr>
          <p:spPr bwMode="auto">
            <a:xfrm>
              <a:off x="6496098" y="3409962"/>
              <a:ext cx="1108084" cy="603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51" name="Rectangle 9752"/>
            <p:cNvSpPr>
              <a:spLocks noChangeArrowheads="1"/>
            </p:cNvSpPr>
            <p:nvPr/>
          </p:nvSpPr>
          <p:spPr bwMode="auto">
            <a:xfrm>
              <a:off x="6496098" y="3521088"/>
              <a:ext cx="1108084" cy="603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52" name="Rectangle 9753"/>
            <p:cNvSpPr>
              <a:spLocks noChangeArrowheads="1"/>
            </p:cNvSpPr>
            <p:nvPr/>
          </p:nvSpPr>
          <p:spPr bwMode="auto">
            <a:xfrm>
              <a:off x="6496098" y="3627451"/>
              <a:ext cx="1108084" cy="603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53" name="Rectangle 9754"/>
            <p:cNvSpPr>
              <a:spLocks noChangeArrowheads="1"/>
            </p:cNvSpPr>
            <p:nvPr/>
          </p:nvSpPr>
          <p:spPr bwMode="auto">
            <a:xfrm>
              <a:off x="6496098" y="4046552"/>
              <a:ext cx="1101733" cy="603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54" name="Rectangle 9755"/>
            <p:cNvSpPr>
              <a:spLocks noChangeArrowheads="1"/>
            </p:cNvSpPr>
            <p:nvPr/>
          </p:nvSpPr>
          <p:spPr bwMode="auto">
            <a:xfrm>
              <a:off x="6496098" y="4154502"/>
              <a:ext cx="1108084" cy="619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55" name="Rectangle 9756"/>
            <p:cNvSpPr>
              <a:spLocks noChangeArrowheads="1"/>
            </p:cNvSpPr>
            <p:nvPr/>
          </p:nvSpPr>
          <p:spPr bwMode="auto">
            <a:xfrm>
              <a:off x="6496098" y="4257690"/>
              <a:ext cx="1108084" cy="603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56" name="Rectangle 9757"/>
            <p:cNvSpPr>
              <a:spLocks noChangeArrowheads="1"/>
            </p:cNvSpPr>
            <p:nvPr/>
          </p:nvSpPr>
          <p:spPr bwMode="auto">
            <a:xfrm>
              <a:off x="7086653" y="2933711"/>
              <a:ext cx="517529" cy="401639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57" name="Rectangle 9758"/>
            <p:cNvSpPr>
              <a:spLocks noChangeArrowheads="1"/>
            </p:cNvSpPr>
            <p:nvPr/>
          </p:nvSpPr>
          <p:spPr bwMode="auto">
            <a:xfrm>
              <a:off x="6496098" y="2933711"/>
              <a:ext cx="517529" cy="401639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58" name="Rectangle 9759"/>
            <p:cNvSpPr>
              <a:spLocks noChangeArrowheads="1"/>
            </p:cNvSpPr>
            <p:nvPr/>
          </p:nvSpPr>
          <p:spPr bwMode="auto">
            <a:xfrm>
              <a:off x="6496098" y="3740164"/>
              <a:ext cx="425453" cy="269876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59" name="Rectangle 9760"/>
            <p:cNvSpPr>
              <a:spLocks noChangeArrowheads="1"/>
            </p:cNvSpPr>
            <p:nvPr/>
          </p:nvSpPr>
          <p:spPr bwMode="auto">
            <a:xfrm>
              <a:off x="6967589" y="3740164"/>
              <a:ext cx="630242" cy="268288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60" name="Rectangle 9761"/>
            <p:cNvSpPr>
              <a:spLocks noChangeArrowheads="1"/>
            </p:cNvSpPr>
            <p:nvPr/>
          </p:nvSpPr>
          <p:spPr bwMode="auto">
            <a:xfrm>
              <a:off x="4002117" y="2265371"/>
              <a:ext cx="361953" cy="2095507"/>
            </a:xfrm>
            <a:prstGeom prst="rect">
              <a:avLst/>
            </a:pr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61" name="Rectangle 9762"/>
            <p:cNvSpPr>
              <a:spLocks noChangeArrowheads="1"/>
            </p:cNvSpPr>
            <p:nvPr/>
          </p:nvSpPr>
          <p:spPr bwMode="auto">
            <a:xfrm>
              <a:off x="3997354" y="2265371"/>
              <a:ext cx="138114" cy="2095507"/>
            </a:xfrm>
            <a:prstGeom prst="rect">
              <a:avLst/>
            </a:prstGeom>
            <a:solidFill>
              <a:srgbClr val="E8E8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62" name="Rectangle 9763"/>
            <p:cNvSpPr>
              <a:spLocks noChangeArrowheads="1"/>
            </p:cNvSpPr>
            <p:nvPr/>
          </p:nvSpPr>
          <p:spPr bwMode="auto">
            <a:xfrm>
              <a:off x="4238656" y="2305059"/>
              <a:ext cx="119063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63" name="Rectangle 9764"/>
            <p:cNvSpPr>
              <a:spLocks noChangeArrowheads="1"/>
            </p:cNvSpPr>
            <p:nvPr/>
          </p:nvSpPr>
          <p:spPr bwMode="auto">
            <a:xfrm>
              <a:off x="4297394" y="2330459"/>
              <a:ext cx="60325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64" name="Rectangle 9765"/>
            <p:cNvSpPr>
              <a:spLocks noChangeArrowheads="1"/>
            </p:cNvSpPr>
            <p:nvPr/>
          </p:nvSpPr>
          <p:spPr bwMode="auto">
            <a:xfrm>
              <a:off x="4297394" y="2352684"/>
              <a:ext cx="60325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65" name="Rectangle 9766"/>
            <p:cNvSpPr>
              <a:spLocks noChangeArrowheads="1"/>
            </p:cNvSpPr>
            <p:nvPr/>
          </p:nvSpPr>
          <p:spPr bwMode="auto">
            <a:xfrm>
              <a:off x="4297394" y="2378084"/>
              <a:ext cx="60325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66" name="Rectangle 9767"/>
            <p:cNvSpPr>
              <a:spLocks noChangeArrowheads="1"/>
            </p:cNvSpPr>
            <p:nvPr/>
          </p:nvSpPr>
          <p:spPr bwMode="auto">
            <a:xfrm>
              <a:off x="4297394" y="2400309"/>
              <a:ext cx="60325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67" name="Rectangle 9768"/>
            <p:cNvSpPr>
              <a:spLocks noChangeArrowheads="1"/>
            </p:cNvSpPr>
            <p:nvPr/>
          </p:nvSpPr>
          <p:spPr bwMode="auto">
            <a:xfrm>
              <a:off x="4238656" y="2422534"/>
              <a:ext cx="119063" cy="12700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68" name="Rectangle 9769"/>
            <p:cNvSpPr>
              <a:spLocks noChangeArrowheads="1"/>
            </p:cNvSpPr>
            <p:nvPr/>
          </p:nvSpPr>
          <p:spPr bwMode="auto">
            <a:xfrm>
              <a:off x="4297394" y="2446347"/>
              <a:ext cx="60325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69" name="Rectangle 9770"/>
            <p:cNvSpPr>
              <a:spLocks noChangeArrowheads="1"/>
            </p:cNvSpPr>
            <p:nvPr/>
          </p:nvSpPr>
          <p:spPr bwMode="auto">
            <a:xfrm>
              <a:off x="4297394" y="2470159"/>
              <a:ext cx="60325" cy="95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70" name="Rectangle 9771"/>
            <p:cNvSpPr>
              <a:spLocks noChangeArrowheads="1"/>
            </p:cNvSpPr>
            <p:nvPr/>
          </p:nvSpPr>
          <p:spPr bwMode="auto">
            <a:xfrm>
              <a:off x="4297394" y="2493972"/>
              <a:ext cx="60325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71" name="Rectangle 9772"/>
            <p:cNvSpPr>
              <a:spLocks noChangeArrowheads="1"/>
            </p:cNvSpPr>
            <p:nvPr/>
          </p:nvSpPr>
          <p:spPr bwMode="auto">
            <a:xfrm>
              <a:off x="4297394" y="2517784"/>
              <a:ext cx="60325" cy="95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72" name="Rectangle 9773"/>
            <p:cNvSpPr>
              <a:spLocks noChangeArrowheads="1"/>
            </p:cNvSpPr>
            <p:nvPr/>
          </p:nvSpPr>
          <p:spPr bwMode="auto">
            <a:xfrm>
              <a:off x="4238656" y="2541597"/>
              <a:ext cx="119063" cy="95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73" name="Rectangle 9774"/>
            <p:cNvSpPr>
              <a:spLocks noChangeArrowheads="1"/>
            </p:cNvSpPr>
            <p:nvPr/>
          </p:nvSpPr>
          <p:spPr bwMode="auto">
            <a:xfrm>
              <a:off x="4297394" y="2563822"/>
              <a:ext cx="61913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74" name="Rectangle 9775"/>
            <p:cNvSpPr>
              <a:spLocks noChangeArrowheads="1"/>
            </p:cNvSpPr>
            <p:nvPr/>
          </p:nvSpPr>
          <p:spPr bwMode="auto">
            <a:xfrm>
              <a:off x="4297394" y="2587635"/>
              <a:ext cx="61913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75" name="Rectangle 9776"/>
            <p:cNvSpPr>
              <a:spLocks noChangeArrowheads="1"/>
            </p:cNvSpPr>
            <p:nvPr/>
          </p:nvSpPr>
          <p:spPr bwMode="auto">
            <a:xfrm>
              <a:off x="4297394" y="2611447"/>
              <a:ext cx="61913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76" name="Rectangle 9777"/>
            <p:cNvSpPr>
              <a:spLocks noChangeArrowheads="1"/>
            </p:cNvSpPr>
            <p:nvPr/>
          </p:nvSpPr>
          <p:spPr bwMode="auto">
            <a:xfrm>
              <a:off x="4297394" y="2635260"/>
              <a:ext cx="61913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77" name="Rectangle 9778"/>
            <p:cNvSpPr>
              <a:spLocks noChangeArrowheads="1"/>
            </p:cNvSpPr>
            <p:nvPr/>
          </p:nvSpPr>
          <p:spPr bwMode="auto">
            <a:xfrm>
              <a:off x="4240244" y="2657485"/>
              <a:ext cx="119063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78" name="Rectangle 9779"/>
            <p:cNvSpPr>
              <a:spLocks noChangeArrowheads="1"/>
            </p:cNvSpPr>
            <p:nvPr/>
          </p:nvSpPr>
          <p:spPr bwMode="auto">
            <a:xfrm>
              <a:off x="4297394" y="2682885"/>
              <a:ext cx="60325" cy="95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79" name="Rectangle 9780"/>
            <p:cNvSpPr>
              <a:spLocks noChangeArrowheads="1"/>
            </p:cNvSpPr>
            <p:nvPr/>
          </p:nvSpPr>
          <p:spPr bwMode="auto">
            <a:xfrm>
              <a:off x="4297394" y="2705110"/>
              <a:ext cx="60325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80" name="Rectangle 9781"/>
            <p:cNvSpPr>
              <a:spLocks noChangeArrowheads="1"/>
            </p:cNvSpPr>
            <p:nvPr/>
          </p:nvSpPr>
          <p:spPr bwMode="auto">
            <a:xfrm>
              <a:off x="4297394" y="2730510"/>
              <a:ext cx="60325" cy="95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81" name="Rectangle 9782"/>
            <p:cNvSpPr>
              <a:spLocks noChangeArrowheads="1"/>
            </p:cNvSpPr>
            <p:nvPr/>
          </p:nvSpPr>
          <p:spPr bwMode="auto">
            <a:xfrm>
              <a:off x="4297394" y="2752735"/>
              <a:ext cx="60325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82" name="Rectangle 9783"/>
            <p:cNvSpPr>
              <a:spLocks noChangeArrowheads="1"/>
            </p:cNvSpPr>
            <p:nvPr/>
          </p:nvSpPr>
          <p:spPr bwMode="auto">
            <a:xfrm>
              <a:off x="4238656" y="2774960"/>
              <a:ext cx="119063" cy="12700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83" name="Rectangle 9784"/>
            <p:cNvSpPr>
              <a:spLocks noChangeArrowheads="1"/>
            </p:cNvSpPr>
            <p:nvPr/>
          </p:nvSpPr>
          <p:spPr bwMode="auto">
            <a:xfrm>
              <a:off x="4297394" y="2798773"/>
              <a:ext cx="60325" cy="95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84" name="Rectangle 9785"/>
            <p:cNvSpPr>
              <a:spLocks noChangeArrowheads="1"/>
            </p:cNvSpPr>
            <p:nvPr/>
          </p:nvSpPr>
          <p:spPr bwMode="auto">
            <a:xfrm>
              <a:off x="4297394" y="2820998"/>
              <a:ext cx="60325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85" name="Rectangle 9786"/>
            <p:cNvSpPr>
              <a:spLocks noChangeArrowheads="1"/>
            </p:cNvSpPr>
            <p:nvPr/>
          </p:nvSpPr>
          <p:spPr bwMode="auto">
            <a:xfrm>
              <a:off x="4297394" y="2844811"/>
              <a:ext cx="60325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86" name="Rectangle 9787"/>
            <p:cNvSpPr>
              <a:spLocks noChangeArrowheads="1"/>
            </p:cNvSpPr>
            <p:nvPr/>
          </p:nvSpPr>
          <p:spPr bwMode="auto">
            <a:xfrm>
              <a:off x="4297394" y="2868623"/>
              <a:ext cx="60325" cy="95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87" name="Rectangle 9788"/>
            <p:cNvSpPr>
              <a:spLocks noChangeArrowheads="1"/>
            </p:cNvSpPr>
            <p:nvPr/>
          </p:nvSpPr>
          <p:spPr bwMode="auto">
            <a:xfrm>
              <a:off x="4238656" y="2892436"/>
              <a:ext cx="119063" cy="95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88" name="Rectangle 9789"/>
            <p:cNvSpPr>
              <a:spLocks noChangeArrowheads="1"/>
            </p:cNvSpPr>
            <p:nvPr/>
          </p:nvSpPr>
          <p:spPr bwMode="auto">
            <a:xfrm>
              <a:off x="4297394" y="2914661"/>
              <a:ext cx="61913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89" name="Rectangle 9790"/>
            <p:cNvSpPr>
              <a:spLocks noChangeArrowheads="1"/>
            </p:cNvSpPr>
            <p:nvPr/>
          </p:nvSpPr>
          <p:spPr bwMode="auto">
            <a:xfrm>
              <a:off x="4297394" y="2940061"/>
              <a:ext cx="61913" cy="95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90" name="Rectangle 9791"/>
            <p:cNvSpPr>
              <a:spLocks noChangeArrowheads="1"/>
            </p:cNvSpPr>
            <p:nvPr/>
          </p:nvSpPr>
          <p:spPr bwMode="auto">
            <a:xfrm>
              <a:off x="4297394" y="2962286"/>
              <a:ext cx="61913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91" name="Rectangle 9792"/>
            <p:cNvSpPr>
              <a:spLocks noChangeArrowheads="1"/>
            </p:cNvSpPr>
            <p:nvPr/>
          </p:nvSpPr>
          <p:spPr bwMode="auto">
            <a:xfrm>
              <a:off x="4297394" y="2984511"/>
              <a:ext cx="61913" cy="12700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92" name="Rectangle 9793"/>
            <p:cNvSpPr>
              <a:spLocks noChangeArrowheads="1"/>
            </p:cNvSpPr>
            <p:nvPr/>
          </p:nvSpPr>
          <p:spPr bwMode="auto">
            <a:xfrm>
              <a:off x="4240244" y="3008324"/>
              <a:ext cx="119063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93" name="Rectangle 9794"/>
            <p:cNvSpPr>
              <a:spLocks noChangeArrowheads="1"/>
            </p:cNvSpPr>
            <p:nvPr/>
          </p:nvSpPr>
          <p:spPr bwMode="auto">
            <a:xfrm>
              <a:off x="4297394" y="3032136"/>
              <a:ext cx="60325" cy="12700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94" name="Rectangle 9795"/>
            <p:cNvSpPr>
              <a:spLocks noChangeArrowheads="1"/>
            </p:cNvSpPr>
            <p:nvPr/>
          </p:nvSpPr>
          <p:spPr bwMode="auto">
            <a:xfrm>
              <a:off x="4297394" y="3055949"/>
              <a:ext cx="60325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95" name="Rectangle 9796"/>
            <p:cNvSpPr>
              <a:spLocks noChangeArrowheads="1"/>
            </p:cNvSpPr>
            <p:nvPr/>
          </p:nvSpPr>
          <p:spPr bwMode="auto">
            <a:xfrm>
              <a:off x="4297394" y="3079761"/>
              <a:ext cx="60325" cy="95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96" name="Rectangle 9797"/>
            <p:cNvSpPr>
              <a:spLocks noChangeArrowheads="1"/>
            </p:cNvSpPr>
            <p:nvPr/>
          </p:nvSpPr>
          <p:spPr bwMode="auto">
            <a:xfrm>
              <a:off x="4297394" y="3103574"/>
              <a:ext cx="60325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97" name="Rectangle 9798"/>
            <p:cNvSpPr>
              <a:spLocks noChangeArrowheads="1"/>
            </p:cNvSpPr>
            <p:nvPr/>
          </p:nvSpPr>
          <p:spPr bwMode="auto">
            <a:xfrm>
              <a:off x="4238656" y="3125799"/>
              <a:ext cx="119063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98" name="Rectangle 9799"/>
            <p:cNvSpPr>
              <a:spLocks noChangeArrowheads="1"/>
            </p:cNvSpPr>
            <p:nvPr/>
          </p:nvSpPr>
          <p:spPr bwMode="auto">
            <a:xfrm>
              <a:off x="4297394" y="3146437"/>
              <a:ext cx="60325" cy="12700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99" name="Rectangle 9800"/>
            <p:cNvSpPr>
              <a:spLocks noChangeArrowheads="1"/>
            </p:cNvSpPr>
            <p:nvPr/>
          </p:nvSpPr>
          <p:spPr bwMode="auto">
            <a:xfrm>
              <a:off x="4297394" y="3170249"/>
              <a:ext cx="60325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00" name="Rectangle 9801"/>
            <p:cNvSpPr>
              <a:spLocks noChangeArrowheads="1"/>
            </p:cNvSpPr>
            <p:nvPr/>
          </p:nvSpPr>
          <p:spPr bwMode="auto">
            <a:xfrm>
              <a:off x="4297394" y="3194062"/>
              <a:ext cx="60325" cy="12700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01" name="Rectangle 9802"/>
            <p:cNvSpPr>
              <a:spLocks noChangeArrowheads="1"/>
            </p:cNvSpPr>
            <p:nvPr/>
          </p:nvSpPr>
          <p:spPr bwMode="auto">
            <a:xfrm>
              <a:off x="4297394" y="3217874"/>
              <a:ext cx="60325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02" name="Rectangle 9803"/>
            <p:cNvSpPr>
              <a:spLocks noChangeArrowheads="1"/>
            </p:cNvSpPr>
            <p:nvPr/>
          </p:nvSpPr>
          <p:spPr bwMode="auto">
            <a:xfrm>
              <a:off x="4240244" y="3240099"/>
              <a:ext cx="117476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03" name="Rectangle 9804"/>
            <p:cNvSpPr>
              <a:spLocks noChangeArrowheads="1"/>
            </p:cNvSpPr>
            <p:nvPr/>
          </p:nvSpPr>
          <p:spPr bwMode="auto">
            <a:xfrm>
              <a:off x="4297394" y="3263912"/>
              <a:ext cx="60325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04" name="Rectangle 9805"/>
            <p:cNvSpPr>
              <a:spLocks noChangeArrowheads="1"/>
            </p:cNvSpPr>
            <p:nvPr/>
          </p:nvSpPr>
          <p:spPr bwMode="auto">
            <a:xfrm>
              <a:off x="4297394" y="3286137"/>
              <a:ext cx="60325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05" name="Rectangle 9806"/>
            <p:cNvSpPr>
              <a:spLocks noChangeArrowheads="1"/>
            </p:cNvSpPr>
            <p:nvPr/>
          </p:nvSpPr>
          <p:spPr bwMode="auto">
            <a:xfrm>
              <a:off x="4297394" y="3311537"/>
              <a:ext cx="60325" cy="95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06" name="Rectangle 9807"/>
            <p:cNvSpPr>
              <a:spLocks noChangeArrowheads="1"/>
            </p:cNvSpPr>
            <p:nvPr/>
          </p:nvSpPr>
          <p:spPr bwMode="auto">
            <a:xfrm>
              <a:off x="4297394" y="3333762"/>
              <a:ext cx="60325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07" name="Rectangle 9808"/>
            <p:cNvSpPr>
              <a:spLocks noChangeArrowheads="1"/>
            </p:cNvSpPr>
            <p:nvPr/>
          </p:nvSpPr>
          <p:spPr bwMode="auto">
            <a:xfrm>
              <a:off x="4240244" y="3355987"/>
              <a:ext cx="117476" cy="12700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08" name="Rectangle 9809"/>
            <p:cNvSpPr>
              <a:spLocks noChangeArrowheads="1"/>
            </p:cNvSpPr>
            <p:nvPr/>
          </p:nvSpPr>
          <p:spPr bwMode="auto">
            <a:xfrm>
              <a:off x="4300569" y="3381387"/>
              <a:ext cx="58738" cy="95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09" name="Rectangle 9810"/>
            <p:cNvSpPr>
              <a:spLocks noChangeArrowheads="1"/>
            </p:cNvSpPr>
            <p:nvPr/>
          </p:nvSpPr>
          <p:spPr bwMode="auto">
            <a:xfrm>
              <a:off x="4300569" y="3403612"/>
              <a:ext cx="58738" cy="95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10" name="Rectangle 9811"/>
            <p:cNvSpPr>
              <a:spLocks noChangeArrowheads="1"/>
            </p:cNvSpPr>
            <p:nvPr/>
          </p:nvSpPr>
          <p:spPr bwMode="auto">
            <a:xfrm>
              <a:off x="4300569" y="3427425"/>
              <a:ext cx="58738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11" name="Rectangle 9812"/>
            <p:cNvSpPr>
              <a:spLocks noChangeArrowheads="1"/>
            </p:cNvSpPr>
            <p:nvPr/>
          </p:nvSpPr>
          <p:spPr bwMode="auto">
            <a:xfrm>
              <a:off x="4300569" y="3451238"/>
              <a:ext cx="58738" cy="95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12" name="Rectangle 9813"/>
            <p:cNvSpPr>
              <a:spLocks noChangeArrowheads="1"/>
            </p:cNvSpPr>
            <p:nvPr/>
          </p:nvSpPr>
          <p:spPr bwMode="auto">
            <a:xfrm>
              <a:off x="4240244" y="3475050"/>
              <a:ext cx="119063" cy="95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13" name="Rectangle 9814"/>
            <p:cNvSpPr>
              <a:spLocks noChangeArrowheads="1"/>
            </p:cNvSpPr>
            <p:nvPr/>
          </p:nvSpPr>
          <p:spPr bwMode="auto">
            <a:xfrm>
              <a:off x="4297394" y="3497275"/>
              <a:ext cx="60325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14" name="Rectangle 9815"/>
            <p:cNvSpPr>
              <a:spLocks noChangeArrowheads="1"/>
            </p:cNvSpPr>
            <p:nvPr/>
          </p:nvSpPr>
          <p:spPr bwMode="auto">
            <a:xfrm>
              <a:off x="4297394" y="3522675"/>
              <a:ext cx="60325" cy="95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15" name="Rectangle 9816"/>
            <p:cNvSpPr>
              <a:spLocks noChangeArrowheads="1"/>
            </p:cNvSpPr>
            <p:nvPr/>
          </p:nvSpPr>
          <p:spPr bwMode="auto">
            <a:xfrm>
              <a:off x="4297394" y="3544900"/>
              <a:ext cx="60325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16" name="Rectangle 9817"/>
            <p:cNvSpPr>
              <a:spLocks noChangeArrowheads="1"/>
            </p:cNvSpPr>
            <p:nvPr/>
          </p:nvSpPr>
          <p:spPr bwMode="auto">
            <a:xfrm>
              <a:off x="4297394" y="3568713"/>
              <a:ext cx="60325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17" name="Rectangle 9818"/>
            <p:cNvSpPr>
              <a:spLocks noChangeArrowheads="1"/>
            </p:cNvSpPr>
            <p:nvPr/>
          </p:nvSpPr>
          <p:spPr bwMode="auto">
            <a:xfrm>
              <a:off x="4240244" y="3590938"/>
              <a:ext cx="117476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18" name="Rectangle 9819"/>
            <p:cNvSpPr>
              <a:spLocks noChangeArrowheads="1"/>
            </p:cNvSpPr>
            <p:nvPr/>
          </p:nvSpPr>
          <p:spPr bwMode="auto">
            <a:xfrm>
              <a:off x="4295806" y="3611576"/>
              <a:ext cx="61913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19" name="Rectangle 9820"/>
            <p:cNvSpPr>
              <a:spLocks noChangeArrowheads="1"/>
            </p:cNvSpPr>
            <p:nvPr/>
          </p:nvSpPr>
          <p:spPr bwMode="auto">
            <a:xfrm>
              <a:off x="4295806" y="3636976"/>
              <a:ext cx="61913" cy="95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20" name="Rectangle 9821"/>
            <p:cNvSpPr>
              <a:spLocks noChangeArrowheads="1"/>
            </p:cNvSpPr>
            <p:nvPr/>
          </p:nvSpPr>
          <p:spPr bwMode="auto">
            <a:xfrm>
              <a:off x="4295806" y="3659201"/>
              <a:ext cx="61913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21" name="Rectangle 9822"/>
            <p:cNvSpPr>
              <a:spLocks noChangeArrowheads="1"/>
            </p:cNvSpPr>
            <p:nvPr/>
          </p:nvSpPr>
          <p:spPr bwMode="auto">
            <a:xfrm>
              <a:off x="4295806" y="3683013"/>
              <a:ext cx="61913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22" name="Rectangle 9823"/>
            <p:cNvSpPr>
              <a:spLocks noChangeArrowheads="1"/>
            </p:cNvSpPr>
            <p:nvPr/>
          </p:nvSpPr>
          <p:spPr bwMode="auto">
            <a:xfrm>
              <a:off x="4238656" y="3705238"/>
              <a:ext cx="119063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23" name="Rectangle 9824"/>
            <p:cNvSpPr>
              <a:spLocks noChangeArrowheads="1"/>
            </p:cNvSpPr>
            <p:nvPr/>
          </p:nvSpPr>
          <p:spPr bwMode="auto">
            <a:xfrm>
              <a:off x="4297394" y="3730639"/>
              <a:ext cx="61913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24" name="Rectangle 9825"/>
            <p:cNvSpPr>
              <a:spLocks noChangeArrowheads="1"/>
            </p:cNvSpPr>
            <p:nvPr/>
          </p:nvSpPr>
          <p:spPr bwMode="auto">
            <a:xfrm>
              <a:off x="4297394" y="3752864"/>
              <a:ext cx="61913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25" name="Rectangle 9826"/>
            <p:cNvSpPr>
              <a:spLocks noChangeArrowheads="1"/>
            </p:cNvSpPr>
            <p:nvPr/>
          </p:nvSpPr>
          <p:spPr bwMode="auto">
            <a:xfrm>
              <a:off x="4297394" y="3778264"/>
              <a:ext cx="61913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26" name="Rectangle 9827"/>
            <p:cNvSpPr>
              <a:spLocks noChangeArrowheads="1"/>
            </p:cNvSpPr>
            <p:nvPr/>
          </p:nvSpPr>
          <p:spPr bwMode="auto">
            <a:xfrm>
              <a:off x="4297394" y="3800489"/>
              <a:ext cx="61913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27" name="Rectangle 9828"/>
            <p:cNvSpPr>
              <a:spLocks noChangeArrowheads="1"/>
            </p:cNvSpPr>
            <p:nvPr/>
          </p:nvSpPr>
          <p:spPr bwMode="auto">
            <a:xfrm>
              <a:off x="4240244" y="3822714"/>
              <a:ext cx="119063" cy="12700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28" name="Rectangle 9829"/>
            <p:cNvSpPr>
              <a:spLocks noChangeArrowheads="1"/>
            </p:cNvSpPr>
            <p:nvPr/>
          </p:nvSpPr>
          <p:spPr bwMode="auto">
            <a:xfrm>
              <a:off x="4295806" y="3848114"/>
              <a:ext cx="61913" cy="95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29" name="Rectangle 9830"/>
            <p:cNvSpPr>
              <a:spLocks noChangeArrowheads="1"/>
            </p:cNvSpPr>
            <p:nvPr/>
          </p:nvSpPr>
          <p:spPr bwMode="auto">
            <a:xfrm>
              <a:off x="4295806" y="3870339"/>
              <a:ext cx="61913" cy="12700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30" name="Rectangle 9831"/>
            <p:cNvSpPr>
              <a:spLocks noChangeArrowheads="1"/>
            </p:cNvSpPr>
            <p:nvPr/>
          </p:nvSpPr>
          <p:spPr bwMode="auto">
            <a:xfrm>
              <a:off x="4295806" y="3895739"/>
              <a:ext cx="61913" cy="95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31" name="Rectangle 9832"/>
            <p:cNvSpPr>
              <a:spLocks noChangeArrowheads="1"/>
            </p:cNvSpPr>
            <p:nvPr/>
          </p:nvSpPr>
          <p:spPr bwMode="auto">
            <a:xfrm>
              <a:off x="4295806" y="3917964"/>
              <a:ext cx="61913" cy="12700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32" name="Rectangle 9833"/>
            <p:cNvSpPr>
              <a:spLocks noChangeArrowheads="1"/>
            </p:cNvSpPr>
            <p:nvPr/>
          </p:nvSpPr>
          <p:spPr bwMode="auto">
            <a:xfrm>
              <a:off x="4238656" y="3941777"/>
              <a:ext cx="119063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33" name="Rectangle 9834"/>
            <p:cNvSpPr>
              <a:spLocks noChangeArrowheads="1"/>
            </p:cNvSpPr>
            <p:nvPr/>
          </p:nvSpPr>
          <p:spPr bwMode="auto">
            <a:xfrm>
              <a:off x="4295806" y="3962414"/>
              <a:ext cx="61913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34" name="Rectangle 9835"/>
            <p:cNvSpPr>
              <a:spLocks noChangeArrowheads="1"/>
            </p:cNvSpPr>
            <p:nvPr/>
          </p:nvSpPr>
          <p:spPr bwMode="auto">
            <a:xfrm>
              <a:off x="4295806" y="3987814"/>
              <a:ext cx="61913" cy="95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35" name="Rectangle 9836"/>
            <p:cNvSpPr>
              <a:spLocks noChangeArrowheads="1"/>
            </p:cNvSpPr>
            <p:nvPr/>
          </p:nvSpPr>
          <p:spPr bwMode="auto">
            <a:xfrm>
              <a:off x="4295806" y="4010039"/>
              <a:ext cx="61913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36" name="Rectangle 9837"/>
            <p:cNvSpPr>
              <a:spLocks noChangeArrowheads="1"/>
            </p:cNvSpPr>
            <p:nvPr/>
          </p:nvSpPr>
          <p:spPr bwMode="auto">
            <a:xfrm>
              <a:off x="4295806" y="4035440"/>
              <a:ext cx="61913" cy="95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37" name="Rectangle 9838"/>
            <p:cNvSpPr>
              <a:spLocks noChangeArrowheads="1"/>
            </p:cNvSpPr>
            <p:nvPr/>
          </p:nvSpPr>
          <p:spPr bwMode="auto">
            <a:xfrm>
              <a:off x="4238656" y="4057665"/>
              <a:ext cx="119063" cy="95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38" name="Rectangle 9839"/>
            <p:cNvSpPr>
              <a:spLocks noChangeArrowheads="1"/>
            </p:cNvSpPr>
            <p:nvPr/>
          </p:nvSpPr>
          <p:spPr bwMode="auto">
            <a:xfrm>
              <a:off x="4297394" y="4079890"/>
              <a:ext cx="61913" cy="12700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39" name="Rectangle 9840"/>
            <p:cNvSpPr>
              <a:spLocks noChangeArrowheads="1"/>
            </p:cNvSpPr>
            <p:nvPr/>
          </p:nvSpPr>
          <p:spPr bwMode="auto">
            <a:xfrm>
              <a:off x="4297394" y="4103702"/>
              <a:ext cx="61913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40" name="Rectangle 9841"/>
            <p:cNvSpPr>
              <a:spLocks noChangeArrowheads="1"/>
            </p:cNvSpPr>
            <p:nvPr/>
          </p:nvSpPr>
          <p:spPr bwMode="auto">
            <a:xfrm>
              <a:off x="4297394" y="4127515"/>
              <a:ext cx="61913" cy="12700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41" name="Rectangle 9842"/>
            <p:cNvSpPr>
              <a:spLocks noChangeArrowheads="1"/>
            </p:cNvSpPr>
            <p:nvPr/>
          </p:nvSpPr>
          <p:spPr bwMode="auto">
            <a:xfrm>
              <a:off x="4297394" y="4151327"/>
              <a:ext cx="61913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42" name="Rectangle 9843"/>
            <p:cNvSpPr>
              <a:spLocks noChangeArrowheads="1"/>
            </p:cNvSpPr>
            <p:nvPr/>
          </p:nvSpPr>
          <p:spPr bwMode="auto">
            <a:xfrm>
              <a:off x="4240244" y="4173552"/>
              <a:ext cx="119063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43" name="Rectangle 9844"/>
            <p:cNvSpPr>
              <a:spLocks noChangeArrowheads="1"/>
            </p:cNvSpPr>
            <p:nvPr/>
          </p:nvSpPr>
          <p:spPr bwMode="auto">
            <a:xfrm>
              <a:off x="4295806" y="4198953"/>
              <a:ext cx="61913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44" name="Rectangle 9845"/>
            <p:cNvSpPr>
              <a:spLocks noChangeArrowheads="1"/>
            </p:cNvSpPr>
            <p:nvPr/>
          </p:nvSpPr>
          <p:spPr bwMode="auto">
            <a:xfrm>
              <a:off x="4295806" y="4221178"/>
              <a:ext cx="61913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45" name="Rectangle 9846"/>
            <p:cNvSpPr>
              <a:spLocks noChangeArrowheads="1"/>
            </p:cNvSpPr>
            <p:nvPr/>
          </p:nvSpPr>
          <p:spPr bwMode="auto">
            <a:xfrm>
              <a:off x="4295806" y="4246578"/>
              <a:ext cx="61913" cy="95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46" name="Rectangle 9847"/>
            <p:cNvSpPr>
              <a:spLocks noChangeArrowheads="1"/>
            </p:cNvSpPr>
            <p:nvPr/>
          </p:nvSpPr>
          <p:spPr bwMode="auto">
            <a:xfrm>
              <a:off x="4295806" y="4268803"/>
              <a:ext cx="61913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47" name="Rectangle 9848"/>
            <p:cNvSpPr>
              <a:spLocks noChangeArrowheads="1"/>
            </p:cNvSpPr>
            <p:nvPr/>
          </p:nvSpPr>
          <p:spPr bwMode="auto">
            <a:xfrm>
              <a:off x="4238656" y="4292615"/>
              <a:ext cx="119063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48" name="Rectangle 9849"/>
            <p:cNvSpPr>
              <a:spLocks noChangeArrowheads="1"/>
            </p:cNvSpPr>
            <p:nvPr/>
          </p:nvSpPr>
          <p:spPr bwMode="auto">
            <a:xfrm>
              <a:off x="7996297" y="2236796"/>
              <a:ext cx="133351" cy="125413"/>
            </a:xfrm>
            <a:prstGeom prst="rect">
              <a:avLst/>
            </a:pr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49" name="Rectangle 9850"/>
            <p:cNvSpPr>
              <a:spLocks noChangeArrowheads="1"/>
            </p:cNvSpPr>
            <p:nvPr/>
          </p:nvSpPr>
          <p:spPr bwMode="auto">
            <a:xfrm>
              <a:off x="7996297" y="2306646"/>
              <a:ext cx="133351" cy="42863"/>
            </a:xfrm>
            <a:prstGeom prst="rect">
              <a:avLst/>
            </a:prstGeom>
            <a:solidFill>
              <a:srgbClr val="E57E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50" name="Rectangle 9851"/>
            <p:cNvSpPr>
              <a:spLocks noChangeArrowheads="1"/>
            </p:cNvSpPr>
            <p:nvPr/>
          </p:nvSpPr>
          <p:spPr bwMode="auto">
            <a:xfrm>
              <a:off x="7996297" y="2332046"/>
              <a:ext cx="133351" cy="1714506"/>
            </a:xfrm>
            <a:prstGeom prst="rect">
              <a:avLst/>
            </a:prstGeom>
            <a:solidFill>
              <a:srgbClr val="F29C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51" name="Freeform 9852"/>
            <p:cNvSpPr>
              <a:spLocks/>
            </p:cNvSpPr>
            <p:nvPr/>
          </p:nvSpPr>
          <p:spPr bwMode="auto">
            <a:xfrm>
              <a:off x="7996297" y="4046552"/>
              <a:ext cx="133351" cy="195263"/>
            </a:xfrm>
            <a:custGeom>
              <a:avLst/>
              <a:gdLst>
                <a:gd name="T0" fmla="*/ 84 w 84"/>
                <a:gd name="T1" fmla="*/ 0 h 123"/>
                <a:gd name="T2" fmla="*/ 42 w 84"/>
                <a:gd name="T3" fmla="*/ 123 h 123"/>
                <a:gd name="T4" fmla="*/ 0 w 84"/>
                <a:gd name="T5" fmla="*/ 0 h 123"/>
                <a:gd name="T6" fmla="*/ 84 w 84"/>
                <a:gd name="T7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4" h="123">
                  <a:moveTo>
                    <a:pt x="84" y="0"/>
                  </a:moveTo>
                  <a:lnTo>
                    <a:pt x="42" y="123"/>
                  </a:lnTo>
                  <a:lnTo>
                    <a:pt x="0" y="0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7C2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52" name="Freeform 9853"/>
            <p:cNvSpPr>
              <a:spLocks/>
            </p:cNvSpPr>
            <p:nvPr/>
          </p:nvSpPr>
          <p:spPr bwMode="auto">
            <a:xfrm>
              <a:off x="8042335" y="4179903"/>
              <a:ext cx="41275" cy="61913"/>
            </a:xfrm>
            <a:custGeom>
              <a:avLst/>
              <a:gdLst>
                <a:gd name="T0" fmla="*/ 26 w 26"/>
                <a:gd name="T1" fmla="*/ 0 h 39"/>
                <a:gd name="T2" fmla="*/ 0 w 26"/>
                <a:gd name="T3" fmla="*/ 0 h 39"/>
                <a:gd name="T4" fmla="*/ 13 w 26"/>
                <a:gd name="T5" fmla="*/ 39 h 39"/>
                <a:gd name="T6" fmla="*/ 26 w 26"/>
                <a:gd name="T7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39">
                  <a:moveTo>
                    <a:pt x="26" y="0"/>
                  </a:moveTo>
                  <a:lnTo>
                    <a:pt x="0" y="0"/>
                  </a:lnTo>
                  <a:lnTo>
                    <a:pt x="13" y="39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4141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53" name="Oval 9854"/>
            <p:cNvSpPr>
              <a:spLocks noChangeArrowheads="1"/>
            </p:cNvSpPr>
            <p:nvPr/>
          </p:nvSpPr>
          <p:spPr bwMode="auto">
            <a:xfrm>
              <a:off x="7994710" y="2168533"/>
              <a:ext cx="134939" cy="134938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54" name="Freeform 9855"/>
            <p:cNvSpPr>
              <a:spLocks/>
            </p:cNvSpPr>
            <p:nvPr/>
          </p:nvSpPr>
          <p:spPr bwMode="auto">
            <a:xfrm>
              <a:off x="4418045" y="1250955"/>
              <a:ext cx="795344" cy="647702"/>
            </a:xfrm>
            <a:custGeom>
              <a:avLst/>
              <a:gdLst>
                <a:gd name="T0" fmla="*/ 354 w 418"/>
                <a:gd name="T1" fmla="*/ 0 h 340"/>
                <a:gd name="T2" fmla="*/ 64 w 418"/>
                <a:gd name="T3" fmla="*/ 0 h 340"/>
                <a:gd name="T4" fmla="*/ 0 w 418"/>
                <a:gd name="T5" fmla="*/ 64 h 340"/>
                <a:gd name="T6" fmla="*/ 0 w 418"/>
                <a:gd name="T7" fmla="*/ 198 h 340"/>
                <a:gd name="T8" fmla="*/ 61 w 418"/>
                <a:gd name="T9" fmla="*/ 261 h 340"/>
                <a:gd name="T10" fmla="*/ 23 w 418"/>
                <a:gd name="T11" fmla="*/ 340 h 340"/>
                <a:gd name="T12" fmla="*/ 130 w 418"/>
                <a:gd name="T13" fmla="*/ 262 h 340"/>
                <a:gd name="T14" fmla="*/ 354 w 418"/>
                <a:gd name="T15" fmla="*/ 262 h 340"/>
                <a:gd name="T16" fmla="*/ 418 w 418"/>
                <a:gd name="T17" fmla="*/ 198 h 340"/>
                <a:gd name="T18" fmla="*/ 418 w 418"/>
                <a:gd name="T19" fmla="*/ 64 h 340"/>
                <a:gd name="T20" fmla="*/ 354 w 418"/>
                <a:gd name="T21" fmla="*/ 0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18" h="340">
                  <a:moveTo>
                    <a:pt x="354" y="0"/>
                  </a:moveTo>
                  <a:cubicBezTo>
                    <a:pt x="64" y="0"/>
                    <a:pt x="64" y="0"/>
                    <a:pt x="64" y="0"/>
                  </a:cubicBezTo>
                  <a:cubicBezTo>
                    <a:pt x="28" y="0"/>
                    <a:pt x="0" y="29"/>
                    <a:pt x="0" y="64"/>
                  </a:cubicBezTo>
                  <a:cubicBezTo>
                    <a:pt x="0" y="198"/>
                    <a:pt x="0" y="198"/>
                    <a:pt x="0" y="198"/>
                  </a:cubicBezTo>
                  <a:cubicBezTo>
                    <a:pt x="0" y="232"/>
                    <a:pt x="27" y="260"/>
                    <a:pt x="61" y="261"/>
                  </a:cubicBezTo>
                  <a:cubicBezTo>
                    <a:pt x="23" y="340"/>
                    <a:pt x="23" y="340"/>
                    <a:pt x="23" y="340"/>
                  </a:cubicBezTo>
                  <a:cubicBezTo>
                    <a:pt x="130" y="262"/>
                    <a:pt x="130" y="262"/>
                    <a:pt x="130" y="262"/>
                  </a:cubicBezTo>
                  <a:cubicBezTo>
                    <a:pt x="354" y="262"/>
                    <a:pt x="354" y="262"/>
                    <a:pt x="354" y="262"/>
                  </a:cubicBezTo>
                  <a:cubicBezTo>
                    <a:pt x="389" y="262"/>
                    <a:pt x="418" y="233"/>
                    <a:pt x="418" y="198"/>
                  </a:cubicBezTo>
                  <a:cubicBezTo>
                    <a:pt x="418" y="64"/>
                    <a:pt x="418" y="64"/>
                    <a:pt x="418" y="64"/>
                  </a:cubicBezTo>
                  <a:cubicBezTo>
                    <a:pt x="418" y="29"/>
                    <a:pt x="389" y="0"/>
                    <a:pt x="354" y="0"/>
                  </a:cubicBezTo>
                  <a:close/>
                </a:path>
              </a:pathLst>
            </a:custGeom>
            <a:solidFill>
              <a:srgbClr val="ECF0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55" name="Freeform 9856"/>
            <p:cNvSpPr>
              <a:spLocks/>
            </p:cNvSpPr>
            <p:nvPr/>
          </p:nvSpPr>
          <p:spPr bwMode="auto">
            <a:xfrm>
              <a:off x="4764123" y="1358906"/>
              <a:ext cx="447678" cy="392114"/>
            </a:xfrm>
            <a:custGeom>
              <a:avLst/>
              <a:gdLst>
                <a:gd name="T0" fmla="*/ 235 w 235"/>
                <a:gd name="T1" fmla="*/ 0 h 206"/>
                <a:gd name="T2" fmla="*/ 166 w 235"/>
                <a:gd name="T3" fmla="*/ 0 h 206"/>
                <a:gd name="T4" fmla="*/ 89 w 235"/>
                <a:gd name="T5" fmla="*/ 0 h 206"/>
                <a:gd name="T6" fmla="*/ 64 w 235"/>
                <a:gd name="T7" fmla="*/ 0 h 206"/>
                <a:gd name="T8" fmla="*/ 0 w 235"/>
                <a:gd name="T9" fmla="*/ 64 h 206"/>
                <a:gd name="T10" fmla="*/ 0 w 235"/>
                <a:gd name="T11" fmla="*/ 98 h 206"/>
                <a:gd name="T12" fmla="*/ 0 w 235"/>
                <a:gd name="T13" fmla="*/ 113 h 206"/>
                <a:gd name="T14" fmla="*/ 0 w 235"/>
                <a:gd name="T15" fmla="*/ 206 h 206"/>
                <a:gd name="T16" fmla="*/ 55 w 235"/>
                <a:gd name="T17" fmla="*/ 203 h 206"/>
                <a:gd name="T18" fmla="*/ 92 w 235"/>
                <a:gd name="T19" fmla="*/ 177 h 206"/>
                <a:gd name="T20" fmla="*/ 166 w 235"/>
                <a:gd name="T21" fmla="*/ 177 h 206"/>
                <a:gd name="T22" fmla="*/ 230 w 235"/>
                <a:gd name="T23" fmla="*/ 113 h 206"/>
                <a:gd name="T24" fmla="*/ 230 w 235"/>
                <a:gd name="T25" fmla="*/ 79 h 206"/>
                <a:gd name="T26" fmla="*/ 235 w 235"/>
                <a:gd name="T27" fmla="*/ 76 h 206"/>
                <a:gd name="T28" fmla="*/ 235 w 235"/>
                <a:gd name="T29" fmla="*/ 0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5" h="206">
                  <a:moveTo>
                    <a:pt x="235" y="0"/>
                  </a:moveTo>
                  <a:cubicBezTo>
                    <a:pt x="166" y="0"/>
                    <a:pt x="166" y="0"/>
                    <a:pt x="166" y="0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29" y="0"/>
                    <a:pt x="0" y="29"/>
                    <a:pt x="0" y="64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0" y="206"/>
                    <a:pt x="0" y="206"/>
                    <a:pt x="0" y="206"/>
                  </a:cubicBezTo>
                  <a:cubicBezTo>
                    <a:pt x="55" y="203"/>
                    <a:pt x="55" y="203"/>
                    <a:pt x="55" y="203"/>
                  </a:cubicBezTo>
                  <a:cubicBezTo>
                    <a:pt x="92" y="177"/>
                    <a:pt x="92" y="177"/>
                    <a:pt x="92" y="177"/>
                  </a:cubicBezTo>
                  <a:cubicBezTo>
                    <a:pt x="166" y="177"/>
                    <a:pt x="166" y="177"/>
                    <a:pt x="166" y="177"/>
                  </a:cubicBezTo>
                  <a:cubicBezTo>
                    <a:pt x="201" y="177"/>
                    <a:pt x="230" y="148"/>
                    <a:pt x="230" y="113"/>
                  </a:cubicBezTo>
                  <a:cubicBezTo>
                    <a:pt x="230" y="79"/>
                    <a:pt x="230" y="79"/>
                    <a:pt x="230" y="79"/>
                  </a:cubicBezTo>
                  <a:cubicBezTo>
                    <a:pt x="235" y="76"/>
                    <a:pt x="235" y="76"/>
                    <a:pt x="235" y="76"/>
                  </a:cubicBezTo>
                  <a:lnTo>
                    <a:pt x="235" y="0"/>
                  </a:lnTo>
                  <a:close/>
                </a:path>
              </a:pathLst>
            </a:cu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56" name="Freeform 9857"/>
            <p:cNvSpPr>
              <a:spLocks/>
            </p:cNvSpPr>
            <p:nvPr/>
          </p:nvSpPr>
          <p:spPr bwMode="auto">
            <a:xfrm>
              <a:off x="4816510" y="1400181"/>
              <a:ext cx="795344" cy="644527"/>
            </a:xfrm>
            <a:custGeom>
              <a:avLst/>
              <a:gdLst>
                <a:gd name="T0" fmla="*/ 353 w 418"/>
                <a:gd name="T1" fmla="*/ 0 h 338"/>
                <a:gd name="T2" fmla="*/ 64 w 418"/>
                <a:gd name="T3" fmla="*/ 0 h 338"/>
                <a:gd name="T4" fmla="*/ 0 w 418"/>
                <a:gd name="T5" fmla="*/ 64 h 338"/>
                <a:gd name="T6" fmla="*/ 0 w 418"/>
                <a:gd name="T7" fmla="*/ 198 h 338"/>
                <a:gd name="T8" fmla="*/ 64 w 418"/>
                <a:gd name="T9" fmla="*/ 262 h 338"/>
                <a:gd name="T10" fmla="*/ 96 w 418"/>
                <a:gd name="T11" fmla="*/ 262 h 338"/>
                <a:gd name="T12" fmla="*/ 200 w 418"/>
                <a:gd name="T13" fmla="*/ 338 h 338"/>
                <a:gd name="T14" fmla="*/ 163 w 418"/>
                <a:gd name="T15" fmla="*/ 262 h 338"/>
                <a:gd name="T16" fmla="*/ 353 w 418"/>
                <a:gd name="T17" fmla="*/ 262 h 338"/>
                <a:gd name="T18" fmla="*/ 418 w 418"/>
                <a:gd name="T19" fmla="*/ 198 h 338"/>
                <a:gd name="T20" fmla="*/ 418 w 418"/>
                <a:gd name="T21" fmla="*/ 64 h 338"/>
                <a:gd name="T22" fmla="*/ 353 w 418"/>
                <a:gd name="T23" fmla="*/ 0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18" h="338">
                  <a:moveTo>
                    <a:pt x="353" y="0"/>
                  </a:moveTo>
                  <a:cubicBezTo>
                    <a:pt x="64" y="0"/>
                    <a:pt x="64" y="0"/>
                    <a:pt x="64" y="0"/>
                  </a:cubicBezTo>
                  <a:cubicBezTo>
                    <a:pt x="28" y="0"/>
                    <a:pt x="0" y="29"/>
                    <a:pt x="0" y="64"/>
                  </a:cubicBezTo>
                  <a:cubicBezTo>
                    <a:pt x="0" y="198"/>
                    <a:pt x="0" y="198"/>
                    <a:pt x="0" y="198"/>
                  </a:cubicBezTo>
                  <a:cubicBezTo>
                    <a:pt x="0" y="233"/>
                    <a:pt x="28" y="262"/>
                    <a:pt x="64" y="262"/>
                  </a:cubicBezTo>
                  <a:cubicBezTo>
                    <a:pt x="96" y="262"/>
                    <a:pt x="96" y="262"/>
                    <a:pt x="96" y="262"/>
                  </a:cubicBezTo>
                  <a:cubicBezTo>
                    <a:pt x="200" y="338"/>
                    <a:pt x="200" y="338"/>
                    <a:pt x="200" y="338"/>
                  </a:cubicBezTo>
                  <a:cubicBezTo>
                    <a:pt x="163" y="262"/>
                    <a:pt x="163" y="262"/>
                    <a:pt x="163" y="262"/>
                  </a:cubicBezTo>
                  <a:cubicBezTo>
                    <a:pt x="353" y="262"/>
                    <a:pt x="353" y="262"/>
                    <a:pt x="353" y="262"/>
                  </a:cubicBezTo>
                  <a:cubicBezTo>
                    <a:pt x="389" y="262"/>
                    <a:pt x="418" y="233"/>
                    <a:pt x="418" y="198"/>
                  </a:cubicBezTo>
                  <a:cubicBezTo>
                    <a:pt x="418" y="64"/>
                    <a:pt x="418" y="64"/>
                    <a:pt x="418" y="64"/>
                  </a:cubicBezTo>
                  <a:cubicBezTo>
                    <a:pt x="418" y="29"/>
                    <a:pt x="389" y="0"/>
                    <a:pt x="3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57" name="Oval 9858"/>
            <p:cNvSpPr>
              <a:spLocks noChangeArrowheads="1"/>
            </p:cNvSpPr>
            <p:nvPr/>
          </p:nvSpPr>
          <p:spPr bwMode="auto">
            <a:xfrm>
              <a:off x="5027650" y="1689107"/>
              <a:ext cx="103188" cy="103188"/>
            </a:xfrm>
            <a:prstGeom prst="ellipse">
              <a:avLst/>
            </a:prstGeom>
            <a:solidFill>
              <a:srgbClr val="BDC3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58" name="Oval 9859"/>
            <p:cNvSpPr>
              <a:spLocks noChangeArrowheads="1"/>
            </p:cNvSpPr>
            <p:nvPr/>
          </p:nvSpPr>
          <p:spPr bwMode="auto">
            <a:xfrm>
              <a:off x="5183226" y="1689107"/>
              <a:ext cx="101601" cy="103188"/>
            </a:xfrm>
            <a:prstGeom prst="ellipse">
              <a:avLst/>
            </a:prstGeom>
            <a:solidFill>
              <a:srgbClr val="BDC3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59" name="Oval 9860"/>
            <p:cNvSpPr>
              <a:spLocks noChangeArrowheads="1"/>
            </p:cNvSpPr>
            <p:nvPr/>
          </p:nvSpPr>
          <p:spPr bwMode="auto">
            <a:xfrm>
              <a:off x="5341977" y="1689107"/>
              <a:ext cx="100013" cy="103188"/>
            </a:xfrm>
            <a:prstGeom prst="ellipse">
              <a:avLst/>
            </a:prstGeom>
            <a:solidFill>
              <a:srgbClr val="BDC3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60" name="Freeform 9861"/>
            <p:cNvSpPr>
              <a:spLocks noEditPoints="1"/>
            </p:cNvSpPr>
            <p:nvPr/>
          </p:nvSpPr>
          <p:spPr bwMode="auto">
            <a:xfrm>
              <a:off x="6497686" y="1755782"/>
              <a:ext cx="77788" cy="142875"/>
            </a:xfrm>
            <a:custGeom>
              <a:avLst/>
              <a:gdLst>
                <a:gd name="T0" fmla="*/ 49 w 49"/>
                <a:gd name="T1" fmla="*/ 90 h 90"/>
                <a:gd name="T2" fmla="*/ 36 w 49"/>
                <a:gd name="T3" fmla="*/ 90 h 90"/>
                <a:gd name="T4" fmla="*/ 33 w 49"/>
                <a:gd name="T5" fmla="*/ 74 h 90"/>
                <a:gd name="T6" fmla="*/ 15 w 49"/>
                <a:gd name="T7" fmla="*/ 74 h 90"/>
                <a:gd name="T8" fmla="*/ 13 w 49"/>
                <a:gd name="T9" fmla="*/ 90 h 90"/>
                <a:gd name="T10" fmla="*/ 0 w 49"/>
                <a:gd name="T11" fmla="*/ 90 h 90"/>
                <a:gd name="T12" fmla="*/ 14 w 49"/>
                <a:gd name="T13" fmla="*/ 0 h 90"/>
                <a:gd name="T14" fmla="*/ 35 w 49"/>
                <a:gd name="T15" fmla="*/ 0 h 90"/>
                <a:gd name="T16" fmla="*/ 49 w 49"/>
                <a:gd name="T17" fmla="*/ 90 h 90"/>
                <a:gd name="T18" fmla="*/ 18 w 49"/>
                <a:gd name="T19" fmla="*/ 62 h 90"/>
                <a:gd name="T20" fmla="*/ 31 w 49"/>
                <a:gd name="T21" fmla="*/ 62 h 90"/>
                <a:gd name="T22" fmla="*/ 24 w 49"/>
                <a:gd name="T23" fmla="*/ 16 h 90"/>
                <a:gd name="T24" fmla="*/ 24 w 49"/>
                <a:gd name="T25" fmla="*/ 16 h 90"/>
                <a:gd name="T26" fmla="*/ 18 w 49"/>
                <a:gd name="T27" fmla="*/ 6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9" h="90">
                  <a:moveTo>
                    <a:pt x="49" y="90"/>
                  </a:moveTo>
                  <a:lnTo>
                    <a:pt x="36" y="90"/>
                  </a:lnTo>
                  <a:lnTo>
                    <a:pt x="33" y="74"/>
                  </a:lnTo>
                  <a:lnTo>
                    <a:pt x="15" y="74"/>
                  </a:lnTo>
                  <a:lnTo>
                    <a:pt x="13" y="90"/>
                  </a:lnTo>
                  <a:lnTo>
                    <a:pt x="0" y="90"/>
                  </a:lnTo>
                  <a:lnTo>
                    <a:pt x="14" y="0"/>
                  </a:lnTo>
                  <a:lnTo>
                    <a:pt x="35" y="0"/>
                  </a:lnTo>
                  <a:lnTo>
                    <a:pt x="49" y="90"/>
                  </a:lnTo>
                  <a:close/>
                  <a:moveTo>
                    <a:pt x="18" y="62"/>
                  </a:moveTo>
                  <a:lnTo>
                    <a:pt x="31" y="62"/>
                  </a:lnTo>
                  <a:lnTo>
                    <a:pt x="24" y="16"/>
                  </a:lnTo>
                  <a:lnTo>
                    <a:pt x="24" y="16"/>
                  </a:lnTo>
                  <a:lnTo>
                    <a:pt x="18" y="62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61" name="Freeform 9862"/>
            <p:cNvSpPr>
              <a:spLocks noEditPoints="1"/>
            </p:cNvSpPr>
            <p:nvPr/>
          </p:nvSpPr>
          <p:spPr bwMode="auto">
            <a:xfrm>
              <a:off x="6611987" y="1755782"/>
              <a:ext cx="68263" cy="142875"/>
            </a:xfrm>
            <a:custGeom>
              <a:avLst/>
              <a:gdLst>
                <a:gd name="T0" fmla="*/ 35 w 36"/>
                <a:gd name="T1" fmla="*/ 17 h 75"/>
                <a:gd name="T2" fmla="*/ 35 w 36"/>
                <a:gd name="T3" fmla="*/ 20 h 75"/>
                <a:gd name="T4" fmla="*/ 27 w 36"/>
                <a:gd name="T5" fmla="*/ 35 h 75"/>
                <a:gd name="T6" fmla="*/ 27 w 36"/>
                <a:gd name="T7" fmla="*/ 35 h 75"/>
                <a:gd name="T8" fmla="*/ 36 w 36"/>
                <a:gd name="T9" fmla="*/ 51 h 75"/>
                <a:gd name="T10" fmla="*/ 36 w 36"/>
                <a:gd name="T11" fmla="*/ 57 h 75"/>
                <a:gd name="T12" fmla="*/ 18 w 36"/>
                <a:gd name="T13" fmla="*/ 75 h 75"/>
                <a:gd name="T14" fmla="*/ 0 w 36"/>
                <a:gd name="T15" fmla="*/ 75 h 75"/>
                <a:gd name="T16" fmla="*/ 0 w 36"/>
                <a:gd name="T17" fmla="*/ 0 h 75"/>
                <a:gd name="T18" fmla="*/ 17 w 36"/>
                <a:gd name="T19" fmla="*/ 0 h 75"/>
                <a:gd name="T20" fmla="*/ 35 w 36"/>
                <a:gd name="T21" fmla="*/ 17 h 75"/>
                <a:gd name="T22" fmla="*/ 11 w 36"/>
                <a:gd name="T23" fmla="*/ 11 h 75"/>
                <a:gd name="T24" fmla="*/ 11 w 36"/>
                <a:gd name="T25" fmla="*/ 30 h 75"/>
                <a:gd name="T26" fmla="*/ 16 w 36"/>
                <a:gd name="T27" fmla="*/ 30 h 75"/>
                <a:gd name="T28" fmla="*/ 23 w 36"/>
                <a:gd name="T29" fmla="*/ 22 h 75"/>
                <a:gd name="T30" fmla="*/ 23 w 36"/>
                <a:gd name="T31" fmla="*/ 18 h 75"/>
                <a:gd name="T32" fmla="*/ 17 w 36"/>
                <a:gd name="T33" fmla="*/ 11 h 75"/>
                <a:gd name="T34" fmla="*/ 11 w 36"/>
                <a:gd name="T35" fmla="*/ 11 h 75"/>
                <a:gd name="T36" fmla="*/ 11 w 36"/>
                <a:gd name="T37" fmla="*/ 41 h 75"/>
                <a:gd name="T38" fmla="*/ 11 w 36"/>
                <a:gd name="T39" fmla="*/ 64 h 75"/>
                <a:gd name="T40" fmla="*/ 18 w 36"/>
                <a:gd name="T41" fmla="*/ 64 h 75"/>
                <a:gd name="T42" fmla="*/ 24 w 36"/>
                <a:gd name="T43" fmla="*/ 57 h 75"/>
                <a:gd name="T44" fmla="*/ 24 w 36"/>
                <a:gd name="T45" fmla="*/ 50 h 75"/>
                <a:gd name="T46" fmla="*/ 17 w 36"/>
                <a:gd name="T47" fmla="*/ 41 h 75"/>
                <a:gd name="T48" fmla="*/ 11 w 36"/>
                <a:gd name="T49" fmla="*/ 41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6" h="75">
                  <a:moveTo>
                    <a:pt x="35" y="17"/>
                  </a:moveTo>
                  <a:cubicBezTo>
                    <a:pt x="35" y="20"/>
                    <a:pt x="35" y="20"/>
                    <a:pt x="35" y="20"/>
                  </a:cubicBezTo>
                  <a:cubicBezTo>
                    <a:pt x="35" y="27"/>
                    <a:pt x="32" y="32"/>
                    <a:pt x="27" y="35"/>
                  </a:cubicBezTo>
                  <a:cubicBezTo>
                    <a:pt x="27" y="35"/>
                    <a:pt x="27" y="35"/>
                    <a:pt x="27" y="35"/>
                  </a:cubicBezTo>
                  <a:cubicBezTo>
                    <a:pt x="34" y="37"/>
                    <a:pt x="36" y="43"/>
                    <a:pt x="36" y="51"/>
                  </a:cubicBezTo>
                  <a:cubicBezTo>
                    <a:pt x="36" y="57"/>
                    <a:pt x="36" y="57"/>
                    <a:pt x="36" y="57"/>
                  </a:cubicBezTo>
                  <a:cubicBezTo>
                    <a:pt x="36" y="68"/>
                    <a:pt x="30" y="75"/>
                    <a:pt x="18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0" y="0"/>
                    <a:pt x="35" y="6"/>
                    <a:pt x="35" y="17"/>
                  </a:cubicBezTo>
                  <a:close/>
                  <a:moveTo>
                    <a:pt x="11" y="11"/>
                  </a:moveTo>
                  <a:cubicBezTo>
                    <a:pt x="11" y="30"/>
                    <a:pt x="11" y="30"/>
                    <a:pt x="11" y="30"/>
                  </a:cubicBezTo>
                  <a:cubicBezTo>
                    <a:pt x="16" y="30"/>
                    <a:pt x="16" y="30"/>
                    <a:pt x="16" y="30"/>
                  </a:cubicBezTo>
                  <a:cubicBezTo>
                    <a:pt x="20" y="30"/>
                    <a:pt x="23" y="28"/>
                    <a:pt x="23" y="22"/>
                  </a:cubicBezTo>
                  <a:cubicBezTo>
                    <a:pt x="23" y="18"/>
                    <a:pt x="23" y="18"/>
                    <a:pt x="23" y="18"/>
                  </a:cubicBezTo>
                  <a:cubicBezTo>
                    <a:pt x="23" y="13"/>
                    <a:pt x="21" y="11"/>
                    <a:pt x="17" y="11"/>
                  </a:cubicBezTo>
                  <a:lnTo>
                    <a:pt x="11" y="11"/>
                  </a:lnTo>
                  <a:close/>
                  <a:moveTo>
                    <a:pt x="11" y="41"/>
                  </a:moveTo>
                  <a:cubicBezTo>
                    <a:pt x="11" y="64"/>
                    <a:pt x="11" y="64"/>
                    <a:pt x="11" y="64"/>
                  </a:cubicBezTo>
                  <a:cubicBezTo>
                    <a:pt x="18" y="64"/>
                    <a:pt x="18" y="64"/>
                    <a:pt x="18" y="64"/>
                  </a:cubicBezTo>
                  <a:cubicBezTo>
                    <a:pt x="22" y="64"/>
                    <a:pt x="24" y="62"/>
                    <a:pt x="24" y="57"/>
                  </a:cubicBezTo>
                  <a:cubicBezTo>
                    <a:pt x="24" y="50"/>
                    <a:pt x="24" y="50"/>
                    <a:pt x="24" y="50"/>
                  </a:cubicBezTo>
                  <a:cubicBezTo>
                    <a:pt x="24" y="43"/>
                    <a:pt x="22" y="41"/>
                    <a:pt x="17" y="41"/>
                  </a:cubicBezTo>
                  <a:lnTo>
                    <a:pt x="11" y="4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62" name="Freeform 9863"/>
            <p:cNvSpPr>
              <a:spLocks/>
            </p:cNvSpPr>
            <p:nvPr/>
          </p:nvSpPr>
          <p:spPr bwMode="auto">
            <a:xfrm>
              <a:off x="6716763" y="1754194"/>
              <a:ext cx="66676" cy="147638"/>
            </a:xfrm>
            <a:custGeom>
              <a:avLst/>
              <a:gdLst>
                <a:gd name="T0" fmla="*/ 35 w 35"/>
                <a:gd name="T1" fmla="*/ 48 h 77"/>
                <a:gd name="T2" fmla="*/ 35 w 35"/>
                <a:gd name="T3" fmla="*/ 58 h 77"/>
                <a:gd name="T4" fmla="*/ 17 w 35"/>
                <a:gd name="T5" fmla="*/ 77 h 77"/>
                <a:gd name="T6" fmla="*/ 0 w 35"/>
                <a:gd name="T7" fmla="*/ 58 h 77"/>
                <a:gd name="T8" fmla="*/ 0 w 35"/>
                <a:gd name="T9" fmla="*/ 19 h 77"/>
                <a:gd name="T10" fmla="*/ 17 w 35"/>
                <a:gd name="T11" fmla="*/ 0 h 77"/>
                <a:gd name="T12" fmla="*/ 35 w 35"/>
                <a:gd name="T13" fmla="*/ 19 h 77"/>
                <a:gd name="T14" fmla="*/ 35 w 35"/>
                <a:gd name="T15" fmla="*/ 26 h 77"/>
                <a:gd name="T16" fmla="*/ 24 w 35"/>
                <a:gd name="T17" fmla="*/ 26 h 77"/>
                <a:gd name="T18" fmla="*/ 24 w 35"/>
                <a:gd name="T19" fmla="*/ 18 h 77"/>
                <a:gd name="T20" fmla="*/ 18 w 35"/>
                <a:gd name="T21" fmla="*/ 11 h 77"/>
                <a:gd name="T22" fmla="*/ 12 w 35"/>
                <a:gd name="T23" fmla="*/ 18 h 77"/>
                <a:gd name="T24" fmla="*/ 12 w 35"/>
                <a:gd name="T25" fmla="*/ 58 h 77"/>
                <a:gd name="T26" fmla="*/ 18 w 35"/>
                <a:gd name="T27" fmla="*/ 66 h 77"/>
                <a:gd name="T28" fmla="*/ 24 w 35"/>
                <a:gd name="T29" fmla="*/ 58 h 77"/>
                <a:gd name="T30" fmla="*/ 24 w 35"/>
                <a:gd name="T31" fmla="*/ 48 h 77"/>
                <a:gd name="T32" fmla="*/ 35 w 35"/>
                <a:gd name="T33" fmla="*/ 48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5" h="77">
                  <a:moveTo>
                    <a:pt x="35" y="48"/>
                  </a:moveTo>
                  <a:cubicBezTo>
                    <a:pt x="35" y="58"/>
                    <a:pt x="35" y="58"/>
                    <a:pt x="35" y="58"/>
                  </a:cubicBezTo>
                  <a:cubicBezTo>
                    <a:pt x="35" y="70"/>
                    <a:pt x="29" y="77"/>
                    <a:pt x="17" y="77"/>
                  </a:cubicBezTo>
                  <a:cubicBezTo>
                    <a:pt x="6" y="77"/>
                    <a:pt x="0" y="70"/>
                    <a:pt x="0" y="58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7"/>
                    <a:pt x="6" y="0"/>
                    <a:pt x="17" y="0"/>
                  </a:cubicBezTo>
                  <a:cubicBezTo>
                    <a:pt x="29" y="0"/>
                    <a:pt x="35" y="7"/>
                    <a:pt x="35" y="19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24" y="26"/>
                    <a:pt x="24" y="26"/>
                    <a:pt x="24" y="26"/>
                  </a:cubicBezTo>
                  <a:cubicBezTo>
                    <a:pt x="24" y="18"/>
                    <a:pt x="24" y="18"/>
                    <a:pt x="24" y="18"/>
                  </a:cubicBezTo>
                  <a:cubicBezTo>
                    <a:pt x="24" y="13"/>
                    <a:pt x="21" y="11"/>
                    <a:pt x="18" y="11"/>
                  </a:cubicBezTo>
                  <a:cubicBezTo>
                    <a:pt x="14" y="11"/>
                    <a:pt x="12" y="13"/>
                    <a:pt x="12" y="18"/>
                  </a:cubicBezTo>
                  <a:cubicBezTo>
                    <a:pt x="12" y="58"/>
                    <a:pt x="12" y="58"/>
                    <a:pt x="12" y="58"/>
                  </a:cubicBezTo>
                  <a:cubicBezTo>
                    <a:pt x="12" y="64"/>
                    <a:pt x="14" y="66"/>
                    <a:pt x="18" y="66"/>
                  </a:cubicBezTo>
                  <a:cubicBezTo>
                    <a:pt x="21" y="66"/>
                    <a:pt x="24" y="64"/>
                    <a:pt x="24" y="58"/>
                  </a:cubicBezTo>
                  <a:cubicBezTo>
                    <a:pt x="24" y="48"/>
                    <a:pt x="24" y="48"/>
                    <a:pt x="24" y="48"/>
                  </a:cubicBezTo>
                  <a:lnTo>
                    <a:pt x="35" y="48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63" name="Freeform 9864"/>
            <p:cNvSpPr>
              <a:spLocks/>
            </p:cNvSpPr>
            <p:nvPr/>
          </p:nvSpPr>
          <p:spPr bwMode="auto">
            <a:xfrm>
              <a:off x="7493056" y="1430343"/>
              <a:ext cx="590555" cy="682627"/>
            </a:xfrm>
            <a:custGeom>
              <a:avLst/>
              <a:gdLst>
                <a:gd name="T0" fmla="*/ 203 w 310"/>
                <a:gd name="T1" fmla="*/ 258 h 358"/>
                <a:gd name="T2" fmla="*/ 270 w 310"/>
                <a:gd name="T3" fmla="*/ 211 h 358"/>
                <a:gd name="T4" fmla="*/ 245 w 310"/>
                <a:gd name="T5" fmla="*/ 39 h 358"/>
                <a:gd name="T6" fmla="*/ 75 w 310"/>
                <a:gd name="T7" fmla="*/ 69 h 358"/>
                <a:gd name="T8" fmla="*/ 50 w 310"/>
                <a:gd name="T9" fmla="*/ 143 h 358"/>
                <a:gd name="T10" fmla="*/ 50 w 310"/>
                <a:gd name="T11" fmla="*/ 143 h 358"/>
                <a:gd name="T12" fmla="*/ 50 w 310"/>
                <a:gd name="T13" fmla="*/ 143 h 358"/>
                <a:gd name="T14" fmla="*/ 56 w 310"/>
                <a:gd name="T15" fmla="*/ 179 h 358"/>
                <a:gd name="T16" fmla="*/ 46 w 310"/>
                <a:gd name="T17" fmla="*/ 250 h 358"/>
                <a:gd name="T18" fmla="*/ 7 w 310"/>
                <a:gd name="T19" fmla="*/ 302 h 358"/>
                <a:gd name="T20" fmla="*/ 12 w 310"/>
                <a:gd name="T21" fmla="*/ 333 h 358"/>
                <a:gd name="T22" fmla="*/ 37 w 310"/>
                <a:gd name="T23" fmla="*/ 351 h 358"/>
                <a:gd name="T24" fmla="*/ 68 w 310"/>
                <a:gd name="T25" fmla="*/ 346 h 358"/>
                <a:gd name="T26" fmla="*/ 110 w 310"/>
                <a:gd name="T27" fmla="*/ 288 h 358"/>
                <a:gd name="T28" fmla="*/ 175 w 310"/>
                <a:gd name="T29" fmla="*/ 263 h 358"/>
                <a:gd name="T30" fmla="*/ 201 w 310"/>
                <a:gd name="T31" fmla="*/ 259 h 358"/>
                <a:gd name="T32" fmla="*/ 203 w 310"/>
                <a:gd name="T33" fmla="*/ 258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10" h="358">
                  <a:moveTo>
                    <a:pt x="203" y="258"/>
                  </a:moveTo>
                  <a:cubicBezTo>
                    <a:pt x="228" y="251"/>
                    <a:pt x="252" y="234"/>
                    <a:pt x="270" y="211"/>
                  </a:cubicBezTo>
                  <a:cubicBezTo>
                    <a:pt x="310" y="155"/>
                    <a:pt x="299" y="78"/>
                    <a:pt x="245" y="39"/>
                  </a:cubicBezTo>
                  <a:cubicBezTo>
                    <a:pt x="192" y="0"/>
                    <a:pt x="115" y="13"/>
                    <a:pt x="75" y="69"/>
                  </a:cubicBezTo>
                  <a:cubicBezTo>
                    <a:pt x="58" y="91"/>
                    <a:pt x="51" y="117"/>
                    <a:pt x="50" y="143"/>
                  </a:cubicBezTo>
                  <a:cubicBezTo>
                    <a:pt x="50" y="143"/>
                    <a:pt x="50" y="143"/>
                    <a:pt x="50" y="143"/>
                  </a:cubicBezTo>
                  <a:cubicBezTo>
                    <a:pt x="50" y="143"/>
                    <a:pt x="50" y="143"/>
                    <a:pt x="50" y="143"/>
                  </a:cubicBezTo>
                  <a:cubicBezTo>
                    <a:pt x="50" y="155"/>
                    <a:pt x="52" y="168"/>
                    <a:pt x="56" y="179"/>
                  </a:cubicBezTo>
                  <a:cubicBezTo>
                    <a:pt x="58" y="204"/>
                    <a:pt x="57" y="234"/>
                    <a:pt x="46" y="250"/>
                  </a:cubicBezTo>
                  <a:cubicBezTo>
                    <a:pt x="7" y="302"/>
                    <a:pt x="7" y="302"/>
                    <a:pt x="7" y="302"/>
                  </a:cubicBezTo>
                  <a:cubicBezTo>
                    <a:pt x="0" y="312"/>
                    <a:pt x="2" y="326"/>
                    <a:pt x="12" y="333"/>
                  </a:cubicBezTo>
                  <a:cubicBezTo>
                    <a:pt x="37" y="351"/>
                    <a:pt x="37" y="351"/>
                    <a:pt x="37" y="351"/>
                  </a:cubicBezTo>
                  <a:cubicBezTo>
                    <a:pt x="47" y="358"/>
                    <a:pt x="61" y="356"/>
                    <a:pt x="68" y="346"/>
                  </a:cubicBezTo>
                  <a:cubicBezTo>
                    <a:pt x="110" y="288"/>
                    <a:pt x="110" y="288"/>
                    <a:pt x="110" y="288"/>
                  </a:cubicBezTo>
                  <a:cubicBezTo>
                    <a:pt x="126" y="275"/>
                    <a:pt x="154" y="267"/>
                    <a:pt x="175" y="263"/>
                  </a:cubicBezTo>
                  <a:cubicBezTo>
                    <a:pt x="184" y="262"/>
                    <a:pt x="192" y="261"/>
                    <a:pt x="201" y="259"/>
                  </a:cubicBezTo>
                  <a:cubicBezTo>
                    <a:pt x="202" y="258"/>
                    <a:pt x="203" y="258"/>
                    <a:pt x="203" y="258"/>
                  </a:cubicBezTo>
                  <a:close/>
                </a:path>
              </a:pathLst>
            </a:custGeom>
            <a:solidFill>
              <a:srgbClr val="F3C9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64" name="Freeform 9865"/>
            <p:cNvSpPr>
              <a:spLocks/>
            </p:cNvSpPr>
            <p:nvPr/>
          </p:nvSpPr>
          <p:spPr bwMode="auto">
            <a:xfrm>
              <a:off x="7540681" y="1504956"/>
              <a:ext cx="542929" cy="608015"/>
            </a:xfrm>
            <a:custGeom>
              <a:avLst/>
              <a:gdLst>
                <a:gd name="T0" fmla="*/ 245 w 285"/>
                <a:gd name="T1" fmla="*/ 172 h 319"/>
                <a:gd name="T2" fmla="*/ 220 w 285"/>
                <a:gd name="T3" fmla="*/ 0 h 319"/>
                <a:gd name="T4" fmla="*/ 0 w 285"/>
                <a:gd name="T5" fmla="*/ 303 h 319"/>
                <a:gd name="T6" fmla="*/ 12 w 285"/>
                <a:gd name="T7" fmla="*/ 312 h 319"/>
                <a:gd name="T8" fmla="*/ 43 w 285"/>
                <a:gd name="T9" fmla="*/ 307 h 319"/>
                <a:gd name="T10" fmla="*/ 85 w 285"/>
                <a:gd name="T11" fmla="*/ 249 h 319"/>
                <a:gd name="T12" fmla="*/ 150 w 285"/>
                <a:gd name="T13" fmla="*/ 224 h 319"/>
                <a:gd name="T14" fmla="*/ 176 w 285"/>
                <a:gd name="T15" fmla="*/ 220 h 319"/>
                <a:gd name="T16" fmla="*/ 178 w 285"/>
                <a:gd name="T17" fmla="*/ 219 h 319"/>
                <a:gd name="T18" fmla="*/ 178 w 285"/>
                <a:gd name="T19" fmla="*/ 219 h 319"/>
                <a:gd name="T20" fmla="*/ 245 w 285"/>
                <a:gd name="T21" fmla="*/ 172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5" h="319">
                  <a:moveTo>
                    <a:pt x="245" y="172"/>
                  </a:moveTo>
                  <a:cubicBezTo>
                    <a:pt x="285" y="116"/>
                    <a:pt x="274" y="39"/>
                    <a:pt x="220" y="0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12" y="312"/>
                    <a:pt x="12" y="312"/>
                    <a:pt x="12" y="312"/>
                  </a:cubicBezTo>
                  <a:cubicBezTo>
                    <a:pt x="22" y="319"/>
                    <a:pt x="36" y="317"/>
                    <a:pt x="43" y="307"/>
                  </a:cubicBezTo>
                  <a:cubicBezTo>
                    <a:pt x="85" y="249"/>
                    <a:pt x="85" y="249"/>
                    <a:pt x="85" y="249"/>
                  </a:cubicBezTo>
                  <a:cubicBezTo>
                    <a:pt x="101" y="236"/>
                    <a:pt x="129" y="228"/>
                    <a:pt x="150" y="224"/>
                  </a:cubicBezTo>
                  <a:cubicBezTo>
                    <a:pt x="159" y="223"/>
                    <a:pt x="167" y="222"/>
                    <a:pt x="176" y="220"/>
                  </a:cubicBezTo>
                  <a:cubicBezTo>
                    <a:pt x="177" y="219"/>
                    <a:pt x="178" y="219"/>
                    <a:pt x="178" y="219"/>
                  </a:cubicBezTo>
                  <a:cubicBezTo>
                    <a:pt x="178" y="219"/>
                    <a:pt x="178" y="219"/>
                    <a:pt x="178" y="219"/>
                  </a:cubicBezTo>
                  <a:cubicBezTo>
                    <a:pt x="203" y="212"/>
                    <a:pt x="227" y="195"/>
                    <a:pt x="245" y="172"/>
                  </a:cubicBezTo>
                  <a:close/>
                </a:path>
              </a:pathLst>
            </a:custGeom>
            <a:solidFill>
              <a:srgbClr val="EFBE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65" name="Freeform 9866"/>
            <p:cNvSpPr>
              <a:spLocks/>
            </p:cNvSpPr>
            <p:nvPr/>
          </p:nvSpPr>
          <p:spPr bwMode="auto">
            <a:xfrm>
              <a:off x="7605769" y="1739907"/>
              <a:ext cx="88901" cy="206376"/>
            </a:xfrm>
            <a:custGeom>
              <a:avLst/>
              <a:gdLst>
                <a:gd name="T0" fmla="*/ 56 w 56"/>
                <a:gd name="T1" fmla="*/ 0 h 130"/>
                <a:gd name="T2" fmla="*/ 0 w 56"/>
                <a:gd name="T3" fmla="*/ 130 h 130"/>
                <a:gd name="T4" fmla="*/ 56 w 56"/>
                <a:gd name="T5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6" h="130">
                  <a:moveTo>
                    <a:pt x="56" y="0"/>
                  </a:moveTo>
                  <a:lnTo>
                    <a:pt x="0" y="130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66" name="Line 9867"/>
            <p:cNvSpPr>
              <a:spLocks noChangeShapeType="1"/>
            </p:cNvSpPr>
            <p:nvPr/>
          </p:nvSpPr>
          <p:spPr bwMode="auto">
            <a:xfrm flipH="1">
              <a:off x="7605769" y="1739907"/>
              <a:ext cx="88901" cy="206376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67" name="Freeform 9868"/>
            <p:cNvSpPr>
              <a:spLocks/>
            </p:cNvSpPr>
            <p:nvPr/>
          </p:nvSpPr>
          <p:spPr bwMode="auto">
            <a:xfrm>
              <a:off x="7594657" y="1725619"/>
              <a:ext cx="112713" cy="233363"/>
            </a:xfrm>
            <a:custGeom>
              <a:avLst/>
              <a:gdLst>
                <a:gd name="T0" fmla="*/ 2 w 59"/>
                <a:gd name="T1" fmla="*/ 121 h 122"/>
                <a:gd name="T2" fmla="*/ 1 w 59"/>
                <a:gd name="T3" fmla="*/ 114 h 122"/>
                <a:gd name="T4" fmla="*/ 48 w 59"/>
                <a:gd name="T5" fmla="*/ 4 h 122"/>
                <a:gd name="T6" fmla="*/ 55 w 59"/>
                <a:gd name="T7" fmla="*/ 2 h 122"/>
                <a:gd name="T8" fmla="*/ 58 w 59"/>
                <a:gd name="T9" fmla="*/ 9 h 122"/>
                <a:gd name="T10" fmla="*/ 11 w 59"/>
                <a:gd name="T11" fmla="*/ 118 h 122"/>
                <a:gd name="T12" fmla="*/ 4 w 59"/>
                <a:gd name="T13" fmla="*/ 121 h 122"/>
                <a:gd name="T14" fmla="*/ 2 w 59"/>
                <a:gd name="T15" fmla="*/ 121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9" h="122">
                  <a:moveTo>
                    <a:pt x="2" y="121"/>
                  </a:moveTo>
                  <a:cubicBezTo>
                    <a:pt x="0" y="119"/>
                    <a:pt x="0" y="116"/>
                    <a:pt x="1" y="114"/>
                  </a:cubicBezTo>
                  <a:cubicBezTo>
                    <a:pt x="48" y="4"/>
                    <a:pt x="48" y="4"/>
                    <a:pt x="48" y="4"/>
                  </a:cubicBezTo>
                  <a:cubicBezTo>
                    <a:pt x="49" y="2"/>
                    <a:pt x="52" y="0"/>
                    <a:pt x="55" y="2"/>
                  </a:cubicBezTo>
                  <a:cubicBezTo>
                    <a:pt x="58" y="3"/>
                    <a:pt x="59" y="6"/>
                    <a:pt x="58" y="9"/>
                  </a:cubicBezTo>
                  <a:cubicBezTo>
                    <a:pt x="11" y="118"/>
                    <a:pt x="11" y="118"/>
                    <a:pt x="11" y="118"/>
                  </a:cubicBezTo>
                  <a:cubicBezTo>
                    <a:pt x="10" y="121"/>
                    <a:pt x="6" y="122"/>
                    <a:pt x="4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68" name="Freeform 9869"/>
            <p:cNvSpPr>
              <a:spLocks/>
            </p:cNvSpPr>
            <p:nvPr/>
          </p:nvSpPr>
          <p:spPr bwMode="auto">
            <a:xfrm>
              <a:off x="7694670" y="1736732"/>
              <a:ext cx="34925" cy="84138"/>
            </a:xfrm>
            <a:custGeom>
              <a:avLst/>
              <a:gdLst>
                <a:gd name="T0" fmla="*/ 0 w 22"/>
                <a:gd name="T1" fmla="*/ 0 h 53"/>
                <a:gd name="T2" fmla="*/ 22 w 22"/>
                <a:gd name="T3" fmla="*/ 53 h 53"/>
                <a:gd name="T4" fmla="*/ 0 w 22"/>
                <a:gd name="T5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53">
                  <a:moveTo>
                    <a:pt x="0" y="0"/>
                  </a:moveTo>
                  <a:lnTo>
                    <a:pt x="22" y="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69" name="Line 9870"/>
            <p:cNvSpPr>
              <a:spLocks noChangeShapeType="1"/>
            </p:cNvSpPr>
            <p:nvPr/>
          </p:nvSpPr>
          <p:spPr bwMode="auto">
            <a:xfrm>
              <a:off x="7694670" y="1736732"/>
              <a:ext cx="34925" cy="84138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70" name="Freeform 9871"/>
            <p:cNvSpPr>
              <a:spLocks/>
            </p:cNvSpPr>
            <p:nvPr/>
          </p:nvSpPr>
          <p:spPr bwMode="auto">
            <a:xfrm>
              <a:off x="7681970" y="1725619"/>
              <a:ext cx="58738" cy="106363"/>
            </a:xfrm>
            <a:custGeom>
              <a:avLst/>
              <a:gdLst>
                <a:gd name="T0" fmla="*/ 22 w 31"/>
                <a:gd name="T1" fmla="*/ 55 h 56"/>
                <a:gd name="T2" fmla="*/ 20 w 31"/>
                <a:gd name="T3" fmla="*/ 52 h 56"/>
                <a:gd name="T4" fmla="*/ 2 w 31"/>
                <a:gd name="T5" fmla="*/ 8 h 56"/>
                <a:gd name="T6" fmla="*/ 5 w 31"/>
                <a:gd name="T7" fmla="*/ 1 h 56"/>
                <a:gd name="T8" fmla="*/ 12 w 31"/>
                <a:gd name="T9" fmla="*/ 4 h 56"/>
                <a:gd name="T10" fmla="*/ 30 w 31"/>
                <a:gd name="T11" fmla="*/ 48 h 56"/>
                <a:gd name="T12" fmla="*/ 27 w 31"/>
                <a:gd name="T13" fmla="*/ 55 h 56"/>
                <a:gd name="T14" fmla="*/ 22 w 31"/>
                <a:gd name="T15" fmla="*/ 55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" h="56">
                  <a:moveTo>
                    <a:pt x="22" y="55"/>
                  </a:moveTo>
                  <a:cubicBezTo>
                    <a:pt x="21" y="54"/>
                    <a:pt x="20" y="53"/>
                    <a:pt x="20" y="52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0" y="6"/>
                    <a:pt x="2" y="2"/>
                    <a:pt x="5" y="1"/>
                  </a:cubicBezTo>
                  <a:cubicBezTo>
                    <a:pt x="7" y="0"/>
                    <a:pt x="11" y="1"/>
                    <a:pt x="12" y="4"/>
                  </a:cubicBezTo>
                  <a:cubicBezTo>
                    <a:pt x="30" y="48"/>
                    <a:pt x="30" y="48"/>
                    <a:pt x="30" y="48"/>
                  </a:cubicBezTo>
                  <a:cubicBezTo>
                    <a:pt x="31" y="51"/>
                    <a:pt x="30" y="54"/>
                    <a:pt x="27" y="55"/>
                  </a:cubicBezTo>
                  <a:cubicBezTo>
                    <a:pt x="25" y="56"/>
                    <a:pt x="23" y="56"/>
                    <a:pt x="22" y="5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71" name="Freeform 9872"/>
            <p:cNvSpPr>
              <a:spLocks/>
            </p:cNvSpPr>
            <p:nvPr/>
          </p:nvSpPr>
          <p:spPr bwMode="auto">
            <a:xfrm>
              <a:off x="7650220" y="1828807"/>
              <a:ext cx="168276" cy="150813"/>
            </a:xfrm>
            <a:custGeom>
              <a:avLst/>
              <a:gdLst>
                <a:gd name="T0" fmla="*/ 106 w 106"/>
                <a:gd name="T1" fmla="*/ 0 h 95"/>
                <a:gd name="T2" fmla="*/ 0 w 106"/>
                <a:gd name="T3" fmla="*/ 95 h 95"/>
                <a:gd name="T4" fmla="*/ 106 w 106"/>
                <a:gd name="T5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6" h="95">
                  <a:moveTo>
                    <a:pt x="106" y="0"/>
                  </a:moveTo>
                  <a:lnTo>
                    <a:pt x="0" y="95"/>
                  </a:lnTo>
                  <a:lnTo>
                    <a:pt x="1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72" name="Line 9873"/>
            <p:cNvSpPr>
              <a:spLocks noChangeShapeType="1"/>
            </p:cNvSpPr>
            <p:nvPr/>
          </p:nvSpPr>
          <p:spPr bwMode="auto">
            <a:xfrm flipH="1">
              <a:off x="7650220" y="1828807"/>
              <a:ext cx="168276" cy="150813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73" name="Freeform 9874"/>
            <p:cNvSpPr>
              <a:spLocks/>
            </p:cNvSpPr>
            <p:nvPr/>
          </p:nvSpPr>
          <p:spPr bwMode="auto">
            <a:xfrm>
              <a:off x="7637520" y="1817695"/>
              <a:ext cx="193676" cy="173038"/>
            </a:xfrm>
            <a:custGeom>
              <a:avLst/>
              <a:gdLst>
                <a:gd name="T0" fmla="*/ 2 w 101"/>
                <a:gd name="T1" fmla="*/ 89 h 91"/>
                <a:gd name="T2" fmla="*/ 2 w 101"/>
                <a:gd name="T3" fmla="*/ 88 h 91"/>
                <a:gd name="T4" fmla="*/ 2 w 101"/>
                <a:gd name="T5" fmla="*/ 81 h 91"/>
                <a:gd name="T6" fmla="*/ 92 w 101"/>
                <a:gd name="T7" fmla="*/ 2 h 91"/>
                <a:gd name="T8" fmla="*/ 99 w 101"/>
                <a:gd name="T9" fmla="*/ 2 h 91"/>
                <a:gd name="T10" fmla="*/ 99 w 101"/>
                <a:gd name="T11" fmla="*/ 10 h 91"/>
                <a:gd name="T12" fmla="*/ 9 w 101"/>
                <a:gd name="T13" fmla="*/ 89 h 91"/>
                <a:gd name="T14" fmla="*/ 2 w 101"/>
                <a:gd name="T15" fmla="*/ 89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1" h="91">
                  <a:moveTo>
                    <a:pt x="2" y="89"/>
                  </a:moveTo>
                  <a:cubicBezTo>
                    <a:pt x="2" y="88"/>
                    <a:pt x="2" y="88"/>
                    <a:pt x="2" y="88"/>
                  </a:cubicBezTo>
                  <a:cubicBezTo>
                    <a:pt x="0" y="86"/>
                    <a:pt x="0" y="83"/>
                    <a:pt x="2" y="81"/>
                  </a:cubicBezTo>
                  <a:cubicBezTo>
                    <a:pt x="92" y="2"/>
                    <a:pt x="92" y="2"/>
                    <a:pt x="92" y="2"/>
                  </a:cubicBezTo>
                  <a:cubicBezTo>
                    <a:pt x="94" y="0"/>
                    <a:pt x="97" y="0"/>
                    <a:pt x="99" y="2"/>
                  </a:cubicBezTo>
                  <a:cubicBezTo>
                    <a:pt x="101" y="5"/>
                    <a:pt x="101" y="8"/>
                    <a:pt x="99" y="10"/>
                  </a:cubicBezTo>
                  <a:cubicBezTo>
                    <a:pt x="9" y="89"/>
                    <a:pt x="9" y="89"/>
                    <a:pt x="9" y="89"/>
                  </a:cubicBezTo>
                  <a:cubicBezTo>
                    <a:pt x="7" y="91"/>
                    <a:pt x="4" y="91"/>
                    <a:pt x="2" y="89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74" name="Freeform 9875"/>
            <p:cNvSpPr>
              <a:spLocks/>
            </p:cNvSpPr>
            <p:nvPr/>
          </p:nvSpPr>
          <p:spPr bwMode="auto">
            <a:xfrm>
              <a:off x="7729595" y="1820870"/>
              <a:ext cx="92076" cy="7938"/>
            </a:xfrm>
            <a:custGeom>
              <a:avLst/>
              <a:gdLst>
                <a:gd name="T0" fmla="*/ 58 w 58"/>
                <a:gd name="T1" fmla="*/ 5 h 5"/>
                <a:gd name="T2" fmla="*/ 0 w 58"/>
                <a:gd name="T3" fmla="*/ 0 h 5"/>
                <a:gd name="T4" fmla="*/ 58 w 58"/>
                <a:gd name="T5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8" h="5">
                  <a:moveTo>
                    <a:pt x="58" y="5"/>
                  </a:moveTo>
                  <a:lnTo>
                    <a:pt x="0" y="0"/>
                  </a:lnTo>
                  <a:lnTo>
                    <a:pt x="58" y="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75" name="Line 9876"/>
            <p:cNvSpPr>
              <a:spLocks noChangeShapeType="1"/>
            </p:cNvSpPr>
            <p:nvPr/>
          </p:nvSpPr>
          <p:spPr bwMode="auto">
            <a:xfrm flipH="1" flipV="1">
              <a:off x="7729595" y="1820870"/>
              <a:ext cx="92076" cy="7938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76" name="Freeform 9877"/>
            <p:cNvSpPr>
              <a:spLocks/>
            </p:cNvSpPr>
            <p:nvPr/>
          </p:nvSpPr>
          <p:spPr bwMode="auto">
            <a:xfrm>
              <a:off x="7718483" y="1811345"/>
              <a:ext cx="112713" cy="28575"/>
            </a:xfrm>
            <a:custGeom>
              <a:avLst/>
              <a:gdLst>
                <a:gd name="T0" fmla="*/ 3 w 59"/>
                <a:gd name="T1" fmla="*/ 10 h 15"/>
                <a:gd name="T2" fmla="*/ 1 w 59"/>
                <a:gd name="T3" fmla="*/ 5 h 15"/>
                <a:gd name="T4" fmla="*/ 6 w 59"/>
                <a:gd name="T5" fmla="*/ 0 h 15"/>
                <a:gd name="T6" fmla="*/ 54 w 59"/>
                <a:gd name="T7" fmla="*/ 4 h 15"/>
                <a:gd name="T8" fmla="*/ 59 w 59"/>
                <a:gd name="T9" fmla="*/ 10 h 15"/>
                <a:gd name="T10" fmla="*/ 53 w 59"/>
                <a:gd name="T11" fmla="*/ 15 h 15"/>
                <a:gd name="T12" fmla="*/ 6 w 59"/>
                <a:gd name="T13" fmla="*/ 11 h 15"/>
                <a:gd name="T14" fmla="*/ 3 w 59"/>
                <a:gd name="T15" fmla="*/ 1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9" h="15">
                  <a:moveTo>
                    <a:pt x="3" y="10"/>
                  </a:moveTo>
                  <a:cubicBezTo>
                    <a:pt x="1" y="9"/>
                    <a:pt x="0" y="7"/>
                    <a:pt x="1" y="5"/>
                  </a:cubicBezTo>
                  <a:cubicBezTo>
                    <a:pt x="1" y="2"/>
                    <a:pt x="3" y="0"/>
                    <a:pt x="6" y="0"/>
                  </a:cubicBezTo>
                  <a:cubicBezTo>
                    <a:pt x="54" y="4"/>
                    <a:pt x="54" y="4"/>
                    <a:pt x="54" y="4"/>
                  </a:cubicBezTo>
                  <a:cubicBezTo>
                    <a:pt x="57" y="4"/>
                    <a:pt x="59" y="7"/>
                    <a:pt x="59" y="10"/>
                  </a:cubicBezTo>
                  <a:cubicBezTo>
                    <a:pt x="59" y="13"/>
                    <a:pt x="56" y="15"/>
                    <a:pt x="53" y="15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5" y="11"/>
                    <a:pt x="4" y="10"/>
                    <a:pt x="3" y="10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77" name="Freeform 9878"/>
            <p:cNvSpPr>
              <a:spLocks/>
            </p:cNvSpPr>
            <p:nvPr/>
          </p:nvSpPr>
          <p:spPr bwMode="auto">
            <a:xfrm>
              <a:off x="7504169" y="1990733"/>
              <a:ext cx="130176" cy="103188"/>
            </a:xfrm>
            <a:custGeom>
              <a:avLst/>
              <a:gdLst>
                <a:gd name="T0" fmla="*/ 74 w 82"/>
                <a:gd name="T1" fmla="*/ 65 h 65"/>
                <a:gd name="T2" fmla="*/ 0 w 82"/>
                <a:gd name="T3" fmla="*/ 12 h 65"/>
                <a:gd name="T4" fmla="*/ 9 w 82"/>
                <a:gd name="T5" fmla="*/ 0 h 65"/>
                <a:gd name="T6" fmla="*/ 82 w 82"/>
                <a:gd name="T7" fmla="*/ 53 h 65"/>
                <a:gd name="T8" fmla="*/ 74 w 82"/>
                <a:gd name="T9" fmla="*/ 6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65">
                  <a:moveTo>
                    <a:pt x="74" y="65"/>
                  </a:moveTo>
                  <a:lnTo>
                    <a:pt x="0" y="12"/>
                  </a:lnTo>
                  <a:lnTo>
                    <a:pt x="9" y="0"/>
                  </a:lnTo>
                  <a:lnTo>
                    <a:pt x="82" y="53"/>
                  </a:lnTo>
                  <a:lnTo>
                    <a:pt x="74" y="65"/>
                  </a:lnTo>
                  <a:close/>
                </a:path>
              </a:pathLst>
            </a:custGeom>
            <a:solidFill>
              <a:srgbClr val="EB8F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78" name="Freeform 9879"/>
            <p:cNvSpPr>
              <a:spLocks/>
            </p:cNvSpPr>
            <p:nvPr/>
          </p:nvSpPr>
          <p:spPr bwMode="auto">
            <a:xfrm>
              <a:off x="7521631" y="1968508"/>
              <a:ext cx="128588" cy="101600"/>
            </a:xfrm>
            <a:custGeom>
              <a:avLst/>
              <a:gdLst>
                <a:gd name="T0" fmla="*/ 73 w 81"/>
                <a:gd name="T1" fmla="*/ 64 h 64"/>
                <a:gd name="T2" fmla="*/ 0 w 81"/>
                <a:gd name="T3" fmla="*/ 12 h 64"/>
                <a:gd name="T4" fmla="*/ 9 w 81"/>
                <a:gd name="T5" fmla="*/ 0 h 64"/>
                <a:gd name="T6" fmla="*/ 81 w 81"/>
                <a:gd name="T7" fmla="*/ 52 h 64"/>
                <a:gd name="T8" fmla="*/ 73 w 81"/>
                <a:gd name="T9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64">
                  <a:moveTo>
                    <a:pt x="73" y="64"/>
                  </a:moveTo>
                  <a:lnTo>
                    <a:pt x="0" y="12"/>
                  </a:lnTo>
                  <a:lnTo>
                    <a:pt x="9" y="0"/>
                  </a:lnTo>
                  <a:lnTo>
                    <a:pt x="81" y="52"/>
                  </a:lnTo>
                  <a:lnTo>
                    <a:pt x="73" y="64"/>
                  </a:lnTo>
                  <a:close/>
                </a:path>
              </a:pathLst>
            </a:custGeom>
            <a:solidFill>
              <a:srgbClr val="EB8F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79" name="Freeform 9880"/>
            <p:cNvSpPr>
              <a:spLocks/>
            </p:cNvSpPr>
            <p:nvPr/>
          </p:nvSpPr>
          <p:spPr bwMode="auto">
            <a:xfrm>
              <a:off x="7539094" y="1946283"/>
              <a:ext cx="127001" cy="101600"/>
            </a:xfrm>
            <a:custGeom>
              <a:avLst/>
              <a:gdLst>
                <a:gd name="T0" fmla="*/ 72 w 80"/>
                <a:gd name="T1" fmla="*/ 64 h 64"/>
                <a:gd name="T2" fmla="*/ 0 w 80"/>
                <a:gd name="T3" fmla="*/ 11 h 64"/>
                <a:gd name="T4" fmla="*/ 7 w 80"/>
                <a:gd name="T5" fmla="*/ 0 h 64"/>
                <a:gd name="T6" fmla="*/ 80 w 80"/>
                <a:gd name="T7" fmla="*/ 53 h 64"/>
                <a:gd name="T8" fmla="*/ 72 w 80"/>
                <a:gd name="T9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" h="64">
                  <a:moveTo>
                    <a:pt x="72" y="64"/>
                  </a:moveTo>
                  <a:lnTo>
                    <a:pt x="0" y="11"/>
                  </a:lnTo>
                  <a:lnTo>
                    <a:pt x="7" y="0"/>
                  </a:lnTo>
                  <a:lnTo>
                    <a:pt x="80" y="53"/>
                  </a:lnTo>
                  <a:lnTo>
                    <a:pt x="72" y="64"/>
                  </a:lnTo>
                  <a:close/>
                </a:path>
              </a:pathLst>
            </a:custGeom>
            <a:solidFill>
              <a:srgbClr val="EB8F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80" name="Freeform 9881"/>
            <p:cNvSpPr>
              <a:spLocks/>
            </p:cNvSpPr>
            <p:nvPr/>
          </p:nvSpPr>
          <p:spPr bwMode="auto">
            <a:xfrm>
              <a:off x="7556556" y="1922470"/>
              <a:ext cx="127001" cy="103188"/>
            </a:xfrm>
            <a:custGeom>
              <a:avLst/>
              <a:gdLst>
                <a:gd name="T0" fmla="*/ 72 w 80"/>
                <a:gd name="T1" fmla="*/ 65 h 65"/>
                <a:gd name="T2" fmla="*/ 0 w 80"/>
                <a:gd name="T3" fmla="*/ 12 h 65"/>
                <a:gd name="T4" fmla="*/ 7 w 80"/>
                <a:gd name="T5" fmla="*/ 0 h 65"/>
                <a:gd name="T6" fmla="*/ 80 w 80"/>
                <a:gd name="T7" fmla="*/ 53 h 65"/>
                <a:gd name="T8" fmla="*/ 72 w 80"/>
                <a:gd name="T9" fmla="*/ 6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" h="65">
                  <a:moveTo>
                    <a:pt x="72" y="65"/>
                  </a:moveTo>
                  <a:lnTo>
                    <a:pt x="0" y="12"/>
                  </a:lnTo>
                  <a:lnTo>
                    <a:pt x="7" y="0"/>
                  </a:lnTo>
                  <a:lnTo>
                    <a:pt x="80" y="53"/>
                  </a:lnTo>
                  <a:lnTo>
                    <a:pt x="72" y="65"/>
                  </a:lnTo>
                  <a:close/>
                </a:path>
              </a:pathLst>
            </a:custGeom>
            <a:solidFill>
              <a:srgbClr val="EB8F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81" name="Freeform 9882"/>
            <p:cNvSpPr>
              <a:spLocks/>
            </p:cNvSpPr>
            <p:nvPr/>
          </p:nvSpPr>
          <p:spPr bwMode="auto">
            <a:xfrm>
              <a:off x="7613707" y="1963745"/>
              <a:ext cx="69851" cy="61913"/>
            </a:xfrm>
            <a:custGeom>
              <a:avLst/>
              <a:gdLst>
                <a:gd name="T0" fmla="*/ 36 w 44"/>
                <a:gd name="T1" fmla="*/ 39 h 39"/>
                <a:gd name="T2" fmla="*/ 0 w 44"/>
                <a:gd name="T3" fmla="*/ 12 h 39"/>
                <a:gd name="T4" fmla="*/ 8 w 44"/>
                <a:gd name="T5" fmla="*/ 0 h 39"/>
                <a:gd name="T6" fmla="*/ 44 w 44"/>
                <a:gd name="T7" fmla="*/ 27 h 39"/>
                <a:gd name="T8" fmla="*/ 36 w 44"/>
                <a:gd name="T9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39">
                  <a:moveTo>
                    <a:pt x="36" y="39"/>
                  </a:moveTo>
                  <a:lnTo>
                    <a:pt x="0" y="12"/>
                  </a:lnTo>
                  <a:lnTo>
                    <a:pt x="8" y="0"/>
                  </a:lnTo>
                  <a:lnTo>
                    <a:pt x="44" y="27"/>
                  </a:lnTo>
                  <a:lnTo>
                    <a:pt x="36" y="39"/>
                  </a:lnTo>
                  <a:close/>
                </a:path>
              </a:pathLst>
            </a:custGeom>
            <a:solidFill>
              <a:srgbClr val="F789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82" name="Freeform 9883"/>
            <p:cNvSpPr>
              <a:spLocks/>
            </p:cNvSpPr>
            <p:nvPr/>
          </p:nvSpPr>
          <p:spPr bwMode="auto">
            <a:xfrm>
              <a:off x="7596244" y="1989145"/>
              <a:ext cx="69851" cy="58738"/>
            </a:xfrm>
            <a:custGeom>
              <a:avLst/>
              <a:gdLst>
                <a:gd name="T0" fmla="*/ 36 w 44"/>
                <a:gd name="T1" fmla="*/ 37 h 37"/>
                <a:gd name="T2" fmla="*/ 0 w 44"/>
                <a:gd name="T3" fmla="*/ 11 h 37"/>
                <a:gd name="T4" fmla="*/ 8 w 44"/>
                <a:gd name="T5" fmla="*/ 0 h 37"/>
                <a:gd name="T6" fmla="*/ 44 w 44"/>
                <a:gd name="T7" fmla="*/ 26 h 37"/>
                <a:gd name="T8" fmla="*/ 36 w 44"/>
                <a:gd name="T9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37">
                  <a:moveTo>
                    <a:pt x="36" y="37"/>
                  </a:moveTo>
                  <a:lnTo>
                    <a:pt x="0" y="11"/>
                  </a:lnTo>
                  <a:lnTo>
                    <a:pt x="8" y="0"/>
                  </a:lnTo>
                  <a:lnTo>
                    <a:pt x="44" y="26"/>
                  </a:lnTo>
                  <a:lnTo>
                    <a:pt x="36" y="37"/>
                  </a:lnTo>
                  <a:close/>
                </a:path>
              </a:pathLst>
            </a:custGeom>
            <a:solidFill>
              <a:srgbClr val="F789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83" name="Freeform 9884"/>
            <p:cNvSpPr>
              <a:spLocks/>
            </p:cNvSpPr>
            <p:nvPr/>
          </p:nvSpPr>
          <p:spPr bwMode="auto">
            <a:xfrm>
              <a:off x="7580369" y="2011370"/>
              <a:ext cx="69851" cy="58738"/>
            </a:xfrm>
            <a:custGeom>
              <a:avLst/>
              <a:gdLst>
                <a:gd name="T0" fmla="*/ 36 w 44"/>
                <a:gd name="T1" fmla="*/ 37 h 37"/>
                <a:gd name="T2" fmla="*/ 0 w 44"/>
                <a:gd name="T3" fmla="*/ 11 h 37"/>
                <a:gd name="T4" fmla="*/ 8 w 44"/>
                <a:gd name="T5" fmla="*/ 0 h 37"/>
                <a:gd name="T6" fmla="*/ 44 w 44"/>
                <a:gd name="T7" fmla="*/ 25 h 37"/>
                <a:gd name="T8" fmla="*/ 36 w 44"/>
                <a:gd name="T9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37">
                  <a:moveTo>
                    <a:pt x="36" y="37"/>
                  </a:moveTo>
                  <a:lnTo>
                    <a:pt x="0" y="11"/>
                  </a:lnTo>
                  <a:lnTo>
                    <a:pt x="8" y="0"/>
                  </a:lnTo>
                  <a:lnTo>
                    <a:pt x="44" y="25"/>
                  </a:lnTo>
                  <a:lnTo>
                    <a:pt x="36" y="37"/>
                  </a:lnTo>
                  <a:close/>
                </a:path>
              </a:pathLst>
            </a:custGeom>
            <a:solidFill>
              <a:srgbClr val="F789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84" name="Freeform 9885"/>
            <p:cNvSpPr>
              <a:spLocks/>
            </p:cNvSpPr>
            <p:nvPr/>
          </p:nvSpPr>
          <p:spPr bwMode="auto">
            <a:xfrm>
              <a:off x="7564494" y="2032008"/>
              <a:ext cx="69851" cy="61913"/>
            </a:xfrm>
            <a:custGeom>
              <a:avLst/>
              <a:gdLst>
                <a:gd name="T0" fmla="*/ 36 w 44"/>
                <a:gd name="T1" fmla="*/ 39 h 39"/>
                <a:gd name="T2" fmla="*/ 0 w 44"/>
                <a:gd name="T3" fmla="*/ 12 h 39"/>
                <a:gd name="T4" fmla="*/ 8 w 44"/>
                <a:gd name="T5" fmla="*/ 0 h 39"/>
                <a:gd name="T6" fmla="*/ 44 w 44"/>
                <a:gd name="T7" fmla="*/ 27 h 39"/>
                <a:gd name="T8" fmla="*/ 36 w 44"/>
                <a:gd name="T9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39">
                  <a:moveTo>
                    <a:pt x="36" y="39"/>
                  </a:moveTo>
                  <a:lnTo>
                    <a:pt x="0" y="12"/>
                  </a:lnTo>
                  <a:lnTo>
                    <a:pt x="8" y="0"/>
                  </a:lnTo>
                  <a:lnTo>
                    <a:pt x="44" y="27"/>
                  </a:lnTo>
                  <a:lnTo>
                    <a:pt x="36" y="39"/>
                  </a:lnTo>
                  <a:close/>
                </a:path>
              </a:pathLst>
            </a:custGeom>
            <a:solidFill>
              <a:srgbClr val="F789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85" name="Freeform 9886"/>
            <p:cNvSpPr>
              <a:spLocks/>
            </p:cNvSpPr>
            <p:nvPr/>
          </p:nvSpPr>
          <p:spPr bwMode="auto">
            <a:xfrm>
              <a:off x="8075673" y="1803407"/>
              <a:ext cx="71438" cy="25400"/>
            </a:xfrm>
            <a:custGeom>
              <a:avLst/>
              <a:gdLst>
                <a:gd name="T0" fmla="*/ 45 w 45"/>
                <a:gd name="T1" fmla="*/ 16 h 16"/>
                <a:gd name="T2" fmla="*/ 0 w 45"/>
                <a:gd name="T3" fmla="*/ 0 h 16"/>
                <a:gd name="T4" fmla="*/ 45 w 45"/>
                <a:gd name="T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16">
                  <a:moveTo>
                    <a:pt x="45" y="16"/>
                  </a:moveTo>
                  <a:lnTo>
                    <a:pt x="0" y="0"/>
                  </a:lnTo>
                  <a:lnTo>
                    <a:pt x="45" y="16"/>
                  </a:lnTo>
                  <a:close/>
                </a:path>
              </a:pathLst>
            </a:custGeom>
            <a:solidFill>
              <a:srgbClr val="F3C9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86" name="Line 9887"/>
            <p:cNvSpPr>
              <a:spLocks noChangeShapeType="1"/>
            </p:cNvSpPr>
            <p:nvPr/>
          </p:nvSpPr>
          <p:spPr bwMode="auto">
            <a:xfrm flipH="1" flipV="1">
              <a:off x="8075673" y="1803407"/>
              <a:ext cx="71438" cy="2540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87" name="Freeform 9888"/>
            <p:cNvSpPr>
              <a:spLocks/>
            </p:cNvSpPr>
            <p:nvPr/>
          </p:nvSpPr>
          <p:spPr bwMode="auto">
            <a:xfrm>
              <a:off x="8066148" y="1790707"/>
              <a:ext cx="90488" cy="50800"/>
            </a:xfrm>
            <a:custGeom>
              <a:avLst/>
              <a:gdLst>
                <a:gd name="T0" fmla="*/ 1 w 47"/>
                <a:gd name="T1" fmla="*/ 8 h 27"/>
                <a:gd name="T2" fmla="*/ 1 w 47"/>
                <a:gd name="T3" fmla="*/ 4 h 27"/>
                <a:gd name="T4" fmla="*/ 7 w 47"/>
                <a:gd name="T5" fmla="*/ 1 h 27"/>
                <a:gd name="T6" fmla="*/ 43 w 47"/>
                <a:gd name="T7" fmla="*/ 17 h 27"/>
                <a:gd name="T8" fmla="*/ 46 w 47"/>
                <a:gd name="T9" fmla="*/ 23 h 27"/>
                <a:gd name="T10" fmla="*/ 40 w 47"/>
                <a:gd name="T11" fmla="*/ 26 h 27"/>
                <a:gd name="T12" fmla="*/ 3 w 47"/>
                <a:gd name="T13" fmla="*/ 10 h 27"/>
                <a:gd name="T14" fmla="*/ 1 w 47"/>
                <a:gd name="T15" fmla="*/ 8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27">
                  <a:moveTo>
                    <a:pt x="1" y="8"/>
                  </a:moveTo>
                  <a:cubicBezTo>
                    <a:pt x="1" y="7"/>
                    <a:pt x="0" y="5"/>
                    <a:pt x="1" y="4"/>
                  </a:cubicBezTo>
                  <a:cubicBezTo>
                    <a:pt x="2" y="1"/>
                    <a:pt x="5" y="0"/>
                    <a:pt x="7" y="1"/>
                  </a:cubicBezTo>
                  <a:cubicBezTo>
                    <a:pt x="43" y="17"/>
                    <a:pt x="43" y="17"/>
                    <a:pt x="43" y="17"/>
                  </a:cubicBezTo>
                  <a:cubicBezTo>
                    <a:pt x="46" y="18"/>
                    <a:pt x="47" y="21"/>
                    <a:pt x="46" y="23"/>
                  </a:cubicBezTo>
                  <a:cubicBezTo>
                    <a:pt x="45" y="25"/>
                    <a:pt x="42" y="27"/>
                    <a:pt x="40" y="26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9"/>
                    <a:pt x="2" y="9"/>
                    <a:pt x="1" y="8"/>
                  </a:cubicBezTo>
                  <a:close/>
                </a:path>
              </a:pathLst>
            </a:custGeom>
            <a:solidFill>
              <a:srgbClr val="F3C9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88" name="Freeform 9889"/>
            <p:cNvSpPr>
              <a:spLocks/>
            </p:cNvSpPr>
            <p:nvPr/>
          </p:nvSpPr>
          <p:spPr bwMode="auto">
            <a:xfrm>
              <a:off x="8104248" y="1716094"/>
              <a:ext cx="74613" cy="19050"/>
            </a:xfrm>
            <a:custGeom>
              <a:avLst/>
              <a:gdLst>
                <a:gd name="T0" fmla="*/ 47 w 47"/>
                <a:gd name="T1" fmla="*/ 12 h 12"/>
                <a:gd name="T2" fmla="*/ 0 w 47"/>
                <a:gd name="T3" fmla="*/ 0 h 12"/>
                <a:gd name="T4" fmla="*/ 47 w 47"/>
                <a:gd name="T5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12">
                  <a:moveTo>
                    <a:pt x="47" y="12"/>
                  </a:moveTo>
                  <a:lnTo>
                    <a:pt x="0" y="0"/>
                  </a:lnTo>
                  <a:lnTo>
                    <a:pt x="47" y="12"/>
                  </a:lnTo>
                  <a:close/>
                </a:path>
              </a:pathLst>
            </a:custGeom>
            <a:solidFill>
              <a:srgbClr val="F3C9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89" name="Line 9890"/>
            <p:cNvSpPr>
              <a:spLocks noChangeShapeType="1"/>
            </p:cNvSpPr>
            <p:nvPr/>
          </p:nvSpPr>
          <p:spPr bwMode="auto">
            <a:xfrm flipH="1" flipV="1">
              <a:off x="8104248" y="1716094"/>
              <a:ext cx="74613" cy="1905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90" name="Freeform 9891"/>
            <p:cNvSpPr>
              <a:spLocks/>
            </p:cNvSpPr>
            <p:nvPr/>
          </p:nvSpPr>
          <p:spPr bwMode="auto">
            <a:xfrm>
              <a:off x="8094723" y="1706569"/>
              <a:ext cx="93663" cy="38100"/>
            </a:xfrm>
            <a:custGeom>
              <a:avLst/>
              <a:gdLst>
                <a:gd name="T0" fmla="*/ 2 w 49"/>
                <a:gd name="T1" fmla="*/ 8 h 20"/>
                <a:gd name="T2" fmla="*/ 1 w 49"/>
                <a:gd name="T3" fmla="*/ 4 h 20"/>
                <a:gd name="T4" fmla="*/ 6 w 49"/>
                <a:gd name="T5" fmla="*/ 1 h 20"/>
                <a:gd name="T6" fmla="*/ 45 w 49"/>
                <a:gd name="T7" fmla="*/ 10 h 20"/>
                <a:gd name="T8" fmla="*/ 48 w 49"/>
                <a:gd name="T9" fmla="*/ 16 h 20"/>
                <a:gd name="T10" fmla="*/ 42 w 49"/>
                <a:gd name="T11" fmla="*/ 19 h 20"/>
                <a:gd name="T12" fmla="*/ 4 w 49"/>
                <a:gd name="T13" fmla="*/ 10 h 20"/>
                <a:gd name="T14" fmla="*/ 2 w 49"/>
                <a:gd name="T15" fmla="*/ 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9" h="20">
                  <a:moveTo>
                    <a:pt x="2" y="8"/>
                  </a:moveTo>
                  <a:cubicBezTo>
                    <a:pt x="1" y="7"/>
                    <a:pt x="0" y="6"/>
                    <a:pt x="1" y="4"/>
                  </a:cubicBezTo>
                  <a:cubicBezTo>
                    <a:pt x="1" y="2"/>
                    <a:pt x="4" y="0"/>
                    <a:pt x="6" y="1"/>
                  </a:cubicBezTo>
                  <a:cubicBezTo>
                    <a:pt x="45" y="10"/>
                    <a:pt x="45" y="10"/>
                    <a:pt x="45" y="10"/>
                  </a:cubicBezTo>
                  <a:cubicBezTo>
                    <a:pt x="47" y="11"/>
                    <a:pt x="49" y="13"/>
                    <a:pt x="48" y="16"/>
                  </a:cubicBezTo>
                  <a:cubicBezTo>
                    <a:pt x="47" y="18"/>
                    <a:pt x="45" y="20"/>
                    <a:pt x="42" y="19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3" y="9"/>
                    <a:pt x="3" y="9"/>
                    <a:pt x="2" y="8"/>
                  </a:cubicBezTo>
                  <a:close/>
                </a:path>
              </a:pathLst>
            </a:custGeom>
            <a:solidFill>
              <a:srgbClr val="F3C9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10" name="Freeform 9893"/>
            <p:cNvSpPr>
              <a:spLocks/>
            </p:cNvSpPr>
            <p:nvPr/>
          </p:nvSpPr>
          <p:spPr bwMode="auto">
            <a:xfrm>
              <a:off x="8099425" y="1619250"/>
              <a:ext cx="74613" cy="11113"/>
            </a:xfrm>
            <a:custGeom>
              <a:avLst/>
              <a:gdLst>
                <a:gd name="T0" fmla="*/ 47 w 47"/>
                <a:gd name="T1" fmla="*/ 0 h 7"/>
                <a:gd name="T2" fmla="*/ 0 w 47"/>
                <a:gd name="T3" fmla="*/ 7 h 7"/>
                <a:gd name="T4" fmla="*/ 47 w 47"/>
                <a:gd name="T5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7">
                  <a:moveTo>
                    <a:pt x="47" y="0"/>
                  </a:moveTo>
                  <a:lnTo>
                    <a:pt x="0" y="7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F3C9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11" name="Line 9894"/>
            <p:cNvSpPr>
              <a:spLocks noChangeShapeType="1"/>
            </p:cNvSpPr>
            <p:nvPr/>
          </p:nvSpPr>
          <p:spPr bwMode="auto">
            <a:xfrm flipH="1">
              <a:off x="8099425" y="1619250"/>
              <a:ext cx="74613" cy="11113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12" name="Freeform 9895"/>
            <p:cNvSpPr>
              <a:spLocks/>
            </p:cNvSpPr>
            <p:nvPr/>
          </p:nvSpPr>
          <p:spPr bwMode="auto">
            <a:xfrm>
              <a:off x="8089900" y="1609725"/>
              <a:ext cx="90488" cy="30163"/>
            </a:xfrm>
            <a:custGeom>
              <a:avLst/>
              <a:gdLst>
                <a:gd name="T0" fmla="*/ 3 w 48"/>
                <a:gd name="T1" fmla="*/ 15 h 16"/>
                <a:gd name="T2" fmla="*/ 0 w 48"/>
                <a:gd name="T3" fmla="*/ 12 h 16"/>
                <a:gd name="T4" fmla="*/ 4 w 48"/>
                <a:gd name="T5" fmla="*/ 7 h 16"/>
                <a:gd name="T6" fmla="*/ 43 w 48"/>
                <a:gd name="T7" fmla="*/ 0 h 16"/>
                <a:gd name="T8" fmla="*/ 48 w 48"/>
                <a:gd name="T9" fmla="*/ 4 h 16"/>
                <a:gd name="T10" fmla="*/ 44 w 48"/>
                <a:gd name="T11" fmla="*/ 9 h 16"/>
                <a:gd name="T12" fmla="*/ 5 w 48"/>
                <a:gd name="T13" fmla="*/ 16 h 16"/>
                <a:gd name="T14" fmla="*/ 3 w 48"/>
                <a:gd name="T15" fmla="*/ 15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8" h="16">
                  <a:moveTo>
                    <a:pt x="3" y="15"/>
                  </a:moveTo>
                  <a:cubicBezTo>
                    <a:pt x="1" y="15"/>
                    <a:pt x="0" y="14"/>
                    <a:pt x="0" y="12"/>
                  </a:cubicBezTo>
                  <a:cubicBezTo>
                    <a:pt x="0" y="10"/>
                    <a:pt x="1" y="7"/>
                    <a:pt x="4" y="7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5" y="0"/>
                    <a:pt x="48" y="1"/>
                    <a:pt x="48" y="4"/>
                  </a:cubicBezTo>
                  <a:cubicBezTo>
                    <a:pt x="48" y="6"/>
                    <a:pt x="47" y="9"/>
                    <a:pt x="44" y="9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4" y="16"/>
                    <a:pt x="4" y="16"/>
                    <a:pt x="3" y="15"/>
                  </a:cubicBezTo>
                  <a:close/>
                </a:path>
              </a:pathLst>
            </a:custGeom>
            <a:solidFill>
              <a:srgbClr val="F3C9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13" name="Freeform 9896"/>
            <p:cNvSpPr>
              <a:spLocks/>
            </p:cNvSpPr>
            <p:nvPr/>
          </p:nvSpPr>
          <p:spPr bwMode="auto">
            <a:xfrm>
              <a:off x="8061325" y="1514475"/>
              <a:ext cx="68263" cy="30163"/>
            </a:xfrm>
            <a:custGeom>
              <a:avLst/>
              <a:gdLst>
                <a:gd name="T0" fmla="*/ 43 w 43"/>
                <a:gd name="T1" fmla="*/ 0 h 19"/>
                <a:gd name="T2" fmla="*/ 0 w 43"/>
                <a:gd name="T3" fmla="*/ 19 h 19"/>
                <a:gd name="T4" fmla="*/ 43 w 43"/>
                <a:gd name="T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19">
                  <a:moveTo>
                    <a:pt x="43" y="0"/>
                  </a:moveTo>
                  <a:lnTo>
                    <a:pt x="0" y="19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F3C9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14" name="Line 9897"/>
            <p:cNvSpPr>
              <a:spLocks noChangeShapeType="1"/>
            </p:cNvSpPr>
            <p:nvPr/>
          </p:nvSpPr>
          <p:spPr bwMode="auto">
            <a:xfrm flipH="1">
              <a:off x="8061325" y="1514475"/>
              <a:ext cx="68263" cy="30163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15" name="Freeform 9898"/>
            <p:cNvSpPr>
              <a:spLocks/>
            </p:cNvSpPr>
            <p:nvPr/>
          </p:nvSpPr>
          <p:spPr bwMode="auto">
            <a:xfrm>
              <a:off x="8051800" y="1504950"/>
              <a:ext cx="87313" cy="49213"/>
            </a:xfrm>
            <a:custGeom>
              <a:avLst/>
              <a:gdLst>
                <a:gd name="T0" fmla="*/ 4 w 46"/>
                <a:gd name="T1" fmla="*/ 26 h 26"/>
                <a:gd name="T2" fmla="*/ 1 w 46"/>
                <a:gd name="T3" fmla="*/ 23 h 26"/>
                <a:gd name="T4" fmla="*/ 3 w 46"/>
                <a:gd name="T5" fmla="*/ 17 h 26"/>
                <a:gd name="T6" fmla="*/ 40 w 46"/>
                <a:gd name="T7" fmla="*/ 1 h 26"/>
                <a:gd name="T8" fmla="*/ 45 w 46"/>
                <a:gd name="T9" fmla="*/ 4 h 26"/>
                <a:gd name="T10" fmla="*/ 43 w 46"/>
                <a:gd name="T11" fmla="*/ 10 h 26"/>
                <a:gd name="T12" fmla="*/ 7 w 46"/>
                <a:gd name="T13" fmla="*/ 25 h 26"/>
                <a:gd name="T14" fmla="*/ 4 w 46"/>
                <a:gd name="T15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6" h="26">
                  <a:moveTo>
                    <a:pt x="4" y="26"/>
                  </a:moveTo>
                  <a:cubicBezTo>
                    <a:pt x="3" y="25"/>
                    <a:pt x="1" y="24"/>
                    <a:pt x="1" y="23"/>
                  </a:cubicBezTo>
                  <a:cubicBezTo>
                    <a:pt x="0" y="21"/>
                    <a:pt x="1" y="18"/>
                    <a:pt x="3" y="17"/>
                  </a:cubicBezTo>
                  <a:cubicBezTo>
                    <a:pt x="40" y="1"/>
                    <a:pt x="40" y="1"/>
                    <a:pt x="40" y="1"/>
                  </a:cubicBezTo>
                  <a:cubicBezTo>
                    <a:pt x="42" y="0"/>
                    <a:pt x="44" y="1"/>
                    <a:pt x="45" y="4"/>
                  </a:cubicBezTo>
                  <a:cubicBezTo>
                    <a:pt x="46" y="6"/>
                    <a:pt x="45" y="9"/>
                    <a:pt x="43" y="10"/>
                  </a:cubicBezTo>
                  <a:cubicBezTo>
                    <a:pt x="7" y="25"/>
                    <a:pt x="7" y="25"/>
                    <a:pt x="7" y="25"/>
                  </a:cubicBezTo>
                  <a:cubicBezTo>
                    <a:pt x="6" y="26"/>
                    <a:pt x="5" y="26"/>
                    <a:pt x="4" y="26"/>
                  </a:cubicBezTo>
                  <a:close/>
                </a:path>
              </a:pathLst>
            </a:custGeom>
            <a:solidFill>
              <a:srgbClr val="F3C9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16" name="Freeform 9899"/>
            <p:cNvSpPr>
              <a:spLocks/>
            </p:cNvSpPr>
            <p:nvPr/>
          </p:nvSpPr>
          <p:spPr bwMode="auto">
            <a:xfrm>
              <a:off x="7605713" y="1435100"/>
              <a:ext cx="44450" cy="60325"/>
            </a:xfrm>
            <a:custGeom>
              <a:avLst/>
              <a:gdLst>
                <a:gd name="T0" fmla="*/ 0 w 28"/>
                <a:gd name="T1" fmla="*/ 0 h 38"/>
                <a:gd name="T2" fmla="*/ 28 w 28"/>
                <a:gd name="T3" fmla="*/ 38 h 38"/>
                <a:gd name="T4" fmla="*/ 0 w 28"/>
                <a:gd name="T5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" h="38">
                  <a:moveTo>
                    <a:pt x="0" y="0"/>
                  </a:moveTo>
                  <a:lnTo>
                    <a:pt x="28" y="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3C9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17" name="Line 9900"/>
            <p:cNvSpPr>
              <a:spLocks noChangeShapeType="1"/>
            </p:cNvSpPr>
            <p:nvPr/>
          </p:nvSpPr>
          <p:spPr bwMode="auto">
            <a:xfrm>
              <a:off x="7605713" y="1435100"/>
              <a:ext cx="44450" cy="60325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18" name="Freeform 9901"/>
            <p:cNvSpPr>
              <a:spLocks/>
            </p:cNvSpPr>
            <p:nvPr/>
          </p:nvSpPr>
          <p:spPr bwMode="auto">
            <a:xfrm>
              <a:off x="7593013" y="1427163"/>
              <a:ext cx="69850" cy="76200"/>
            </a:xfrm>
            <a:custGeom>
              <a:avLst/>
              <a:gdLst>
                <a:gd name="T0" fmla="*/ 30 w 37"/>
                <a:gd name="T1" fmla="*/ 39 h 40"/>
                <a:gd name="T2" fmla="*/ 35 w 37"/>
                <a:gd name="T3" fmla="*/ 38 h 40"/>
                <a:gd name="T4" fmla="*/ 35 w 37"/>
                <a:gd name="T5" fmla="*/ 32 h 40"/>
                <a:gd name="T6" fmla="*/ 9 w 37"/>
                <a:gd name="T7" fmla="*/ 2 h 40"/>
                <a:gd name="T8" fmla="*/ 2 w 37"/>
                <a:gd name="T9" fmla="*/ 2 h 40"/>
                <a:gd name="T10" fmla="*/ 2 w 37"/>
                <a:gd name="T11" fmla="*/ 8 h 40"/>
                <a:gd name="T12" fmla="*/ 28 w 37"/>
                <a:gd name="T13" fmla="*/ 38 h 40"/>
                <a:gd name="T14" fmla="*/ 30 w 37"/>
                <a:gd name="T15" fmla="*/ 39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7" h="40">
                  <a:moveTo>
                    <a:pt x="30" y="39"/>
                  </a:moveTo>
                  <a:cubicBezTo>
                    <a:pt x="32" y="40"/>
                    <a:pt x="33" y="39"/>
                    <a:pt x="35" y="38"/>
                  </a:cubicBezTo>
                  <a:cubicBezTo>
                    <a:pt x="37" y="36"/>
                    <a:pt x="37" y="34"/>
                    <a:pt x="35" y="3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7" y="0"/>
                    <a:pt x="4" y="0"/>
                    <a:pt x="2" y="2"/>
                  </a:cubicBezTo>
                  <a:cubicBezTo>
                    <a:pt x="1" y="3"/>
                    <a:pt x="0" y="6"/>
                    <a:pt x="2" y="8"/>
                  </a:cubicBezTo>
                  <a:cubicBezTo>
                    <a:pt x="28" y="38"/>
                    <a:pt x="28" y="38"/>
                    <a:pt x="28" y="38"/>
                  </a:cubicBezTo>
                  <a:cubicBezTo>
                    <a:pt x="29" y="38"/>
                    <a:pt x="30" y="39"/>
                    <a:pt x="30" y="39"/>
                  </a:cubicBezTo>
                  <a:close/>
                </a:path>
              </a:pathLst>
            </a:custGeom>
            <a:solidFill>
              <a:srgbClr val="F3C9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19" name="Freeform 9902"/>
            <p:cNvSpPr>
              <a:spLocks/>
            </p:cNvSpPr>
            <p:nvPr/>
          </p:nvSpPr>
          <p:spPr bwMode="auto">
            <a:xfrm>
              <a:off x="7683500" y="1374775"/>
              <a:ext cx="39688" cy="65088"/>
            </a:xfrm>
            <a:custGeom>
              <a:avLst/>
              <a:gdLst>
                <a:gd name="T0" fmla="*/ 0 w 25"/>
                <a:gd name="T1" fmla="*/ 0 h 41"/>
                <a:gd name="T2" fmla="*/ 25 w 25"/>
                <a:gd name="T3" fmla="*/ 41 h 41"/>
                <a:gd name="T4" fmla="*/ 0 w 25"/>
                <a:gd name="T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" h="41">
                  <a:moveTo>
                    <a:pt x="0" y="0"/>
                  </a:moveTo>
                  <a:lnTo>
                    <a:pt x="25" y="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3C9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20" name="Line 9903"/>
            <p:cNvSpPr>
              <a:spLocks noChangeShapeType="1"/>
            </p:cNvSpPr>
            <p:nvPr/>
          </p:nvSpPr>
          <p:spPr bwMode="auto">
            <a:xfrm>
              <a:off x="7683500" y="1374775"/>
              <a:ext cx="39688" cy="65088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21" name="Freeform 9904"/>
            <p:cNvSpPr>
              <a:spLocks/>
            </p:cNvSpPr>
            <p:nvPr/>
          </p:nvSpPr>
          <p:spPr bwMode="auto">
            <a:xfrm>
              <a:off x="7673975" y="1365250"/>
              <a:ext cx="58738" cy="84138"/>
            </a:xfrm>
            <a:custGeom>
              <a:avLst/>
              <a:gdLst>
                <a:gd name="T0" fmla="*/ 24 w 31"/>
                <a:gd name="T1" fmla="*/ 43 h 44"/>
                <a:gd name="T2" fmla="*/ 29 w 31"/>
                <a:gd name="T3" fmla="*/ 43 h 44"/>
                <a:gd name="T4" fmla="*/ 30 w 31"/>
                <a:gd name="T5" fmla="*/ 36 h 44"/>
                <a:gd name="T6" fmla="*/ 9 w 31"/>
                <a:gd name="T7" fmla="*/ 3 h 44"/>
                <a:gd name="T8" fmla="*/ 3 w 31"/>
                <a:gd name="T9" fmla="*/ 1 h 44"/>
                <a:gd name="T10" fmla="*/ 1 w 31"/>
                <a:gd name="T11" fmla="*/ 8 h 44"/>
                <a:gd name="T12" fmla="*/ 22 w 31"/>
                <a:gd name="T13" fmla="*/ 41 h 44"/>
                <a:gd name="T14" fmla="*/ 24 w 31"/>
                <a:gd name="T15" fmla="*/ 4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" h="44">
                  <a:moveTo>
                    <a:pt x="24" y="43"/>
                  </a:moveTo>
                  <a:cubicBezTo>
                    <a:pt x="26" y="44"/>
                    <a:pt x="27" y="44"/>
                    <a:pt x="29" y="43"/>
                  </a:cubicBezTo>
                  <a:cubicBezTo>
                    <a:pt x="31" y="41"/>
                    <a:pt x="31" y="39"/>
                    <a:pt x="30" y="36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8" y="1"/>
                    <a:pt x="5" y="0"/>
                    <a:pt x="3" y="1"/>
                  </a:cubicBezTo>
                  <a:cubicBezTo>
                    <a:pt x="1" y="3"/>
                    <a:pt x="0" y="6"/>
                    <a:pt x="1" y="8"/>
                  </a:cubicBezTo>
                  <a:cubicBezTo>
                    <a:pt x="22" y="41"/>
                    <a:pt x="22" y="41"/>
                    <a:pt x="22" y="41"/>
                  </a:cubicBezTo>
                  <a:cubicBezTo>
                    <a:pt x="23" y="42"/>
                    <a:pt x="23" y="42"/>
                    <a:pt x="24" y="43"/>
                  </a:cubicBezTo>
                  <a:close/>
                </a:path>
              </a:pathLst>
            </a:custGeom>
            <a:solidFill>
              <a:srgbClr val="F3C9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22" name="Freeform 9905"/>
            <p:cNvSpPr>
              <a:spLocks/>
            </p:cNvSpPr>
            <p:nvPr/>
          </p:nvSpPr>
          <p:spPr bwMode="auto">
            <a:xfrm>
              <a:off x="7796213" y="1344613"/>
              <a:ext cx="11113" cy="74613"/>
            </a:xfrm>
            <a:custGeom>
              <a:avLst/>
              <a:gdLst>
                <a:gd name="T0" fmla="*/ 0 w 7"/>
                <a:gd name="T1" fmla="*/ 0 h 47"/>
                <a:gd name="T2" fmla="*/ 7 w 7"/>
                <a:gd name="T3" fmla="*/ 47 h 47"/>
                <a:gd name="T4" fmla="*/ 0 w 7"/>
                <a:gd name="T5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47">
                  <a:moveTo>
                    <a:pt x="0" y="0"/>
                  </a:moveTo>
                  <a:lnTo>
                    <a:pt x="7" y="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3C9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23" name="Line 9906"/>
            <p:cNvSpPr>
              <a:spLocks noChangeShapeType="1"/>
            </p:cNvSpPr>
            <p:nvPr/>
          </p:nvSpPr>
          <p:spPr bwMode="auto">
            <a:xfrm>
              <a:off x="7796213" y="1344613"/>
              <a:ext cx="11113" cy="74613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872" name="Freeform 9907"/>
            <p:cNvSpPr>
              <a:spLocks/>
            </p:cNvSpPr>
            <p:nvPr/>
          </p:nvSpPr>
          <p:spPr bwMode="auto">
            <a:xfrm>
              <a:off x="7788275" y="1335088"/>
              <a:ext cx="28575" cy="93663"/>
            </a:xfrm>
            <a:custGeom>
              <a:avLst/>
              <a:gdLst>
                <a:gd name="T0" fmla="*/ 7 w 15"/>
                <a:gd name="T1" fmla="*/ 47 h 49"/>
                <a:gd name="T2" fmla="*/ 11 w 15"/>
                <a:gd name="T3" fmla="*/ 49 h 49"/>
                <a:gd name="T4" fmla="*/ 15 w 15"/>
                <a:gd name="T5" fmla="*/ 44 h 49"/>
                <a:gd name="T6" fmla="*/ 9 w 15"/>
                <a:gd name="T7" fmla="*/ 5 h 49"/>
                <a:gd name="T8" fmla="*/ 4 w 15"/>
                <a:gd name="T9" fmla="*/ 1 h 49"/>
                <a:gd name="T10" fmla="*/ 0 w 15"/>
                <a:gd name="T11" fmla="*/ 6 h 49"/>
                <a:gd name="T12" fmla="*/ 6 w 15"/>
                <a:gd name="T13" fmla="*/ 45 h 49"/>
                <a:gd name="T14" fmla="*/ 7 w 15"/>
                <a:gd name="T15" fmla="*/ 47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49">
                  <a:moveTo>
                    <a:pt x="7" y="47"/>
                  </a:moveTo>
                  <a:cubicBezTo>
                    <a:pt x="8" y="48"/>
                    <a:pt x="9" y="49"/>
                    <a:pt x="11" y="49"/>
                  </a:cubicBezTo>
                  <a:cubicBezTo>
                    <a:pt x="13" y="49"/>
                    <a:pt x="15" y="46"/>
                    <a:pt x="15" y="44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2"/>
                    <a:pt x="6" y="0"/>
                    <a:pt x="4" y="1"/>
                  </a:cubicBezTo>
                  <a:cubicBezTo>
                    <a:pt x="1" y="1"/>
                    <a:pt x="0" y="3"/>
                    <a:pt x="0" y="6"/>
                  </a:cubicBezTo>
                  <a:cubicBezTo>
                    <a:pt x="6" y="45"/>
                    <a:pt x="6" y="45"/>
                    <a:pt x="6" y="45"/>
                  </a:cubicBezTo>
                  <a:cubicBezTo>
                    <a:pt x="6" y="46"/>
                    <a:pt x="6" y="47"/>
                    <a:pt x="7" y="47"/>
                  </a:cubicBezTo>
                  <a:close/>
                </a:path>
              </a:pathLst>
            </a:custGeom>
            <a:solidFill>
              <a:srgbClr val="F3C9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873" name="Freeform 9908"/>
            <p:cNvSpPr>
              <a:spLocks/>
            </p:cNvSpPr>
            <p:nvPr/>
          </p:nvSpPr>
          <p:spPr bwMode="auto">
            <a:xfrm>
              <a:off x="7900988" y="1354138"/>
              <a:ext cx="7938" cy="74613"/>
            </a:xfrm>
            <a:custGeom>
              <a:avLst/>
              <a:gdLst>
                <a:gd name="T0" fmla="*/ 5 w 5"/>
                <a:gd name="T1" fmla="*/ 0 h 47"/>
                <a:gd name="T2" fmla="*/ 0 w 5"/>
                <a:gd name="T3" fmla="*/ 47 h 47"/>
                <a:gd name="T4" fmla="*/ 5 w 5"/>
                <a:gd name="T5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47">
                  <a:moveTo>
                    <a:pt x="5" y="0"/>
                  </a:moveTo>
                  <a:lnTo>
                    <a:pt x="0" y="47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3C9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874" name="Line 9909"/>
            <p:cNvSpPr>
              <a:spLocks noChangeShapeType="1"/>
            </p:cNvSpPr>
            <p:nvPr/>
          </p:nvSpPr>
          <p:spPr bwMode="auto">
            <a:xfrm flipH="1">
              <a:off x="7900988" y="1354138"/>
              <a:ext cx="7938" cy="74613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875" name="Freeform 9910"/>
            <p:cNvSpPr>
              <a:spLocks/>
            </p:cNvSpPr>
            <p:nvPr/>
          </p:nvSpPr>
          <p:spPr bwMode="auto">
            <a:xfrm>
              <a:off x="7891463" y="1344613"/>
              <a:ext cx="26988" cy="93663"/>
            </a:xfrm>
            <a:custGeom>
              <a:avLst/>
              <a:gdLst>
                <a:gd name="T0" fmla="*/ 1 w 14"/>
                <a:gd name="T1" fmla="*/ 46 h 49"/>
                <a:gd name="T2" fmla="*/ 5 w 14"/>
                <a:gd name="T3" fmla="*/ 49 h 49"/>
                <a:gd name="T4" fmla="*/ 10 w 14"/>
                <a:gd name="T5" fmla="*/ 44 h 49"/>
                <a:gd name="T6" fmla="*/ 13 w 14"/>
                <a:gd name="T7" fmla="*/ 5 h 49"/>
                <a:gd name="T8" fmla="*/ 9 w 14"/>
                <a:gd name="T9" fmla="*/ 0 h 49"/>
                <a:gd name="T10" fmla="*/ 4 w 14"/>
                <a:gd name="T11" fmla="*/ 4 h 49"/>
                <a:gd name="T12" fmla="*/ 1 w 14"/>
                <a:gd name="T13" fmla="*/ 44 h 49"/>
                <a:gd name="T14" fmla="*/ 1 w 14"/>
                <a:gd name="T15" fmla="*/ 46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49">
                  <a:moveTo>
                    <a:pt x="1" y="46"/>
                  </a:moveTo>
                  <a:cubicBezTo>
                    <a:pt x="2" y="47"/>
                    <a:pt x="3" y="48"/>
                    <a:pt x="5" y="49"/>
                  </a:cubicBezTo>
                  <a:cubicBezTo>
                    <a:pt x="7" y="49"/>
                    <a:pt x="9" y="47"/>
                    <a:pt x="10" y="44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4" y="3"/>
                    <a:pt x="12" y="0"/>
                    <a:pt x="9" y="0"/>
                  </a:cubicBezTo>
                  <a:cubicBezTo>
                    <a:pt x="7" y="0"/>
                    <a:pt x="4" y="2"/>
                    <a:pt x="4" y="4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0" y="45"/>
                    <a:pt x="1" y="45"/>
                    <a:pt x="1" y="46"/>
                  </a:cubicBezTo>
                  <a:close/>
                </a:path>
              </a:pathLst>
            </a:custGeom>
            <a:solidFill>
              <a:srgbClr val="F3C9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876" name="Freeform 9911"/>
            <p:cNvSpPr>
              <a:spLocks/>
            </p:cNvSpPr>
            <p:nvPr/>
          </p:nvSpPr>
          <p:spPr bwMode="auto">
            <a:xfrm>
              <a:off x="7986713" y="1409700"/>
              <a:ext cx="44450" cy="60325"/>
            </a:xfrm>
            <a:custGeom>
              <a:avLst/>
              <a:gdLst>
                <a:gd name="T0" fmla="*/ 28 w 28"/>
                <a:gd name="T1" fmla="*/ 0 h 38"/>
                <a:gd name="T2" fmla="*/ 0 w 28"/>
                <a:gd name="T3" fmla="*/ 38 h 38"/>
                <a:gd name="T4" fmla="*/ 28 w 28"/>
                <a:gd name="T5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" h="38">
                  <a:moveTo>
                    <a:pt x="28" y="0"/>
                  </a:moveTo>
                  <a:lnTo>
                    <a:pt x="0" y="38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F3C9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877" name="Line 9912"/>
            <p:cNvSpPr>
              <a:spLocks noChangeShapeType="1"/>
            </p:cNvSpPr>
            <p:nvPr/>
          </p:nvSpPr>
          <p:spPr bwMode="auto">
            <a:xfrm flipH="1">
              <a:off x="7986713" y="1409700"/>
              <a:ext cx="44450" cy="60325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878" name="Freeform 9913"/>
            <p:cNvSpPr>
              <a:spLocks/>
            </p:cNvSpPr>
            <p:nvPr/>
          </p:nvSpPr>
          <p:spPr bwMode="auto">
            <a:xfrm>
              <a:off x="7977188" y="1398588"/>
              <a:ext cx="63500" cy="80963"/>
            </a:xfrm>
            <a:custGeom>
              <a:avLst/>
              <a:gdLst>
                <a:gd name="T0" fmla="*/ 1 w 33"/>
                <a:gd name="T1" fmla="*/ 37 h 43"/>
                <a:gd name="T2" fmla="*/ 2 w 33"/>
                <a:gd name="T3" fmla="*/ 41 h 43"/>
                <a:gd name="T4" fmla="*/ 9 w 33"/>
                <a:gd name="T5" fmla="*/ 40 h 43"/>
                <a:gd name="T6" fmla="*/ 32 w 33"/>
                <a:gd name="T7" fmla="*/ 8 h 43"/>
                <a:gd name="T8" fmla="*/ 31 w 33"/>
                <a:gd name="T9" fmla="*/ 2 h 43"/>
                <a:gd name="T10" fmla="*/ 24 w 33"/>
                <a:gd name="T11" fmla="*/ 3 h 43"/>
                <a:gd name="T12" fmla="*/ 1 w 33"/>
                <a:gd name="T13" fmla="*/ 35 h 43"/>
                <a:gd name="T14" fmla="*/ 1 w 33"/>
                <a:gd name="T15" fmla="*/ 37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3" h="43">
                  <a:moveTo>
                    <a:pt x="1" y="37"/>
                  </a:moveTo>
                  <a:cubicBezTo>
                    <a:pt x="0" y="39"/>
                    <a:pt x="1" y="40"/>
                    <a:pt x="2" y="41"/>
                  </a:cubicBezTo>
                  <a:cubicBezTo>
                    <a:pt x="4" y="43"/>
                    <a:pt x="7" y="42"/>
                    <a:pt x="9" y="40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3" y="6"/>
                    <a:pt x="33" y="3"/>
                    <a:pt x="31" y="2"/>
                  </a:cubicBezTo>
                  <a:cubicBezTo>
                    <a:pt x="29" y="0"/>
                    <a:pt x="26" y="1"/>
                    <a:pt x="24" y="3"/>
                  </a:cubicBezTo>
                  <a:cubicBezTo>
                    <a:pt x="1" y="35"/>
                    <a:pt x="1" y="35"/>
                    <a:pt x="1" y="35"/>
                  </a:cubicBezTo>
                  <a:cubicBezTo>
                    <a:pt x="1" y="36"/>
                    <a:pt x="1" y="37"/>
                    <a:pt x="1" y="37"/>
                  </a:cubicBezTo>
                  <a:close/>
                </a:path>
              </a:pathLst>
            </a:custGeom>
            <a:solidFill>
              <a:srgbClr val="F3C9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879" name="Freeform 9914"/>
            <p:cNvSpPr>
              <a:spLocks/>
            </p:cNvSpPr>
            <p:nvPr/>
          </p:nvSpPr>
          <p:spPr bwMode="auto">
            <a:xfrm>
              <a:off x="4075113" y="1960563"/>
              <a:ext cx="114300" cy="115888"/>
            </a:xfrm>
            <a:custGeom>
              <a:avLst/>
              <a:gdLst>
                <a:gd name="T0" fmla="*/ 43 w 72"/>
                <a:gd name="T1" fmla="*/ 29 h 73"/>
                <a:gd name="T2" fmla="*/ 72 w 72"/>
                <a:gd name="T3" fmla="*/ 29 h 73"/>
                <a:gd name="T4" fmla="*/ 72 w 72"/>
                <a:gd name="T5" fmla="*/ 44 h 73"/>
                <a:gd name="T6" fmla="*/ 43 w 72"/>
                <a:gd name="T7" fmla="*/ 44 h 73"/>
                <a:gd name="T8" fmla="*/ 43 w 72"/>
                <a:gd name="T9" fmla="*/ 73 h 73"/>
                <a:gd name="T10" fmla="*/ 28 w 72"/>
                <a:gd name="T11" fmla="*/ 73 h 73"/>
                <a:gd name="T12" fmla="*/ 28 w 72"/>
                <a:gd name="T13" fmla="*/ 44 h 73"/>
                <a:gd name="T14" fmla="*/ 0 w 72"/>
                <a:gd name="T15" fmla="*/ 44 h 73"/>
                <a:gd name="T16" fmla="*/ 0 w 72"/>
                <a:gd name="T17" fmla="*/ 29 h 73"/>
                <a:gd name="T18" fmla="*/ 28 w 72"/>
                <a:gd name="T19" fmla="*/ 29 h 73"/>
                <a:gd name="T20" fmla="*/ 28 w 72"/>
                <a:gd name="T21" fmla="*/ 0 h 73"/>
                <a:gd name="T22" fmla="*/ 43 w 72"/>
                <a:gd name="T23" fmla="*/ 0 h 73"/>
                <a:gd name="T24" fmla="*/ 43 w 72"/>
                <a:gd name="T25" fmla="*/ 29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2" h="73">
                  <a:moveTo>
                    <a:pt x="43" y="29"/>
                  </a:moveTo>
                  <a:lnTo>
                    <a:pt x="72" y="29"/>
                  </a:lnTo>
                  <a:lnTo>
                    <a:pt x="72" y="44"/>
                  </a:lnTo>
                  <a:lnTo>
                    <a:pt x="43" y="44"/>
                  </a:lnTo>
                  <a:lnTo>
                    <a:pt x="43" y="73"/>
                  </a:lnTo>
                  <a:lnTo>
                    <a:pt x="28" y="73"/>
                  </a:lnTo>
                  <a:lnTo>
                    <a:pt x="28" y="44"/>
                  </a:lnTo>
                  <a:lnTo>
                    <a:pt x="0" y="44"/>
                  </a:lnTo>
                  <a:lnTo>
                    <a:pt x="0" y="29"/>
                  </a:lnTo>
                  <a:lnTo>
                    <a:pt x="28" y="29"/>
                  </a:lnTo>
                  <a:lnTo>
                    <a:pt x="28" y="0"/>
                  </a:lnTo>
                  <a:lnTo>
                    <a:pt x="43" y="0"/>
                  </a:lnTo>
                  <a:lnTo>
                    <a:pt x="43" y="29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880" name="Freeform 9915"/>
            <p:cNvSpPr>
              <a:spLocks/>
            </p:cNvSpPr>
            <p:nvPr/>
          </p:nvSpPr>
          <p:spPr bwMode="auto">
            <a:xfrm>
              <a:off x="5791200" y="3568700"/>
              <a:ext cx="2082800" cy="508000"/>
            </a:xfrm>
            <a:custGeom>
              <a:avLst/>
              <a:gdLst>
                <a:gd name="T0" fmla="*/ 0 w 1312"/>
                <a:gd name="T1" fmla="*/ 301 h 320"/>
                <a:gd name="T2" fmla="*/ 590 w 1312"/>
                <a:gd name="T3" fmla="*/ 0 h 320"/>
                <a:gd name="T4" fmla="*/ 1312 w 1312"/>
                <a:gd name="T5" fmla="*/ 6 h 320"/>
                <a:gd name="T6" fmla="*/ 675 w 1312"/>
                <a:gd name="T7" fmla="*/ 320 h 320"/>
                <a:gd name="T8" fmla="*/ 0 w 1312"/>
                <a:gd name="T9" fmla="*/ 301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12" h="320">
                  <a:moveTo>
                    <a:pt x="0" y="301"/>
                  </a:moveTo>
                  <a:lnTo>
                    <a:pt x="590" y="0"/>
                  </a:lnTo>
                  <a:lnTo>
                    <a:pt x="1312" y="6"/>
                  </a:lnTo>
                  <a:lnTo>
                    <a:pt x="675" y="320"/>
                  </a:lnTo>
                  <a:lnTo>
                    <a:pt x="0" y="301"/>
                  </a:lnTo>
                  <a:close/>
                </a:path>
              </a:pathLst>
            </a:custGeom>
            <a:solidFill>
              <a:srgbClr val="3549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881" name="Freeform 9916"/>
            <p:cNvSpPr>
              <a:spLocks/>
            </p:cNvSpPr>
            <p:nvPr/>
          </p:nvSpPr>
          <p:spPr bwMode="auto">
            <a:xfrm>
              <a:off x="6405563" y="4106863"/>
              <a:ext cx="1041400" cy="295275"/>
            </a:xfrm>
            <a:custGeom>
              <a:avLst/>
              <a:gdLst>
                <a:gd name="T0" fmla="*/ 0 w 656"/>
                <a:gd name="T1" fmla="*/ 186 h 186"/>
                <a:gd name="T2" fmla="*/ 340 w 656"/>
                <a:gd name="T3" fmla="*/ 136 h 186"/>
                <a:gd name="T4" fmla="*/ 656 w 656"/>
                <a:gd name="T5" fmla="*/ 41 h 186"/>
                <a:gd name="T6" fmla="*/ 310 w 656"/>
                <a:gd name="T7" fmla="*/ 0 h 186"/>
                <a:gd name="T8" fmla="*/ 0 w 656"/>
                <a:gd name="T9" fmla="*/ 186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6" h="186">
                  <a:moveTo>
                    <a:pt x="0" y="186"/>
                  </a:moveTo>
                  <a:lnTo>
                    <a:pt x="340" y="136"/>
                  </a:lnTo>
                  <a:lnTo>
                    <a:pt x="656" y="41"/>
                  </a:lnTo>
                  <a:lnTo>
                    <a:pt x="310" y="0"/>
                  </a:lnTo>
                  <a:lnTo>
                    <a:pt x="0" y="186"/>
                  </a:lnTo>
                  <a:close/>
                </a:path>
              </a:pathLst>
            </a:custGeom>
            <a:solidFill>
              <a:srgbClr val="2832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882" name="Freeform 9917"/>
            <p:cNvSpPr>
              <a:spLocks/>
            </p:cNvSpPr>
            <p:nvPr/>
          </p:nvSpPr>
          <p:spPr bwMode="auto">
            <a:xfrm>
              <a:off x="6308725" y="3721100"/>
              <a:ext cx="1138238" cy="681038"/>
            </a:xfrm>
            <a:custGeom>
              <a:avLst/>
              <a:gdLst>
                <a:gd name="T0" fmla="*/ 313 w 717"/>
                <a:gd name="T1" fmla="*/ 49 h 429"/>
                <a:gd name="T2" fmla="*/ 0 w 717"/>
                <a:gd name="T3" fmla="*/ 150 h 429"/>
                <a:gd name="T4" fmla="*/ 61 w 717"/>
                <a:gd name="T5" fmla="*/ 429 h 429"/>
                <a:gd name="T6" fmla="*/ 390 w 717"/>
                <a:gd name="T7" fmla="*/ 322 h 429"/>
                <a:gd name="T8" fmla="*/ 717 w 717"/>
                <a:gd name="T9" fmla="*/ 284 h 429"/>
                <a:gd name="T10" fmla="*/ 654 w 717"/>
                <a:gd name="T11" fmla="*/ 0 h 429"/>
                <a:gd name="T12" fmla="*/ 313 w 717"/>
                <a:gd name="T13" fmla="*/ 49 h 4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17" h="429">
                  <a:moveTo>
                    <a:pt x="313" y="49"/>
                  </a:moveTo>
                  <a:lnTo>
                    <a:pt x="0" y="150"/>
                  </a:lnTo>
                  <a:lnTo>
                    <a:pt x="61" y="429"/>
                  </a:lnTo>
                  <a:lnTo>
                    <a:pt x="390" y="322"/>
                  </a:lnTo>
                  <a:lnTo>
                    <a:pt x="717" y="284"/>
                  </a:lnTo>
                  <a:lnTo>
                    <a:pt x="654" y="0"/>
                  </a:lnTo>
                  <a:lnTo>
                    <a:pt x="313" y="49"/>
                  </a:lnTo>
                  <a:close/>
                </a:path>
              </a:pathLst>
            </a:custGeom>
            <a:solidFill>
              <a:srgbClr val="4856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883" name="Freeform 9918"/>
            <p:cNvSpPr>
              <a:spLocks/>
            </p:cNvSpPr>
            <p:nvPr/>
          </p:nvSpPr>
          <p:spPr bwMode="auto">
            <a:xfrm>
              <a:off x="6805613" y="3721100"/>
              <a:ext cx="639763" cy="515938"/>
            </a:xfrm>
            <a:custGeom>
              <a:avLst/>
              <a:gdLst>
                <a:gd name="T0" fmla="*/ 0 w 403"/>
                <a:gd name="T1" fmla="*/ 49 h 325"/>
                <a:gd name="T2" fmla="*/ 60 w 403"/>
                <a:gd name="T3" fmla="*/ 325 h 325"/>
                <a:gd name="T4" fmla="*/ 403 w 403"/>
                <a:gd name="T5" fmla="*/ 282 h 325"/>
                <a:gd name="T6" fmla="*/ 341 w 403"/>
                <a:gd name="T7" fmla="*/ 0 h 325"/>
                <a:gd name="T8" fmla="*/ 0 w 403"/>
                <a:gd name="T9" fmla="*/ 49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3" h="325">
                  <a:moveTo>
                    <a:pt x="0" y="49"/>
                  </a:moveTo>
                  <a:lnTo>
                    <a:pt x="60" y="325"/>
                  </a:lnTo>
                  <a:lnTo>
                    <a:pt x="403" y="282"/>
                  </a:lnTo>
                  <a:lnTo>
                    <a:pt x="341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4252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884" name="Freeform 9919"/>
            <p:cNvSpPr>
              <a:spLocks/>
            </p:cNvSpPr>
            <p:nvPr/>
          </p:nvSpPr>
          <p:spPr bwMode="auto">
            <a:xfrm>
              <a:off x="5789613" y="3551238"/>
              <a:ext cx="2084388" cy="496888"/>
            </a:xfrm>
            <a:custGeom>
              <a:avLst/>
              <a:gdLst>
                <a:gd name="T0" fmla="*/ 1308 w 1313"/>
                <a:gd name="T1" fmla="*/ 6 h 313"/>
                <a:gd name="T2" fmla="*/ 596 w 1313"/>
                <a:gd name="T3" fmla="*/ 0 h 313"/>
                <a:gd name="T4" fmla="*/ 593 w 1313"/>
                <a:gd name="T5" fmla="*/ 0 h 313"/>
                <a:gd name="T6" fmla="*/ 9 w 1313"/>
                <a:gd name="T7" fmla="*/ 299 h 313"/>
                <a:gd name="T8" fmla="*/ 0 w 1313"/>
                <a:gd name="T9" fmla="*/ 303 h 313"/>
                <a:gd name="T10" fmla="*/ 1 w 1313"/>
                <a:gd name="T11" fmla="*/ 312 h 313"/>
                <a:gd name="T12" fmla="*/ 16 w 1313"/>
                <a:gd name="T13" fmla="*/ 312 h 313"/>
                <a:gd name="T14" fmla="*/ 24 w 1313"/>
                <a:gd name="T15" fmla="*/ 313 h 313"/>
                <a:gd name="T16" fmla="*/ 598 w 1313"/>
                <a:gd name="T17" fmla="*/ 20 h 313"/>
                <a:gd name="T18" fmla="*/ 1295 w 1313"/>
                <a:gd name="T19" fmla="*/ 26 h 313"/>
                <a:gd name="T20" fmla="*/ 1308 w 1313"/>
                <a:gd name="T21" fmla="*/ 19 h 313"/>
                <a:gd name="T22" fmla="*/ 1313 w 1313"/>
                <a:gd name="T23" fmla="*/ 17 h 313"/>
                <a:gd name="T24" fmla="*/ 1308 w 1313"/>
                <a:gd name="T25" fmla="*/ 6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13" h="313">
                  <a:moveTo>
                    <a:pt x="1308" y="6"/>
                  </a:moveTo>
                  <a:lnTo>
                    <a:pt x="596" y="0"/>
                  </a:lnTo>
                  <a:lnTo>
                    <a:pt x="593" y="0"/>
                  </a:lnTo>
                  <a:lnTo>
                    <a:pt x="9" y="299"/>
                  </a:lnTo>
                  <a:lnTo>
                    <a:pt x="0" y="303"/>
                  </a:lnTo>
                  <a:lnTo>
                    <a:pt x="1" y="312"/>
                  </a:lnTo>
                  <a:lnTo>
                    <a:pt x="16" y="312"/>
                  </a:lnTo>
                  <a:lnTo>
                    <a:pt x="24" y="313"/>
                  </a:lnTo>
                  <a:lnTo>
                    <a:pt x="598" y="20"/>
                  </a:lnTo>
                  <a:lnTo>
                    <a:pt x="1295" y="26"/>
                  </a:lnTo>
                  <a:lnTo>
                    <a:pt x="1308" y="19"/>
                  </a:lnTo>
                  <a:lnTo>
                    <a:pt x="1313" y="17"/>
                  </a:lnTo>
                  <a:lnTo>
                    <a:pt x="1308" y="6"/>
                  </a:lnTo>
                  <a:close/>
                </a:path>
              </a:pathLst>
            </a:custGeom>
            <a:solidFill>
              <a:srgbClr val="4856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885" name="Freeform 9920"/>
            <p:cNvSpPr>
              <a:spLocks/>
            </p:cNvSpPr>
            <p:nvPr/>
          </p:nvSpPr>
          <p:spPr bwMode="auto">
            <a:xfrm>
              <a:off x="7259638" y="3535363"/>
              <a:ext cx="304800" cy="265113"/>
            </a:xfrm>
            <a:custGeom>
              <a:avLst/>
              <a:gdLst>
                <a:gd name="T0" fmla="*/ 150 w 160"/>
                <a:gd name="T1" fmla="*/ 139 h 139"/>
                <a:gd name="T2" fmla="*/ 66 w 160"/>
                <a:gd name="T3" fmla="*/ 10 h 139"/>
                <a:gd name="T4" fmla="*/ 0 w 160"/>
                <a:gd name="T5" fmla="*/ 10 h 139"/>
                <a:gd name="T6" fmla="*/ 0 w 160"/>
                <a:gd name="T7" fmla="*/ 0 h 139"/>
                <a:gd name="T8" fmla="*/ 70 w 160"/>
                <a:gd name="T9" fmla="*/ 0 h 139"/>
                <a:gd name="T10" fmla="*/ 72 w 160"/>
                <a:gd name="T11" fmla="*/ 1 h 139"/>
                <a:gd name="T12" fmla="*/ 160 w 160"/>
                <a:gd name="T13" fmla="*/ 134 h 139"/>
                <a:gd name="T14" fmla="*/ 150 w 160"/>
                <a:gd name="T15" fmla="*/ 139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0" h="139">
                  <a:moveTo>
                    <a:pt x="150" y="139"/>
                  </a:moveTo>
                  <a:cubicBezTo>
                    <a:pt x="107" y="58"/>
                    <a:pt x="73" y="18"/>
                    <a:pt x="66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72" y="1"/>
                    <a:pt x="72" y="1"/>
                    <a:pt x="72" y="1"/>
                  </a:cubicBezTo>
                  <a:cubicBezTo>
                    <a:pt x="73" y="3"/>
                    <a:pt x="110" y="41"/>
                    <a:pt x="160" y="134"/>
                  </a:cubicBezTo>
                  <a:lnTo>
                    <a:pt x="150" y="139"/>
                  </a:lnTo>
                  <a:close/>
                </a:path>
              </a:pathLst>
            </a:custGeom>
            <a:solidFill>
              <a:srgbClr val="F29C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886" name="Freeform 9921"/>
            <p:cNvSpPr>
              <a:spLocks/>
            </p:cNvSpPr>
            <p:nvPr/>
          </p:nvSpPr>
          <p:spPr bwMode="auto">
            <a:xfrm>
              <a:off x="7526338" y="3763963"/>
              <a:ext cx="92075" cy="104775"/>
            </a:xfrm>
            <a:custGeom>
              <a:avLst/>
              <a:gdLst>
                <a:gd name="T0" fmla="*/ 39 w 49"/>
                <a:gd name="T1" fmla="*/ 49 h 55"/>
                <a:gd name="T2" fmla="*/ 8 w 49"/>
                <a:gd name="T3" fmla="*/ 38 h 55"/>
                <a:gd name="T4" fmla="*/ 10 w 49"/>
                <a:gd name="T5" fmla="*/ 6 h 55"/>
                <a:gd name="T6" fmla="*/ 41 w 49"/>
                <a:gd name="T7" fmla="*/ 17 h 55"/>
                <a:gd name="T8" fmla="*/ 39 w 49"/>
                <a:gd name="T9" fmla="*/ 49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55">
                  <a:moveTo>
                    <a:pt x="39" y="49"/>
                  </a:moveTo>
                  <a:cubicBezTo>
                    <a:pt x="30" y="55"/>
                    <a:pt x="16" y="50"/>
                    <a:pt x="8" y="38"/>
                  </a:cubicBezTo>
                  <a:cubicBezTo>
                    <a:pt x="0" y="26"/>
                    <a:pt x="1" y="12"/>
                    <a:pt x="10" y="6"/>
                  </a:cubicBezTo>
                  <a:cubicBezTo>
                    <a:pt x="19" y="0"/>
                    <a:pt x="33" y="5"/>
                    <a:pt x="41" y="17"/>
                  </a:cubicBezTo>
                  <a:cubicBezTo>
                    <a:pt x="49" y="29"/>
                    <a:pt x="48" y="43"/>
                    <a:pt x="39" y="49"/>
                  </a:cubicBezTo>
                  <a:close/>
                </a:path>
              </a:pathLst>
            </a:custGeom>
            <a:solidFill>
              <a:srgbClr val="F29C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887" name="Freeform 9922"/>
            <p:cNvSpPr>
              <a:spLocks/>
            </p:cNvSpPr>
            <p:nvPr/>
          </p:nvSpPr>
          <p:spPr bwMode="auto">
            <a:xfrm>
              <a:off x="7491413" y="3811588"/>
              <a:ext cx="314325" cy="342900"/>
            </a:xfrm>
            <a:custGeom>
              <a:avLst/>
              <a:gdLst>
                <a:gd name="T0" fmla="*/ 42 w 165"/>
                <a:gd name="T1" fmla="*/ 19 h 180"/>
                <a:gd name="T2" fmla="*/ 108 w 165"/>
                <a:gd name="T3" fmla="*/ 180 h 180"/>
                <a:gd name="T4" fmla="*/ 165 w 165"/>
                <a:gd name="T5" fmla="*/ 154 h 180"/>
                <a:gd name="T6" fmla="*/ 52 w 165"/>
                <a:gd name="T7" fmla="*/ 10 h 180"/>
                <a:gd name="T8" fmla="*/ 49 w 165"/>
                <a:gd name="T9" fmla="*/ 10 h 180"/>
                <a:gd name="T10" fmla="*/ 42 w 165"/>
                <a:gd name="T11" fmla="*/ 19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5" h="180">
                  <a:moveTo>
                    <a:pt x="42" y="19"/>
                  </a:moveTo>
                  <a:cubicBezTo>
                    <a:pt x="42" y="19"/>
                    <a:pt x="36" y="60"/>
                    <a:pt x="108" y="180"/>
                  </a:cubicBezTo>
                  <a:cubicBezTo>
                    <a:pt x="108" y="180"/>
                    <a:pt x="139" y="180"/>
                    <a:pt x="165" y="154"/>
                  </a:cubicBezTo>
                  <a:cubicBezTo>
                    <a:pt x="165" y="154"/>
                    <a:pt x="105" y="21"/>
                    <a:pt x="52" y="10"/>
                  </a:cubicBezTo>
                  <a:cubicBezTo>
                    <a:pt x="0" y="0"/>
                    <a:pt x="49" y="10"/>
                    <a:pt x="49" y="10"/>
                  </a:cubicBezTo>
                  <a:lnTo>
                    <a:pt x="42" y="19"/>
                  </a:lnTo>
                  <a:close/>
                </a:path>
              </a:pathLst>
            </a:custGeom>
            <a:solidFill>
              <a:srgbClr val="F29C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888" name="Freeform 9923"/>
            <p:cNvSpPr>
              <a:spLocks/>
            </p:cNvSpPr>
            <p:nvPr/>
          </p:nvSpPr>
          <p:spPr bwMode="auto">
            <a:xfrm>
              <a:off x="7559675" y="3849688"/>
              <a:ext cx="246063" cy="306388"/>
            </a:xfrm>
            <a:custGeom>
              <a:avLst/>
              <a:gdLst>
                <a:gd name="T0" fmla="*/ 6 w 129"/>
                <a:gd name="T1" fmla="*/ 0 h 161"/>
                <a:gd name="T2" fmla="*/ 72 w 129"/>
                <a:gd name="T3" fmla="*/ 161 h 161"/>
                <a:gd name="T4" fmla="*/ 129 w 129"/>
                <a:gd name="T5" fmla="*/ 134 h 161"/>
                <a:gd name="T6" fmla="*/ 6 w 129"/>
                <a:gd name="T7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9" h="161">
                  <a:moveTo>
                    <a:pt x="6" y="0"/>
                  </a:moveTo>
                  <a:cubicBezTo>
                    <a:pt x="6" y="0"/>
                    <a:pt x="0" y="41"/>
                    <a:pt x="72" y="161"/>
                  </a:cubicBezTo>
                  <a:cubicBezTo>
                    <a:pt x="72" y="161"/>
                    <a:pt x="103" y="160"/>
                    <a:pt x="129" y="134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F4A6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889" name="Freeform 9924"/>
            <p:cNvSpPr>
              <a:spLocks/>
            </p:cNvSpPr>
            <p:nvPr/>
          </p:nvSpPr>
          <p:spPr bwMode="auto">
            <a:xfrm>
              <a:off x="7673975" y="4098925"/>
              <a:ext cx="38100" cy="57150"/>
            </a:xfrm>
            <a:custGeom>
              <a:avLst/>
              <a:gdLst>
                <a:gd name="T0" fmla="*/ 12 w 20"/>
                <a:gd name="T1" fmla="*/ 30 h 30"/>
                <a:gd name="T2" fmla="*/ 0 w 20"/>
                <a:gd name="T3" fmla="*/ 0 h 30"/>
                <a:gd name="T4" fmla="*/ 20 w 20"/>
                <a:gd name="T5" fmla="*/ 28 h 30"/>
                <a:gd name="T6" fmla="*/ 12 w 20"/>
                <a:gd name="T7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30">
                  <a:moveTo>
                    <a:pt x="12" y="3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0" y="28"/>
                    <a:pt x="20" y="28"/>
                    <a:pt x="20" y="28"/>
                  </a:cubicBezTo>
                  <a:cubicBezTo>
                    <a:pt x="20" y="28"/>
                    <a:pt x="17" y="30"/>
                    <a:pt x="12" y="30"/>
                  </a:cubicBezTo>
                  <a:close/>
                </a:path>
              </a:pathLst>
            </a:custGeom>
            <a:solidFill>
              <a:srgbClr val="EA91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890" name="Freeform 9925"/>
            <p:cNvSpPr>
              <a:spLocks/>
            </p:cNvSpPr>
            <p:nvPr/>
          </p:nvSpPr>
          <p:spPr bwMode="auto">
            <a:xfrm>
              <a:off x="7181850" y="3535363"/>
              <a:ext cx="82550" cy="19050"/>
            </a:xfrm>
            <a:custGeom>
              <a:avLst/>
              <a:gdLst>
                <a:gd name="T0" fmla="*/ 0 w 44"/>
                <a:gd name="T1" fmla="*/ 10 h 10"/>
                <a:gd name="T2" fmla="*/ 41 w 44"/>
                <a:gd name="T3" fmla="*/ 0 h 10"/>
                <a:gd name="T4" fmla="*/ 44 w 44"/>
                <a:gd name="T5" fmla="*/ 5 h 10"/>
                <a:gd name="T6" fmla="*/ 41 w 44"/>
                <a:gd name="T7" fmla="*/ 10 h 10"/>
                <a:gd name="T8" fmla="*/ 0 w 44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0">
                  <a:moveTo>
                    <a:pt x="0" y="10"/>
                  </a:moveTo>
                  <a:cubicBezTo>
                    <a:pt x="0" y="10"/>
                    <a:pt x="26" y="0"/>
                    <a:pt x="41" y="0"/>
                  </a:cubicBezTo>
                  <a:cubicBezTo>
                    <a:pt x="44" y="5"/>
                    <a:pt x="44" y="5"/>
                    <a:pt x="44" y="5"/>
                  </a:cubicBezTo>
                  <a:cubicBezTo>
                    <a:pt x="41" y="10"/>
                    <a:pt x="41" y="10"/>
                    <a:pt x="41" y="10"/>
                  </a:cubicBezTo>
                  <a:lnTo>
                    <a:pt x="0" y="10"/>
                  </a:lnTo>
                  <a:close/>
                </a:path>
              </a:pathLst>
            </a:custGeom>
            <a:solidFill>
              <a:srgbClr val="F29C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41" name="副标题 2">
            <a:extLst>
              <a:ext uri="{FF2B5EF4-FFF2-40B4-BE49-F238E27FC236}">
                <a16:creationId xmlns="" xmlns:a16="http://schemas.microsoft.com/office/drawing/2014/main" id="{394882BA-5792-4EE7-B60E-A9F80235E0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12752" y="4762295"/>
            <a:ext cx="5357061" cy="55879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42" name="标题 1">
            <a:extLst>
              <a:ext uri="{FF2B5EF4-FFF2-40B4-BE49-F238E27FC236}">
                <a16:creationId xmlns="" xmlns:a16="http://schemas.microsoft.com/office/drawing/2014/main" id="{B9B2BE3C-B7AB-49A5-AB98-0F68927423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12752" y="3628815"/>
            <a:ext cx="5357061" cy="125793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243" name="文本占位符 13">
            <a:extLst>
              <a:ext uri="{FF2B5EF4-FFF2-40B4-BE49-F238E27FC236}">
                <a16:creationId xmlns="" xmlns:a16="http://schemas.microsoft.com/office/drawing/2014/main" id="{A33604BC-1345-44E1-8B35-3174CDCC36F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19815" y="5605258"/>
            <a:ext cx="5357061" cy="296271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marL="0" indent="0" algn="ctr">
              <a:buNone/>
              <a:defRPr sz="1500" b="0">
                <a:solidFill>
                  <a:schemeClr val="bg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244" name="文本占位符 13">
            <a:extLst>
              <a:ext uri="{FF2B5EF4-FFF2-40B4-BE49-F238E27FC236}">
                <a16:creationId xmlns="" xmlns:a16="http://schemas.microsoft.com/office/drawing/2014/main" id="{BFE948FD-2C70-4D28-B99F-9AB183755A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319815" y="5923194"/>
            <a:ext cx="5357061" cy="296271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marL="0" indent="0" algn="ctr">
              <a:buNone/>
              <a:defRPr sz="1500" b="0">
                <a:solidFill>
                  <a:schemeClr val="bg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52577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7373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节标题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直接连接符 31"/>
          <p:cNvCxnSpPr/>
          <p:nvPr/>
        </p:nvCxnSpPr>
        <p:spPr>
          <a:xfrm>
            <a:off x="2165838" y="3021964"/>
            <a:ext cx="786032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3"/>
          <p:cNvGrpSpPr/>
          <p:nvPr/>
        </p:nvGrpSpPr>
        <p:grpSpPr>
          <a:xfrm rot="735193">
            <a:off x="4431671" y="1558262"/>
            <a:ext cx="3328658" cy="1384194"/>
            <a:chOff x="7954986" y="1750061"/>
            <a:chExt cx="2084388" cy="866775"/>
          </a:xfrm>
        </p:grpSpPr>
        <p:sp>
          <p:nvSpPr>
            <p:cNvPr id="345" name="Freeform 9915"/>
            <p:cNvSpPr>
              <a:spLocks/>
            </p:cNvSpPr>
            <p:nvPr/>
          </p:nvSpPr>
          <p:spPr bwMode="auto">
            <a:xfrm>
              <a:off x="7956573" y="1783398"/>
              <a:ext cx="2082800" cy="508000"/>
            </a:xfrm>
            <a:custGeom>
              <a:avLst/>
              <a:gdLst>
                <a:gd name="T0" fmla="*/ 0 w 1312"/>
                <a:gd name="T1" fmla="*/ 301 h 320"/>
                <a:gd name="T2" fmla="*/ 590 w 1312"/>
                <a:gd name="T3" fmla="*/ 0 h 320"/>
                <a:gd name="T4" fmla="*/ 1312 w 1312"/>
                <a:gd name="T5" fmla="*/ 6 h 320"/>
                <a:gd name="T6" fmla="*/ 675 w 1312"/>
                <a:gd name="T7" fmla="*/ 320 h 320"/>
                <a:gd name="T8" fmla="*/ 0 w 1312"/>
                <a:gd name="T9" fmla="*/ 301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12" h="320">
                  <a:moveTo>
                    <a:pt x="0" y="301"/>
                  </a:moveTo>
                  <a:lnTo>
                    <a:pt x="590" y="0"/>
                  </a:lnTo>
                  <a:lnTo>
                    <a:pt x="1312" y="6"/>
                  </a:lnTo>
                  <a:lnTo>
                    <a:pt x="675" y="320"/>
                  </a:lnTo>
                  <a:lnTo>
                    <a:pt x="0" y="301"/>
                  </a:lnTo>
                  <a:close/>
                </a:path>
              </a:pathLst>
            </a:custGeom>
            <a:solidFill>
              <a:srgbClr val="3549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6" name="Freeform 9916"/>
            <p:cNvSpPr>
              <a:spLocks/>
            </p:cNvSpPr>
            <p:nvPr/>
          </p:nvSpPr>
          <p:spPr bwMode="auto">
            <a:xfrm>
              <a:off x="8570936" y="2321561"/>
              <a:ext cx="1041400" cy="295275"/>
            </a:xfrm>
            <a:custGeom>
              <a:avLst/>
              <a:gdLst>
                <a:gd name="T0" fmla="*/ 0 w 656"/>
                <a:gd name="T1" fmla="*/ 186 h 186"/>
                <a:gd name="T2" fmla="*/ 340 w 656"/>
                <a:gd name="T3" fmla="*/ 136 h 186"/>
                <a:gd name="T4" fmla="*/ 656 w 656"/>
                <a:gd name="T5" fmla="*/ 41 h 186"/>
                <a:gd name="T6" fmla="*/ 310 w 656"/>
                <a:gd name="T7" fmla="*/ 0 h 186"/>
                <a:gd name="T8" fmla="*/ 0 w 656"/>
                <a:gd name="T9" fmla="*/ 186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6" h="186">
                  <a:moveTo>
                    <a:pt x="0" y="186"/>
                  </a:moveTo>
                  <a:lnTo>
                    <a:pt x="340" y="136"/>
                  </a:lnTo>
                  <a:lnTo>
                    <a:pt x="656" y="41"/>
                  </a:lnTo>
                  <a:lnTo>
                    <a:pt x="310" y="0"/>
                  </a:lnTo>
                  <a:lnTo>
                    <a:pt x="0" y="186"/>
                  </a:lnTo>
                  <a:close/>
                </a:path>
              </a:pathLst>
            </a:custGeom>
            <a:solidFill>
              <a:srgbClr val="2832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7" name="Freeform 9917"/>
            <p:cNvSpPr>
              <a:spLocks/>
            </p:cNvSpPr>
            <p:nvPr/>
          </p:nvSpPr>
          <p:spPr bwMode="auto">
            <a:xfrm>
              <a:off x="8474098" y="1935798"/>
              <a:ext cx="1138238" cy="681038"/>
            </a:xfrm>
            <a:custGeom>
              <a:avLst/>
              <a:gdLst>
                <a:gd name="T0" fmla="*/ 313 w 717"/>
                <a:gd name="T1" fmla="*/ 49 h 429"/>
                <a:gd name="T2" fmla="*/ 0 w 717"/>
                <a:gd name="T3" fmla="*/ 150 h 429"/>
                <a:gd name="T4" fmla="*/ 61 w 717"/>
                <a:gd name="T5" fmla="*/ 429 h 429"/>
                <a:gd name="T6" fmla="*/ 390 w 717"/>
                <a:gd name="T7" fmla="*/ 322 h 429"/>
                <a:gd name="T8" fmla="*/ 717 w 717"/>
                <a:gd name="T9" fmla="*/ 284 h 429"/>
                <a:gd name="T10" fmla="*/ 654 w 717"/>
                <a:gd name="T11" fmla="*/ 0 h 429"/>
                <a:gd name="T12" fmla="*/ 313 w 717"/>
                <a:gd name="T13" fmla="*/ 49 h 4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17" h="429">
                  <a:moveTo>
                    <a:pt x="313" y="49"/>
                  </a:moveTo>
                  <a:lnTo>
                    <a:pt x="0" y="150"/>
                  </a:lnTo>
                  <a:lnTo>
                    <a:pt x="61" y="429"/>
                  </a:lnTo>
                  <a:lnTo>
                    <a:pt x="390" y="322"/>
                  </a:lnTo>
                  <a:lnTo>
                    <a:pt x="717" y="284"/>
                  </a:lnTo>
                  <a:lnTo>
                    <a:pt x="654" y="0"/>
                  </a:lnTo>
                  <a:lnTo>
                    <a:pt x="313" y="49"/>
                  </a:lnTo>
                  <a:close/>
                </a:path>
              </a:pathLst>
            </a:custGeom>
            <a:solidFill>
              <a:srgbClr val="4856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8" name="Freeform 9918"/>
            <p:cNvSpPr>
              <a:spLocks/>
            </p:cNvSpPr>
            <p:nvPr/>
          </p:nvSpPr>
          <p:spPr bwMode="auto">
            <a:xfrm>
              <a:off x="8970986" y="1935798"/>
              <a:ext cx="639763" cy="515938"/>
            </a:xfrm>
            <a:custGeom>
              <a:avLst/>
              <a:gdLst>
                <a:gd name="T0" fmla="*/ 0 w 403"/>
                <a:gd name="T1" fmla="*/ 49 h 325"/>
                <a:gd name="T2" fmla="*/ 60 w 403"/>
                <a:gd name="T3" fmla="*/ 325 h 325"/>
                <a:gd name="T4" fmla="*/ 403 w 403"/>
                <a:gd name="T5" fmla="*/ 282 h 325"/>
                <a:gd name="T6" fmla="*/ 341 w 403"/>
                <a:gd name="T7" fmla="*/ 0 h 325"/>
                <a:gd name="T8" fmla="*/ 0 w 403"/>
                <a:gd name="T9" fmla="*/ 49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3" h="325">
                  <a:moveTo>
                    <a:pt x="0" y="49"/>
                  </a:moveTo>
                  <a:lnTo>
                    <a:pt x="60" y="325"/>
                  </a:lnTo>
                  <a:lnTo>
                    <a:pt x="403" y="282"/>
                  </a:lnTo>
                  <a:lnTo>
                    <a:pt x="341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4252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9" name="Freeform 9919"/>
            <p:cNvSpPr>
              <a:spLocks/>
            </p:cNvSpPr>
            <p:nvPr/>
          </p:nvSpPr>
          <p:spPr bwMode="auto">
            <a:xfrm>
              <a:off x="7954986" y="1765936"/>
              <a:ext cx="2084388" cy="496888"/>
            </a:xfrm>
            <a:custGeom>
              <a:avLst/>
              <a:gdLst>
                <a:gd name="T0" fmla="*/ 1308 w 1313"/>
                <a:gd name="T1" fmla="*/ 6 h 313"/>
                <a:gd name="T2" fmla="*/ 596 w 1313"/>
                <a:gd name="T3" fmla="*/ 0 h 313"/>
                <a:gd name="T4" fmla="*/ 593 w 1313"/>
                <a:gd name="T5" fmla="*/ 0 h 313"/>
                <a:gd name="T6" fmla="*/ 9 w 1313"/>
                <a:gd name="T7" fmla="*/ 299 h 313"/>
                <a:gd name="T8" fmla="*/ 0 w 1313"/>
                <a:gd name="T9" fmla="*/ 303 h 313"/>
                <a:gd name="T10" fmla="*/ 1 w 1313"/>
                <a:gd name="T11" fmla="*/ 312 h 313"/>
                <a:gd name="T12" fmla="*/ 16 w 1313"/>
                <a:gd name="T13" fmla="*/ 312 h 313"/>
                <a:gd name="T14" fmla="*/ 24 w 1313"/>
                <a:gd name="T15" fmla="*/ 313 h 313"/>
                <a:gd name="T16" fmla="*/ 598 w 1313"/>
                <a:gd name="T17" fmla="*/ 20 h 313"/>
                <a:gd name="T18" fmla="*/ 1295 w 1313"/>
                <a:gd name="T19" fmla="*/ 26 h 313"/>
                <a:gd name="T20" fmla="*/ 1308 w 1313"/>
                <a:gd name="T21" fmla="*/ 19 h 313"/>
                <a:gd name="T22" fmla="*/ 1313 w 1313"/>
                <a:gd name="T23" fmla="*/ 17 h 313"/>
                <a:gd name="T24" fmla="*/ 1308 w 1313"/>
                <a:gd name="T25" fmla="*/ 6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13" h="313">
                  <a:moveTo>
                    <a:pt x="1308" y="6"/>
                  </a:moveTo>
                  <a:lnTo>
                    <a:pt x="596" y="0"/>
                  </a:lnTo>
                  <a:lnTo>
                    <a:pt x="593" y="0"/>
                  </a:lnTo>
                  <a:lnTo>
                    <a:pt x="9" y="299"/>
                  </a:lnTo>
                  <a:lnTo>
                    <a:pt x="0" y="303"/>
                  </a:lnTo>
                  <a:lnTo>
                    <a:pt x="1" y="312"/>
                  </a:lnTo>
                  <a:lnTo>
                    <a:pt x="16" y="312"/>
                  </a:lnTo>
                  <a:lnTo>
                    <a:pt x="24" y="313"/>
                  </a:lnTo>
                  <a:lnTo>
                    <a:pt x="598" y="20"/>
                  </a:lnTo>
                  <a:lnTo>
                    <a:pt x="1295" y="26"/>
                  </a:lnTo>
                  <a:lnTo>
                    <a:pt x="1308" y="19"/>
                  </a:lnTo>
                  <a:lnTo>
                    <a:pt x="1313" y="17"/>
                  </a:lnTo>
                  <a:lnTo>
                    <a:pt x="1308" y="6"/>
                  </a:lnTo>
                  <a:close/>
                </a:path>
              </a:pathLst>
            </a:custGeom>
            <a:solidFill>
              <a:srgbClr val="4856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0" name="Freeform 9920"/>
            <p:cNvSpPr>
              <a:spLocks/>
            </p:cNvSpPr>
            <p:nvPr/>
          </p:nvSpPr>
          <p:spPr bwMode="auto">
            <a:xfrm>
              <a:off x="9425011" y="1750061"/>
              <a:ext cx="304800" cy="265113"/>
            </a:xfrm>
            <a:custGeom>
              <a:avLst/>
              <a:gdLst>
                <a:gd name="T0" fmla="*/ 150 w 160"/>
                <a:gd name="T1" fmla="*/ 139 h 139"/>
                <a:gd name="T2" fmla="*/ 66 w 160"/>
                <a:gd name="T3" fmla="*/ 10 h 139"/>
                <a:gd name="T4" fmla="*/ 0 w 160"/>
                <a:gd name="T5" fmla="*/ 10 h 139"/>
                <a:gd name="T6" fmla="*/ 0 w 160"/>
                <a:gd name="T7" fmla="*/ 0 h 139"/>
                <a:gd name="T8" fmla="*/ 70 w 160"/>
                <a:gd name="T9" fmla="*/ 0 h 139"/>
                <a:gd name="T10" fmla="*/ 72 w 160"/>
                <a:gd name="T11" fmla="*/ 1 h 139"/>
                <a:gd name="T12" fmla="*/ 160 w 160"/>
                <a:gd name="T13" fmla="*/ 134 h 139"/>
                <a:gd name="T14" fmla="*/ 150 w 160"/>
                <a:gd name="T15" fmla="*/ 139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0" h="139">
                  <a:moveTo>
                    <a:pt x="150" y="139"/>
                  </a:moveTo>
                  <a:cubicBezTo>
                    <a:pt x="107" y="58"/>
                    <a:pt x="73" y="18"/>
                    <a:pt x="66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72" y="1"/>
                    <a:pt x="72" y="1"/>
                    <a:pt x="72" y="1"/>
                  </a:cubicBezTo>
                  <a:cubicBezTo>
                    <a:pt x="73" y="3"/>
                    <a:pt x="110" y="41"/>
                    <a:pt x="160" y="134"/>
                  </a:cubicBezTo>
                  <a:lnTo>
                    <a:pt x="150" y="139"/>
                  </a:lnTo>
                  <a:close/>
                </a:path>
              </a:pathLst>
            </a:custGeom>
            <a:solidFill>
              <a:srgbClr val="F29C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1" name="Freeform 9921"/>
            <p:cNvSpPr>
              <a:spLocks/>
            </p:cNvSpPr>
            <p:nvPr/>
          </p:nvSpPr>
          <p:spPr bwMode="auto">
            <a:xfrm>
              <a:off x="9691711" y="1978661"/>
              <a:ext cx="92075" cy="104775"/>
            </a:xfrm>
            <a:custGeom>
              <a:avLst/>
              <a:gdLst>
                <a:gd name="T0" fmla="*/ 39 w 49"/>
                <a:gd name="T1" fmla="*/ 49 h 55"/>
                <a:gd name="T2" fmla="*/ 8 w 49"/>
                <a:gd name="T3" fmla="*/ 38 h 55"/>
                <a:gd name="T4" fmla="*/ 10 w 49"/>
                <a:gd name="T5" fmla="*/ 6 h 55"/>
                <a:gd name="T6" fmla="*/ 41 w 49"/>
                <a:gd name="T7" fmla="*/ 17 h 55"/>
                <a:gd name="T8" fmla="*/ 39 w 49"/>
                <a:gd name="T9" fmla="*/ 49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55">
                  <a:moveTo>
                    <a:pt x="39" y="49"/>
                  </a:moveTo>
                  <a:cubicBezTo>
                    <a:pt x="30" y="55"/>
                    <a:pt x="16" y="50"/>
                    <a:pt x="8" y="38"/>
                  </a:cubicBezTo>
                  <a:cubicBezTo>
                    <a:pt x="0" y="26"/>
                    <a:pt x="1" y="12"/>
                    <a:pt x="10" y="6"/>
                  </a:cubicBezTo>
                  <a:cubicBezTo>
                    <a:pt x="19" y="0"/>
                    <a:pt x="33" y="5"/>
                    <a:pt x="41" y="17"/>
                  </a:cubicBezTo>
                  <a:cubicBezTo>
                    <a:pt x="49" y="29"/>
                    <a:pt x="48" y="43"/>
                    <a:pt x="39" y="49"/>
                  </a:cubicBezTo>
                  <a:close/>
                </a:path>
              </a:pathLst>
            </a:custGeom>
            <a:solidFill>
              <a:srgbClr val="F29C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2" name="Freeform 9922"/>
            <p:cNvSpPr>
              <a:spLocks/>
            </p:cNvSpPr>
            <p:nvPr/>
          </p:nvSpPr>
          <p:spPr bwMode="auto">
            <a:xfrm>
              <a:off x="9656786" y="2026286"/>
              <a:ext cx="314325" cy="342900"/>
            </a:xfrm>
            <a:custGeom>
              <a:avLst/>
              <a:gdLst>
                <a:gd name="T0" fmla="*/ 42 w 165"/>
                <a:gd name="T1" fmla="*/ 19 h 180"/>
                <a:gd name="T2" fmla="*/ 108 w 165"/>
                <a:gd name="T3" fmla="*/ 180 h 180"/>
                <a:gd name="T4" fmla="*/ 165 w 165"/>
                <a:gd name="T5" fmla="*/ 154 h 180"/>
                <a:gd name="T6" fmla="*/ 52 w 165"/>
                <a:gd name="T7" fmla="*/ 10 h 180"/>
                <a:gd name="T8" fmla="*/ 49 w 165"/>
                <a:gd name="T9" fmla="*/ 10 h 180"/>
                <a:gd name="T10" fmla="*/ 42 w 165"/>
                <a:gd name="T11" fmla="*/ 19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5" h="180">
                  <a:moveTo>
                    <a:pt x="42" y="19"/>
                  </a:moveTo>
                  <a:cubicBezTo>
                    <a:pt x="42" y="19"/>
                    <a:pt x="36" y="60"/>
                    <a:pt x="108" y="180"/>
                  </a:cubicBezTo>
                  <a:cubicBezTo>
                    <a:pt x="108" y="180"/>
                    <a:pt x="139" y="180"/>
                    <a:pt x="165" y="154"/>
                  </a:cubicBezTo>
                  <a:cubicBezTo>
                    <a:pt x="165" y="154"/>
                    <a:pt x="105" y="21"/>
                    <a:pt x="52" y="10"/>
                  </a:cubicBezTo>
                  <a:cubicBezTo>
                    <a:pt x="0" y="0"/>
                    <a:pt x="49" y="10"/>
                    <a:pt x="49" y="10"/>
                  </a:cubicBezTo>
                  <a:lnTo>
                    <a:pt x="42" y="19"/>
                  </a:lnTo>
                  <a:close/>
                </a:path>
              </a:pathLst>
            </a:custGeom>
            <a:solidFill>
              <a:srgbClr val="F29C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3" name="Freeform 9923"/>
            <p:cNvSpPr>
              <a:spLocks/>
            </p:cNvSpPr>
            <p:nvPr/>
          </p:nvSpPr>
          <p:spPr bwMode="auto">
            <a:xfrm>
              <a:off x="9725048" y="2064386"/>
              <a:ext cx="246063" cy="306388"/>
            </a:xfrm>
            <a:custGeom>
              <a:avLst/>
              <a:gdLst>
                <a:gd name="T0" fmla="*/ 6 w 129"/>
                <a:gd name="T1" fmla="*/ 0 h 161"/>
                <a:gd name="T2" fmla="*/ 72 w 129"/>
                <a:gd name="T3" fmla="*/ 161 h 161"/>
                <a:gd name="T4" fmla="*/ 129 w 129"/>
                <a:gd name="T5" fmla="*/ 134 h 161"/>
                <a:gd name="T6" fmla="*/ 6 w 129"/>
                <a:gd name="T7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9" h="161">
                  <a:moveTo>
                    <a:pt x="6" y="0"/>
                  </a:moveTo>
                  <a:cubicBezTo>
                    <a:pt x="6" y="0"/>
                    <a:pt x="0" y="41"/>
                    <a:pt x="72" y="161"/>
                  </a:cubicBezTo>
                  <a:cubicBezTo>
                    <a:pt x="72" y="161"/>
                    <a:pt x="103" y="160"/>
                    <a:pt x="129" y="134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F4A6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45F8E8D8-8712-40D9-90A8-8CEE055326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/>
          <a:lstStyle/>
          <a:p>
            <a:fld id="{6489D9C7-5DC6-4263-87FF-7C99F6FB63C3}" type="datetime1">
              <a:rPr lang="zh-CN" altLang="en-US" smtClean="0"/>
              <a:pPr/>
              <a:t>2018/12/8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C4C0544B-7FA7-41BE-9155-2A00BF8B3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5325" y="6240463"/>
            <a:ext cx="4114800" cy="206381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6F42BF91-CF87-440E-A56B-9C451AB38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599" y="6240463"/>
            <a:ext cx="2886075" cy="206381"/>
          </a:xfrm>
          <a:prstGeom prst="rect">
            <a:avLst/>
          </a:prstGeom>
        </p:spPr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8" name="标题 1">
            <a:extLst>
              <a:ext uri="{FF2B5EF4-FFF2-40B4-BE49-F238E27FC236}">
                <a16:creationId xmlns="" xmlns:a16="http://schemas.microsoft.com/office/drawing/2014/main" id="{BCBDE95B-961D-44DD-81B0-31BCE0682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407" y="2876456"/>
            <a:ext cx="5419185" cy="895350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19" name="文本占位符 2">
            <a:extLst>
              <a:ext uri="{FF2B5EF4-FFF2-40B4-BE49-F238E27FC236}">
                <a16:creationId xmlns="" xmlns:a16="http://schemas.microsoft.com/office/drawing/2014/main" id="{EB89C1DD-8977-4A6D-A539-6FFF542F9D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87523" y="3771806"/>
            <a:ext cx="5419185" cy="1015623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64433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="" xmlns:a16="http://schemas.microsoft.com/office/drawing/2014/main" id="{ACDBFBB5-CA88-4A96-BA6B-582305EE38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8" name="Date Placeholder 2">
            <a:extLst>
              <a:ext uri="{FF2B5EF4-FFF2-40B4-BE49-F238E27FC236}">
                <a16:creationId xmlns="" xmlns:a16="http://schemas.microsoft.com/office/drawing/2014/main" id="{B5DE2CEB-13A5-40B6-BD44-70BF7E50F8E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/>
          <a:lstStyle/>
          <a:p>
            <a:fld id="{6489D9C7-5DC6-4263-87FF-7C99F6FB63C3}" type="datetime1">
              <a:rPr lang="zh-CN" altLang="en-US" smtClean="0"/>
              <a:pPr/>
              <a:t>2018/12/8</a:t>
            </a:fld>
            <a:endParaRPr lang="zh-CN" altLang="en-US"/>
          </a:p>
        </p:txBody>
      </p:sp>
      <p:sp>
        <p:nvSpPr>
          <p:cNvPr id="10" name="Footer Placeholder 3">
            <a:extLst>
              <a:ext uri="{FF2B5EF4-FFF2-40B4-BE49-F238E27FC236}">
                <a16:creationId xmlns="" xmlns:a16="http://schemas.microsoft.com/office/drawing/2014/main" id="{59D84587-54DE-4743-9C73-78D1C3EBF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www.islide.cc</a:t>
            </a:r>
            <a:endParaRPr lang="zh-CN" altLang="en-US" dirty="0"/>
          </a:p>
        </p:txBody>
      </p:sp>
      <p:sp>
        <p:nvSpPr>
          <p:cNvPr id="11" name="Slide Number Placeholder 4">
            <a:extLst>
              <a:ext uri="{FF2B5EF4-FFF2-40B4-BE49-F238E27FC236}">
                <a16:creationId xmlns="" xmlns:a16="http://schemas.microsoft.com/office/drawing/2014/main" id="{00050E0E-85D2-426B-8980-D8C187715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53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末尾幻灯片"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Rectangle 9692"/>
          <p:cNvSpPr>
            <a:spLocks noChangeArrowheads="1"/>
          </p:cNvSpPr>
          <p:nvPr userDrawn="1"/>
        </p:nvSpPr>
        <p:spPr bwMode="auto">
          <a:xfrm>
            <a:off x="-1589" y="1"/>
            <a:ext cx="12187331" cy="6858023"/>
          </a:xfrm>
          <a:prstGeom prst="rect">
            <a:avLst/>
          </a:prstGeom>
          <a:solidFill>
            <a:srgbClr val="11364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194" name="组合 193"/>
          <p:cNvGrpSpPr/>
          <p:nvPr/>
        </p:nvGrpSpPr>
        <p:grpSpPr>
          <a:xfrm>
            <a:off x="4399264" y="1219201"/>
            <a:ext cx="3387212" cy="2586586"/>
            <a:chOff x="3997354" y="1250955"/>
            <a:chExt cx="4191032" cy="3200411"/>
          </a:xfrm>
        </p:grpSpPr>
        <p:sp>
          <p:nvSpPr>
            <p:cNvPr id="195" name="Freeform 9696"/>
            <p:cNvSpPr>
              <a:spLocks/>
            </p:cNvSpPr>
            <p:nvPr/>
          </p:nvSpPr>
          <p:spPr bwMode="auto">
            <a:xfrm>
              <a:off x="6962827" y="1554169"/>
              <a:ext cx="911232" cy="852490"/>
            </a:xfrm>
            <a:custGeom>
              <a:avLst/>
              <a:gdLst>
                <a:gd name="T0" fmla="*/ 197 w 479"/>
                <a:gd name="T1" fmla="*/ 0 h 447"/>
                <a:gd name="T2" fmla="*/ 14 w 479"/>
                <a:gd name="T3" fmla="*/ 96 h 447"/>
                <a:gd name="T4" fmla="*/ 6 w 479"/>
                <a:gd name="T5" fmla="*/ 123 h 447"/>
                <a:gd name="T6" fmla="*/ 165 w 479"/>
                <a:gd name="T7" fmla="*/ 426 h 447"/>
                <a:gd name="T8" fmla="*/ 230 w 479"/>
                <a:gd name="T9" fmla="*/ 447 h 447"/>
                <a:gd name="T10" fmla="*/ 465 w 479"/>
                <a:gd name="T11" fmla="*/ 323 h 447"/>
                <a:gd name="T12" fmla="*/ 474 w 479"/>
                <a:gd name="T13" fmla="*/ 295 h 447"/>
                <a:gd name="T14" fmla="*/ 338 w 479"/>
                <a:gd name="T15" fmla="*/ 37 h 447"/>
                <a:gd name="T16" fmla="*/ 197 w 479"/>
                <a:gd name="T17" fmla="*/ 0 h 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9" h="447">
                  <a:moveTo>
                    <a:pt x="197" y="0"/>
                  </a:moveTo>
                  <a:cubicBezTo>
                    <a:pt x="14" y="96"/>
                    <a:pt x="14" y="96"/>
                    <a:pt x="14" y="96"/>
                  </a:cubicBezTo>
                  <a:cubicBezTo>
                    <a:pt x="4" y="101"/>
                    <a:pt x="0" y="114"/>
                    <a:pt x="6" y="123"/>
                  </a:cubicBezTo>
                  <a:cubicBezTo>
                    <a:pt x="165" y="426"/>
                    <a:pt x="165" y="426"/>
                    <a:pt x="165" y="426"/>
                  </a:cubicBezTo>
                  <a:cubicBezTo>
                    <a:pt x="230" y="447"/>
                    <a:pt x="230" y="447"/>
                    <a:pt x="230" y="447"/>
                  </a:cubicBezTo>
                  <a:cubicBezTo>
                    <a:pt x="465" y="323"/>
                    <a:pt x="465" y="323"/>
                    <a:pt x="465" y="323"/>
                  </a:cubicBezTo>
                  <a:cubicBezTo>
                    <a:pt x="475" y="317"/>
                    <a:pt x="479" y="305"/>
                    <a:pt x="474" y="295"/>
                  </a:cubicBezTo>
                  <a:cubicBezTo>
                    <a:pt x="338" y="37"/>
                    <a:pt x="338" y="37"/>
                    <a:pt x="338" y="37"/>
                  </a:cubicBezTo>
                  <a:lnTo>
                    <a:pt x="197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6" name="Freeform 9697"/>
            <p:cNvSpPr>
              <a:spLocks/>
            </p:cNvSpPr>
            <p:nvPr/>
          </p:nvSpPr>
          <p:spPr bwMode="auto">
            <a:xfrm>
              <a:off x="7235879" y="1554169"/>
              <a:ext cx="638180" cy="744540"/>
            </a:xfrm>
            <a:custGeom>
              <a:avLst/>
              <a:gdLst>
                <a:gd name="T0" fmla="*/ 53 w 335"/>
                <a:gd name="T1" fmla="*/ 0 h 391"/>
                <a:gd name="T2" fmla="*/ 0 w 335"/>
                <a:gd name="T3" fmla="*/ 28 h 391"/>
                <a:gd name="T4" fmla="*/ 191 w 335"/>
                <a:gd name="T5" fmla="*/ 391 h 391"/>
                <a:gd name="T6" fmla="*/ 321 w 335"/>
                <a:gd name="T7" fmla="*/ 323 h 391"/>
                <a:gd name="T8" fmla="*/ 330 w 335"/>
                <a:gd name="T9" fmla="*/ 295 h 391"/>
                <a:gd name="T10" fmla="*/ 194 w 335"/>
                <a:gd name="T11" fmla="*/ 37 h 391"/>
                <a:gd name="T12" fmla="*/ 53 w 335"/>
                <a:gd name="T13" fmla="*/ 0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5" h="391">
                  <a:moveTo>
                    <a:pt x="53" y="0"/>
                  </a:moveTo>
                  <a:cubicBezTo>
                    <a:pt x="0" y="28"/>
                    <a:pt x="0" y="28"/>
                    <a:pt x="0" y="28"/>
                  </a:cubicBezTo>
                  <a:cubicBezTo>
                    <a:pt x="191" y="391"/>
                    <a:pt x="191" y="391"/>
                    <a:pt x="191" y="391"/>
                  </a:cubicBezTo>
                  <a:cubicBezTo>
                    <a:pt x="321" y="323"/>
                    <a:pt x="321" y="323"/>
                    <a:pt x="321" y="323"/>
                  </a:cubicBezTo>
                  <a:cubicBezTo>
                    <a:pt x="331" y="317"/>
                    <a:pt x="335" y="305"/>
                    <a:pt x="330" y="295"/>
                  </a:cubicBezTo>
                  <a:cubicBezTo>
                    <a:pt x="194" y="37"/>
                    <a:pt x="194" y="37"/>
                    <a:pt x="194" y="37"/>
                  </a:cubicBezTo>
                  <a:lnTo>
                    <a:pt x="53" y="0"/>
                  </a:ln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7" name="Freeform 9698"/>
            <p:cNvSpPr>
              <a:spLocks/>
            </p:cNvSpPr>
            <p:nvPr/>
          </p:nvSpPr>
          <p:spPr bwMode="auto">
            <a:xfrm>
              <a:off x="7053315" y="1704982"/>
              <a:ext cx="227014" cy="142875"/>
            </a:xfrm>
            <a:custGeom>
              <a:avLst/>
              <a:gdLst>
                <a:gd name="T0" fmla="*/ 143 w 143"/>
                <a:gd name="T1" fmla="*/ 20 h 90"/>
                <a:gd name="T2" fmla="*/ 11 w 143"/>
                <a:gd name="T3" fmla="*/ 90 h 90"/>
                <a:gd name="T4" fmla="*/ 0 w 143"/>
                <a:gd name="T5" fmla="*/ 70 h 90"/>
                <a:gd name="T6" fmla="*/ 132 w 143"/>
                <a:gd name="T7" fmla="*/ 0 h 90"/>
                <a:gd name="T8" fmla="*/ 143 w 143"/>
                <a:gd name="T9" fmla="*/ 2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" h="90">
                  <a:moveTo>
                    <a:pt x="143" y="20"/>
                  </a:moveTo>
                  <a:lnTo>
                    <a:pt x="11" y="90"/>
                  </a:lnTo>
                  <a:lnTo>
                    <a:pt x="0" y="70"/>
                  </a:lnTo>
                  <a:lnTo>
                    <a:pt x="132" y="0"/>
                  </a:lnTo>
                  <a:lnTo>
                    <a:pt x="143" y="2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8" name="Freeform 9699"/>
            <p:cNvSpPr>
              <a:spLocks/>
            </p:cNvSpPr>
            <p:nvPr/>
          </p:nvSpPr>
          <p:spPr bwMode="auto">
            <a:xfrm>
              <a:off x="7081890" y="1760544"/>
              <a:ext cx="227014" cy="141288"/>
            </a:xfrm>
            <a:custGeom>
              <a:avLst/>
              <a:gdLst>
                <a:gd name="T0" fmla="*/ 143 w 143"/>
                <a:gd name="T1" fmla="*/ 20 h 89"/>
                <a:gd name="T2" fmla="*/ 11 w 143"/>
                <a:gd name="T3" fmla="*/ 89 h 89"/>
                <a:gd name="T4" fmla="*/ 0 w 143"/>
                <a:gd name="T5" fmla="*/ 68 h 89"/>
                <a:gd name="T6" fmla="*/ 132 w 143"/>
                <a:gd name="T7" fmla="*/ 0 h 89"/>
                <a:gd name="T8" fmla="*/ 143 w 143"/>
                <a:gd name="T9" fmla="*/ 2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" h="89">
                  <a:moveTo>
                    <a:pt x="143" y="20"/>
                  </a:moveTo>
                  <a:lnTo>
                    <a:pt x="11" y="89"/>
                  </a:lnTo>
                  <a:lnTo>
                    <a:pt x="0" y="68"/>
                  </a:lnTo>
                  <a:lnTo>
                    <a:pt x="132" y="0"/>
                  </a:lnTo>
                  <a:lnTo>
                    <a:pt x="143" y="2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" name="Freeform 9700"/>
            <p:cNvSpPr>
              <a:spLocks/>
            </p:cNvSpPr>
            <p:nvPr/>
          </p:nvSpPr>
          <p:spPr bwMode="auto">
            <a:xfrm>
              <a:off x="7110466" y="1812932"/>
              <a:ext cx="227014" cy="142875"/>
            </a:xfrm>
            <a:custGeom>
              <a:avLst/>
              <a:gdLst>
                <a:gd name="T0" fmla="*/ 143 w 143"/>
                <a:gd name="T1" fmla="*/ 21 h 90"/>
                <a:gd name="T2" fmla="*/ 11 w 143"/>
                <a:gd name="T3" fmla="*/ 90 h 90"/>
                <a:gd name="T4" fmla="*/ 0 w 143"/>
                <a:gd name="T5" fmla="*/ 70 h 90"/>
                <a:gd name="T6" fmla="*/ 132 w 143"/>
                <a:gd name="T7" fmla="*/ 0 h 90"/>
                <a:gd name="T8" fmla="*/ 143 w 143"/>
                <a:gd name="T9" fmla="*/ 21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" h="90">
                  <a:moveTo>
                    <a:pt x="143" y="21"/>
                  </a:moveTo>
                  <a:lnTo>
                    <a:pt x="11" y="90"/>
                  </a:lnTo>
                  <a:lnTo>
                    <a:pt x="0" y="70"/>
                  </a:lnTo>
                  <a:lnTo>
                    <a:pt x="132" y="0"/>
                  </a:lnTo>
                  <a:lnTo>
                    <a:pt x="143" y="21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" name="Freeform 9701"/>
            <p:cNvSpPr>
              <a:spLocks/>
            </p:cNvSpPr>
            <p:nvPr/>
          </p:nvSpPr>
          <p:spPr bwMode="auto">
            <a:xfrm>
              <a:off x="7139041" y="1868495"/>
              <a:ext cx="227014" cy="141288"/>
            </a:xfrm>
            <a:custGeom>
              <a:avLst/>
              <a:gdLst>
                <a:gd name="T0" fmla="*/ 143 w 143"/>
                <a:gd name="T1" fmla="*/ 19 h 89"/>
                <a:gd name="T2" fmla="*/ 11 w 143"/>
                <a:gd name="T3" fmla="*/ 89 h 89"/>
                <a:gd name="T4" fmla="*/ 0 w 143"/>
                <a:gd name="T5" fmla="*/ 69 h 89"/>
                <a:gd name="T6" fmla="*/ 132 w 143"/>
                <a:gd name="T7" fmla="*/ 0 h 89"/>
                <a:gd name="T8" fmla="*/ 143 w 143"/>
                <a:gd name="T9" fmla="*/ 1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" h="89">
                  <a:moveTo>
                    <a:pt x="143" y="19"/>
                  </a:moveTo>
                  <a:lnTo>
                    <a:pt x="11" y="89"/>
                  </a:lnTo>
                  <a:lnTo>
                    <a:pt x="0" y="69"/>
                  </a:lnTo>
                  <a:lnTo>
                    <a:pt x="132" y="0"/>
                  </a:lnTo>
                  <a:lnTo>
                    <a:pt x="143" y="19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1" name="Freeform 9702"/>
            <p:cNvSpPr>
              <a:spLocks/>
            </p:cNvSpPr>
            <p:nvPr/>
          </p:nvSpPr>
          <p:spPr bwMode="auto">
            <a:xfrm>
              <a:off x="7167616" y="1922470"/>
              <a:ext cx="227014" cy="142875"/>
            </a:xfrm>
            <a:custGeom>
              <a:avLst/>
              <a:gdLst>
                <a:gd name="T0" fmla="*/ 143 w 143"/>
                <a:gd name="T1" fmla="*/ 20 h 90"/>
                <a:gd name="T2" fmla="*/ 11 w 143"/>
                <a:gd name="T3" fmla="*/ 90 h 90"/>
                <a:gd name="T4" fmla="*/ 0 w 143"/>
                <a:gd name="T5" fmla="*/ 69 h 90"/>
                <a:gd name="T6" fmla="*/ 132 w 143"/>
                <a:gd name="T7" fmla="*/ 0 h 90"/>
                <a:gd name="T8" fmla="*/ 143 w 143"/>
                <a:gd name="T9" fmla="*/ 2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" h="90">
                  <a:moveTo>
                    <a:pt x="143" y="20"/>
                  </a:moveTo>
                  <a:lnTo>
                    <a:pt x="11" y="90"/>
                  </a:lnTo>
                  <a:lnTo>
                    <a:pt x="0" y="69"/>
                  </a:lnTo>
                  <a:lnTo>
                    <a:pt x="132" y="0"/>
                  </a:lnTo>
                  <a:lnTo>
                    <a:pt x="143" y="2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2" name="Freeform 9703"/>
            <p:cNvSpPr>
              <a:spLocks/>
            </p:cNvSpPr>
            <p:nvPr/>
          </p:nvSpPr>
          <p:spPr bwMode="auto">
            <a:xfrm>
              <a:off x="7196191" y="1978033"/>
              <a:ext cx="227014" cy="142875"/>
            </a:xfrm>
            <a:custGeom>
              <a:avLst/>
              <a:gdLst>
                <a:gd name="T0" fmla="*/ 143 w 143"/>
                <a:gd name="T1" fmla="*/ 20 h 90"/>
                <a:gd name="T2" fmla="*/ 11 w 143"/>
                <a:gd name="T3" fmla="*/ 90 h 90"/>
                <a:gd name="T4" fmla="*/ 0 w 143"/>
                <a:gd name="T5" fmla="*/ 69 h 90"/>
                <a:gd name="T6" fmla="*/ 132 w 143"/>
                <a:gd name="T7" fmla="*/ 0 h 90"/>
                <a:gd name="T8" fmla="*/ 143 w 143"/>
                <a:gd name="T9" fmla="*/ 2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" h="90">
                  <a:moveTo>
                    <a:pt x="143" y="20"/>
                  </a:moveTo>
                  <a:lnTo>
                    <a:pt x="11" y="90"/>
                  </a:lnTo>
                  <a:lnTo>
                    <a:pt x="0" y="69"/>
                  </a:lnTo>
                  <a:lnTo>
                    <a:pt x="132" y="0"/>
                  </a:lnTo>
                  <a:lnTo>
                    <a:pt x="143" y="2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3" name="Freeform 9704"/>
            <p:cNvSpPr>
              <a:spLocks/>
            </p:cNvSpPr>
            <p:nvPr/>
          </p:nvSpPr>
          <p:spPr bwMode="auto">
            <a:xfrm>
              <a:off x="7226354" y="2035183"/>
              <a:ext cx="227014" cy="139700"/>
            </a:xfrm>
            <a:custGeom>
              <a:avLst/>
              <a:gdLst>
                <a:gd name="T0" fmla="*/ 143 w 143"/>
                <a:gd name="T1" fmla="*/ 19 h 88"/>
                <a:gd name="T2" fmla="*/ 11 w 143"/>
                <a:gd name="T3" fmla="*/ 88 h 88"/>
                <a:gd name="T4" fmla="*/ 0 w 143"/>
                <a:gd name="T5" fmla="*/ 68 h 88"/>
                <a:gd name="T6" fmla="*/ 132 w 143"/>
                <a:gd name="T7" fmla="*/ 0 h 88"/>
                <a:gd name="T8" fmla="*/ 143 w 143"/>
                <a:gd name="T9" fmla="*/ 19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" h="88">
                  <a:moveTo>
                    <a:pt x="143" y="19"/>
                  </a:moveTo>
                  <a:lnTo>
                    <a:pt x="11" y="88"/>
                  </a:lnTo>
                  <a:lnTo>
                    <a:pt x="0" y="68"/>
                  </a:lnTo>
                  <a:lnTo>
                    <a:pt x="132" y="0"/>
                  </a:lnTo>
                  <a:lnTo>
                    <a:pt x="143" y="19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4" name="Freeform 9705"/>
            <p:cNvSpPr>
              <a:spLocks/>
            </p:cNvSpPr>
            <p:nvPr/>
          </p:nvSpPr>
          <p:spPr bwMode="auto">
            <a:xfrm>
              <a:off x="7253342" y="2085983"/>
              <a:ext cx="227014" cy="142875"/>
            </a:xfrm>
            <a:custGeom>
              <a:avLst/>
              <a:gdLst>
                <a:gd name="T0" fmla="*/ 143 w 143"/>
                <a:gd name="T1" fmla="*/ 20 h 90"/>
                <a:gd name="T2" fmla="*/ 11 w 143"/>
                <a:gd name="T3" fmla="*/ 90 h 90"/>
                <a:gd name="T4" fmla="*/ 0 w 143"/>
                <a:gd name="T5" fmla="*/ 70 h 90"/>
                <a:gd name="T6" fmla="*/ 132 w 143"/>
                <a:gd name="T7" fmla="*/ 0 h 90"/>
                <a:gd name="T8" fmla="*/ 143 w 143"/>
                <a:gd name="T9" fmla="*/ 2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" h="90">
                  <a:moveTo>
                    <a:pt x="143" y="20"/>
                  </a:moveTo>
                  <a:lnTo>
                    <a:pt x="11" y="90"/>
                  </a:lnTo>
                  <a:lnTo>
                    <a:pt x="0" y="70"/>
                  </a:lnTo>
                  <a:lnTo>
                    <a:pt x="132" y="0"/>
                  </a:lnTo>
                  <a:lnTo>
                    <a:pt x="143" y="2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5" name="Freeform 9706"/>
            <p:cNvSpPr>
              <a:spLocks/>
            </p:cNvSpPr>
            <p:nvPr/>
          </p:nvSpPr>
          <p:spPr bwMode="auto">
            <a:xfrm>
              <a:off x="7281917" y="2139958"/>
              <a:ext cx="227014" cy="139700"/>
            </a:xfrm>
            <a:custGeom>
              <a:avLst/>
              <a:gdLst>
                <a:gd name="T0" fmla="*/ 143 w 143"/>
                <a:gd name="T1" fmla="*/ 20 h 88"/>
                <a:gd name="T2" fmla="*/ 11 w 143"/>
                <a:gd name="T3" fmla="*/ 88 h 88"/>
                <a:gd name="T4" fmla="*/ 0 w 143"/>
                <a:gd name="T5" fmla="*/ 69 h 88"/>
                <a:gd name="T6" fmla="*/ 132 w 143"/>
                <a:gd name="T7" fmla="*/ 0 h 88"/>
                <a:gd name="T8" fmla="*/ 143 w 143"/>
                <a:gd name="T9" fmla="*/ 2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" h="88">
                  <a:moveTo>
                    <a:pt x="143" y="20"/>
                  </a:moveTo>
                  <a:lnTo>
                    <a:pt x="11" y="88"/>
                  </a:lnTo>
                  <a:lnTo>
                    <a:pt x="0" y="69"/>
                  </a:lnTo>
                  <a:lnTo>
                    <a:pt x="132" y="0"/>
                  </a:lnTo>
                  <a:lnTo>
                    <a:pt x="143" y="2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6" name="Freeform 9707"/>
            <p:cNvSpPr>
              <a:spLocks/>
            </p:cNvSpPr>
            <p:nvPr/>
          </p:nvSpPr>
          <p:spPr bwMode="auto">
            <a:xfrm>
              <a:off x="7308905" y="2190758"/>
              <a:ext cx="227014" cy="141288"/>
            </a:xfrm>
            <a:custGeom>
              <a:avLst/>
              <a:gdLst>
                <a:gd name="T0" fmla="*/ 143 w 143"/>
                <a:gd name="T1" fmla="*/ 20 h 89"/>
                <a:gd name="T2" fmla="*/ 11 w 143"/>
                <a:gd name="T3" fmla="*/ 89 h 89"/>
                <a:gd name="T4" fmla="*/ 0 w 143"/>
                <a:gd name="T5" fmla="*/ 68 h 89"/>
                <a:gd name="T6" fmla="*/ 132 w 143"/>
                <a:gd name="T7" fmla="*/ 0 h 89"/>
                <a:gd name="T8" fmla="*/ 143 w 143"/>
                <a:gd name="T9" fmla="*/ 2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" h="89">
                  <a:moveTo>
                    <a:pt x="143" y="20"/>
                  </a:moveTo>
                  <a:lnTo>
                    <a:pt x="11" y="89"/>
                  </a:lnTo>
                  <a:lnTo>
                    <a:pt x="0" y="68"/>
                  </a:lnTo>
                  <a:lnTo>
                    <a:pt x="132" y="0"/>
                  </a:lnTo>
                  <a:lnTo>
                    <a:pt x="143" y="2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7" name="Freeform 9708"/>
            <p:cNvSpPr>
              <a:spLocks/>
            </p:cNvSpPr>
            <p:nvPr/>
          </p:nvSpPr>
          <p:spPr bwMode="auto">
            <a:xfrm>
              <a:off x="7300967" y="1598619"/>
              <a:ext cx="188914" cy="122238"/>
            </a:xfrm>
            <a:custGeom>
              <a:avLst/>
              <a:gdLst>
                <a:gd name="T0" fmla="*/ 119 w 119"/>
                <a:gd name="T1" fmla="*/ 20 h 77"/>
                <a:gd name="T2" fmla="*/ 11 w 119"/>
                <a:gd name="T3" fmla="*/ 77 h 77"/>
                <a:gd name="T4" fmla="*/ 0 w 119"/>
                <a:gd name="T5" fmla="*/ 56 h 77"/>
                <a:gd name="T6" fmla="*/ 108 w 119"/>
                <a:gd name="T7" fmla="*/ 0 h 77"/>
                <a:gd name="T8" fmla="*/ 119 w 119"/>
                <a:gd name="T9" fmla="*/ 2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" h="77">
                  <a:moveTo>
                    <a:pt x="119" y="20"/>
                  </a:moveTo>
                  <a:lnTo>
                    <a:pt x="11" y="77"/>
                  </a:lnTo>
                  <a:lnTo>
                    <a:pt x="0" y="56"/>
                  </a:lnTo>
                  <a:lnTo>
                    <a:pt x="108" y="0"/>
                  </a:lnTo>
                  <a:lnTo>
                    <a:pt x="119" y="2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8" name="Freeform 9709"/>
            <p:cNvSpPr>
              <a:spLocks/>
            </p:cNvSpPr>
            <p:nvPr/>
          </p:nvSpPr>
          <p:spPr bwMode="auto">
            <a:xfrm>
              <a:off x="7331130" y="1631956"/>
              <a:ext cx="225427" cy="142875"/>
            </a:xfrm>
            <a:custGeom>
              <a:avLst/>
              <a:gdLst>
                <a:gd name="T0" fmla="*/ 142 w 142"/>
                <a:gd name="T1" fmla="*/ 21 h 90"/>
                <a:gd name="T2" fmla="*/ 10 w 142"/>
                <a:gd name="T3" fmla="*/ 90 h 90"/>
                <a:gd name="T4" fmla="*/ 0 w 142"/>
                <a:gd name="T5" fmla="*/ 70 h 90"/>
                <a:gd name="T6" fmla="*/ 132 w 142"/>
                <a:gd name="T7" fmla="*/ 0 h 90"/>
                <a:gd name="T8" fmla="*/ 142 w 142"/>
                <a:gd name="T9" fmla="*/ 21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2" h="90">
                  <a:moveTo>
                    <a:pt x="142" y="21"/>
                  </a:moveTo>
                  <a:lnTo>
                    <a:pt x="10" y="90"/>
                  </a:lnTo>
                  <a:lnTo>
                    <a:pt x="0" y="70"/>
                  </a:lnTo>
                  <a:lnTo>
                    <a:pt x="132" y="0"/>
                  </a:lnTo>
                  <a:lnTo>
                    <a:pt x="142" y="2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9" name="Freeform 9710"/>
            <p:cNvSpPr>
              <a:spLocks/>
            </p:cNvSpPr>
            <p:nvPr/>
          </p:nvSpPr>
          <p:spPr bwMode="auto">
            <a:xfrm>
              <a:off x="7359705" y="1687519"/>
              <a:ext cx="227014" cy="142875"/>
            </a:xfrm>
            <a:custGeom>
              <a:avLst/>
              <a:gdLst>
                <a:gd name="T0" fmla="*/ 143 w 143"/>
                <a:gd name="T1" fmla="*/ 21 h 90"/>
                <a:gd name="T2" fmla="*/ 11 w 143"/>
                <a:gd name="T3" fmla="*/ 90 h 90"/>
                <a:gd name="T4" fmla="*/ 0 w 143"/>
                <a:gd name="T5" fmla="*/ 70 h 90"/>
                <a:gd name="T6" fmla="*/ 132 w 143"/>
                <a:gd name="T7" fmla="*/ 0 h 90"/>
                <a:gd name="T8" fmla="*/ 143 w 143"/>
                <a:gd name="T9" fmla="*/ 21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" h="90">
                  <a:moveTo>
                    <a:pt x="143" y="21"/>
                  </a:moveTo>
                  <a:lnTo>
                    <a:pt x="11" y="90"/>
                  </a:lnTo>
                  <a:lnTo>
                    <a:pt x="0" y="70"/>
                  </a:lnTo>
                  <a:lnTo>
                    <a:pt x="132" y="0"/>
                  </a:lnTo>
                  <a:lnTo>
                    <a:pt x="143" y="2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0" name="Freeform 9711"/>
            <p:cNvSpPr>
              <a:spLocks/>
            </p:cNvSpPr>
            <p:nvPr/>
          </p:nvSpPr>
          <p:spPr bwMode="auto">
            <a:xfrm>
              <a:off x="7388280" y="1741494"/>
              <a:ext cx="225427" cy="142875"/>
            </a:xfrm>
            <a:custGeom>
              <a:avLst/>
              <a:gdLst>
                <a:gd name="T0" fmla="*/ 142 w 142"/>
                <a:gd name="T1" fmla="*/ 20 h 90"/>
                <a:gd name="T2" fmla="*/ 10 w 142"/>
                <a:gd name="T3" fmla="*/ 90 h 90"/>
                <a:gd name="T4" fmla="*/ 0 w 142"/>
                <a:gd name="T5" fmla="*/ 69 h 90"/>
                <a:gd name="T6" fmla="*/ 132 w 142"/>
                <a:gd name="T7" fmla="*/ 0 h 90"/>
                <a:gd name="T8" fmla="*/ 142 w 142"/>
                <a:gd name="T9" fmla="*/ 2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2" h="90">
                  <a:moveTo>
                    <a:pt x="142" y="20"/>
                  </a:moveTo>
                  <a:lnTo>
                    <a:pt x="10" y="90"/>
                  </a:lnTo>
                  <a:lnTo>
                    <a:pt x="0" y="69"/>
                  </a:lnTo>
                  <a:lnTo>
                    <a:pt x="132" y="0"/>
                  </a:lnTo>
                  <a:lnTo>
                    <a:pt x="142" y="2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1" name="Freeform 9712"/>
            <p:cNvSpPr>
              <a:spLocks/>
            </p:cNvSpPr>
            <p:nvPr/>
          </p:nvSpPr>
          <p:spPr bwMode="auto">
            <a:xfrm>
              <a:off x="7416855" y="1793882"/>
              <a:ext cx="225427" cy="142875"/>
            </a:xfrm>
            <a:custGeom>
              <a:avLst/>
              <a:gdLst>
                <a:gd name="T0" fmla="*/ 142 w 142"/>
                <a:gd name="T1" fmla="*/ 21 h 90"/>
                <a:gd name="T2" fmla="*/ 10 w 142"/>
                <a:gd name="T3" fmla="*/ 90 h 90"/>
                <a:gd name="T4" fmla="*/ 0 w 142"/>
                <a:gd name="T5" fmla="*/ 70 h 90"/>
                <a:gd name="T6" fmla="*/ 132 w 142"/>
                <a:gd name="T7" fmla="*/ 0 h 90"/>
                <a:gd name="T8" fmla="*/ 142 w 142"/>
                <a:gd name="T9" fmla="*/ 21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2" h="90">
                  <a:moveTo>
                    <a:pt x="142" y="21"/>
                  </a:moveTo>
                  <a:lnTo>
                    <a:pt x="10" y="90"/>
                  </a:lnTo>
                  <a:lnTo>
                    <a:pt x="0" y="70"/>
                  </a:lnTo>
                  <a:lnTo>
                    <a:pt x="132" y="0"/>
                  </a:lnTo>
                  <a:lnTo>
                    <a:pt x="142" y="2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2" name="Freeform 9713"/>
            <p:cNvSpPr>
              <a:spLocks/>
            </p:cNvSpPr>
            <p:nvPr/>
          </p:nvSpPr>
          <p:spPr bwMode="auto">
            <a:xfrm>
              <a:off x="7445431" y="1849445"/>
              <a:ext cx="227014" cy="142875"/>
            </a:xfrm>
            <a:custGeom>
              <a:avLst/>
              <a:gdLst>
                <a:gd name="T0" fmla="*/ 143 w 143"/>
                <a:gd name="T1" fmla="*/ 21 h 90"/>
                <a:gd name="T2" fmla="*/ 11 w 143"/>
                <a:gd name="T3" fmla="*/ 90 h 90"/>
                <a:gd name="T4" fmla="*/ 0 w 143"/>
                <a:gd name="T5" fmla="*/ 70 h 90"/>
                <a:gd name="T6" fmla="*/ 132 w 143"/>
                <a:gd name="T7" fmla="*/ 0 h 90"/>
                <a:gd name="T8" fmla="*/ 143 w 143"/>
                <a:gd name="T9" fmla="*/ 21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" h="90">
                  <a:moveTo>
                    <a:pt x="143" y="21"/>
                  </a:moveTo>
                  <a:lnTo>
                    <a:pt x="11" y="90"/>
                  </a:lnTo>
                  <a:lnTo>
                    <a:pt x="0" y="70"/>
                  </a:lnTo>
                  <a:lnTo>
                    <a:pt x="132" y="0"/>
                  </a:lnTo>
                  <a:lnTo>
                    <a:pt x="143" y="2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3" name="Freeform 9714"/>
            <p:cNvSpPr>
              <a:spLocks/>
            </p:cNvSpPr>
            <p:nvPr/>
          </p:nvSpPr>
          <p:spPr bwMode="auto">
            <a:xfrm>
              <a:off x="7474006" y="1906595"/>
              <a:ext cx="227014" cy="142875"/>
            </a:xfrm>
            <a:custGeom>
              <a:avLst/>
              <a:gdLst>
                <a:gd name="T0" fmla="*/ 143 w 143"/>
                <a:gd name="T1" fmla="*/ 21 h 90"/>
                <a:gd name="T2" fmla="*/ 11 w 143"/>
                <a:gd name="T3" fmla="*/ 90 h 90"/>
                <a:gd name="T4" fmla="*/ 0 w 143"/>
                <a:gd name="T5" fmla="*/ 70 h 90"/>
                <a:gd name="T6" fmla="*/ 132 w 143"/>
                <a:gd name="T7" fmla="*/ 0 h 90"/>
                <a:gd name="T8" fmla="*/ 143 w 143"/>
                <a:gd name="T9" fmla="*/ 21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" h="90">
                  <a:moveTo>
                    <a:pt x="143" y="21"/>
                  </a:moveTo>
                  <a:lnTo>
                    <a:pt x="11" y="90"/>
                  </a:lnTo>
                  <a:lnTo>
                    <a:pt x="0" y="70"/>
                  </a:lnTo>
                  <a:lnTo>
                    <a:pt x="132" y="0"/>
                  </a:lnTo>
                  <a:lnTo>
                    <a:pt x="143" y="2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4" name="Freeform 9715"/>
            <p:cNvSpPr>
              <a:spLocks/>
            </p:cNvSpPr>
            <p:nvPr/>
          </p:nvSpPr>
          <p:spPr bwMode="auto">
            <a:xfrm>
              <a:off x="7502581" y="1958983"/>
              <a:ext cx="227014" cy="142875"/>
            </a:xfrm>
            <a:custGeom>
              <a:avLst/>
              <a:gdLst>
                <a:gd name="T0" fmla="*/ 143 w 143"/>
                <a:gd name="T1" fmla="*/ 20 h 90"/>
                <a:gd name="T2" fmla="*/ 11 w 143"/>
                <a:gd name="T3" fmla="*/ 90 h 90"/>
                <a:gd name="T4" fmla="*/ 0 w 143"/>
                <a:gd name="T5" fmla="*/ 69 h 90"/>
                <a:gd name="T6" fmla="*/ 132 w 143"/>
                <a:gd name="T7" fmla="*/ 0 h 90"/>
                <a:gd name="T8" fmla="*/ 143 w 143"/>
                <a:gd name="T9" fmla="*/ 2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" h="90">
                  <a:moveTo>
                    <a:pt x="143" y="20"/>
                  </a:moveTo>
                  <a:lnTo>
                    <a:pt x="11" y="90"/>
                  </a:lnTo>
                  <a:lnTo>
                    <a:pt x="0" y="69"/>
                  </a:lnTo>
                  <a:lnTo>
                    <a:pt x="132" y="0"/>
                  </a:lnTo>
                  <a:lnTo>
                    <a:pt x="143" y="2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5" name="Freeform 9716"/>
            <p:cNvSpPr>
              <a:spLocks/>
            </p:cNvSpPr>
            <p:nvPr/>
          </p:nvSpPr>
          <p:spPr bwMode="auto">
            <a:xfrm>
              <a:off x="7529569" y="2011370"/>
              <a:ext cx="227014" cy="142875"/>
            </a:xfrm>
            <a:custGeom>
              <a:avLst/>
              <a:gdLst>
                <a:gd name="T0" fmla="*/ 143 w 143"/>
                <a:gd name="T1" fmla="*/ 21 h 90"/>
                <a:gd name="T2" fmla="*/ 11 w 143"/>
                <a:gd name="T3" fmla="*/ 90 h 90"/>
                <a:gd name="T4" fmla="*/ 0 w 143"/>
                <a:gd name="T5" fmla="*/ 70 h 90"/>
                <a:gd name="T6" fmla="*/ 132 w 143"/>
                <a:gd name="T7" fmla="*/ 0 h 90"/>
                <a:gd name="T8" fmla="*/ 143 w 143"/>
                <a:gd name="T9" fmla="*/ 21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" h="90">
                  <a:moveTo>
                    <a:pt x="143" y="21"/>
                  </a:moveTo>
                  <a:lnTo>
                    <a:pt x="11" y="90"/>
                  </a:lnTo>
                  <a:lnTo>
                    <a:pt x="0" y="70"/>
                  </a:lnTo>
                  <a:lnTo>
                    <a:pt x="132" y="0"/>
                  </a:lnTo>
                  <a:lnTo>
                    <a:pt x="143" y="2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6" name="Freeform 9717"/>
            <p:cNvSpPr>
              <a:spLocks/>
            </p:cNvSpPr>
            <p:nvPr/>
          </p:nvSpPr>
          <p:spPr bwMode="auto">
            <a:xfrm>
              <a:off x="7558144" y="2063758"/>
              <a:ext cx="227014" cy="142875"/>
            </a:xfrm>
            <a:custGeom>
              <a:avLst/>
              <a:gdLst>
                <a:gd name="T0" fmla="*/ 143 w 143"/>
                <a:gd name="T1" fmla="*/ 20 h 90"/>
                <a:gd name="T2" fmla="*/ 10 w 143"/>
                <a:gd name="T3" fmla="*/ 90 h 90"/>
                <a:gd name="T4" fmla="*/ 0 w 143"/>
                <a:gd name="T5" fmla="*/ 69 h 90"/>
                <a:gd name="T6" fmla="*/ 132 w 143"/>
                <a:gd name="T7" fmla="*/ 0 h 90"/>
                <a:gd name="T8" fmla="*/ 143 w 143"/>
                <a:gd name="T9" fmla="*/ 2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" h="90">
                  <a:moveTo>
                    <a:pt x="143" y="20"/>
                  </a:moveTo>
                  <a:lnTo>
                    <a:pt x="10" y="90"/>
                  </a:lnTo>
                  <a:lnTo>
                    <a:pt x="0" y="69"/>
                  </a:lnTo>
                  <a:lnTo>
                    <a:pt x="132" y="0"/>
                  </a:lnTo>
                  <a:lnTo>
                    <a:pt x="143" y="2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7" name="Freeform 9718"/>
            <p:cNvSpPr>
              <a:spLocks/>
            </p:cNvSpPr>
            <p:nvPr/>
          </p:nvSpPr>
          <p:spPr bwMode="auto">
            <a:xfrm>
              <a:off x="7389868" y="1606556"/>
              <a:ext cx="215902" cy="153988"/>
            </a:xfrm>
            <a:custGeom>
              <a:avLst/>
              <a:gdLst>
                <a:gd name="T0" fmla="*/ 0 w 113"/>
                <a:gd name="T1" fmla="*/ 0 h 81"/>
                <a:gd name="T2" fmla="*/ 23 w 113"/>
                <a:gd name="T3" fmla="*/ 50 h 81"/>
                <a:gd name="T4" fmla="*/ 60 w 113"/>
                <a:gd name="T5" fmla="*/ 60 h 81"/>
                <a:gd name="T6" fmla="*/ 113 w 113"/>
                <a:gd name="T7" fmla="*/ 10 h 81"/>
                <a:gd name="T8" fmla="*/ 0 w 113"/>
                <a:gd name="T9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3" h="81">
                  <a:moveTo>
                    <a:pt x="0" y="0"/>
                  </a:moveTo>
                  <a:cubicBezTo>
                    <a:pt x="23" y="50"/>
                    <a:pt x="23" y="50"/>
                    <a:pt x="23" y="50"/>
                  </a:cubicBezTo>
                  <a:cubicBezTo>
                    <a:pt x="23" y="50"/>
                    <a:pt x="31" y="81"/>
                    <a:pt x="60" y="60"/>
                  </a:cubicBezTo>
                  <a:cubicBezTo>
                    <a:pt x="113" y="10"/>
                    <a:pt x="113" y="10"/>
                    <a:pt x="113" y="1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8" name="Freeform 9719"/>
            <p:cNvSpPr>
              <a:spLocks/>
            </p:cNvSpPr>
            <p:nvPr/>
          </p:nvSpPr>
          <p:spPr bwMode="auto">
            <a:xfrm>
              <a:off x="7337480" y="1554169"/>
              <a:ext cx="268290" cy="192088"/>
            </a:xfrm>
            <a:custGeom>
              <a:avLst/>
              <a:gdLst>
                <a:gd name="T0" fmla="*/ 0 w 141"/>
                <a:gd name="T1" fmla="*/ 0 h 101"/>
                <a:gd name="T2" fmla="*/ 22 w 141"/>
                <a:gd name="T3" fmla="*/ 65 h 101"/>
                <a:gd name="T4" fmla="*/ 68 w 141"/>
                <a:gd name="T5" fmla="*/ 81 h 101"/>
                <a:gd name="T6" fmla="*/ 141 w 141"/>
                <a:gd name="T7" fmla="*/ 37 h 101"/>
                <a:gd name="T8" fmla="*/ 0 w 141"/>
                <a:gd name="T9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1" h="101">
                  <a:moveTo>
                    <a:pt x="0" y="0"/>
                  </a:moveTo>
                  <a:cubicBezTo>
                    <a:pt x="22" y="65"/>
                    <a:pt x="22" y="65"/>
                    <a:pt x="22" y="65"/>
                  </a:cubicBezTo>
                  <a:cubicBezTo>
                    <a:pt x="22" y="65"/>
                    <a:pt x="31" y="101"/>
                    <a:pt x="68" y="81"/>
                  </a:cubicBezTo>
                  <a:cubicBezTo>
                    <a:pt x="141" y="37"/>
                    <a:pt x="141" y="37"/>
                    <a:pt x="141" y="3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9" name="Freeform 9720"/>
            <p:cNvSpPr>
              <a:spLocks/>
            </p:cNvSpPr>
            <p:nvPr/>
          </p:nvSpPr>
          <p:spPr bwMode="auto">
            <a:xfrm>
              <a:off x="7342242" y="2314584"/>
              <a:ext cx="57150" cy="92075"/>
            </a:xfrm>
            <a:custGeom>
              <a:avLst/>
              <a:gdLst>
                <a:gd name="T0" fmla="*/ 1 w 30"/>
                <a:gd name="T1" fmla="*/ 11 h 48"/>
                <a:gd name="T2" fmla="*/ 25 w 30"/>
                <a:gd name="T3" fmla="*/ 14 h 48"/>
                <a:gd name="T4" fmla="*/ 30 w 30"/>
                <a:gd name="T5" fmla="*/ 48 h 48"/>
                <a:gd name="T6" fmla="*/ 0 w 30"/>
                <a:gd name="T7" fmla="*/ 26 h 48"/>
                <a:gd name="T8" fmla="*/ 1 w 30"/>
                <a:gd name="T9" fmla="*/ 11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48">
                  <a:moveTo>
                    <a:pt x="1" y="11"/>
                  </a:moveTo>
                  <a:cubicBezTo>
                    <a:pt x="1" y="11"/>
                    <a:pt x="21" y="0"/>
                    <a:pt x="25" y="14"/>
                  </a:cubicBezTo>
                  <a:cubicBezTo>
                    <a:pt x="30" y="48"/>
                    <a:pt x="30" y="48"/>
                    <a:pt x="30" y="48"/>
                  </a:cubicBezTo>
                  <a:cubicBezTo>
                    <a:pt x="0" y="26"/>
                    <a:pt x="0" y="26"/>
                    <a:pt x="0" y="26"/>
                  </a:cubicBezTo>
                  <a:lnTo>
                    <a:pt x="1" y="1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0" name="Freeform 9721"/>
            <p:cNvSpPr>
              <a:spLocks/>
            </p:cNvSpPr>
            <p:nvPr/>
          </p:nvSpPr>
          <p:spPr bwMode="auto">
            <a:xfrm>
              <a:off x="7277154" y="2316171"/>
              <a:ext cx="122238" cy="90488"/>
            </a:xfrm>
            <a:custGeom>
              <a:avLst/>
              <a:gdLst>
                <a:gd name="T0" fmla="*/ 0 w 65"/>
                <a:gd name="T1" fmla="*/ 26 h 47"/>
                <a:gd name="T2" fmla="*/ 29 w 65"/>
                <a:gd name="T3" fmla="*/ 8 h 47"/>
                <a:gd name="T4" fmla="*/ 50 w 65"/>
                <a:gd name="T5" fmla="*/ 15 h 47"/>
                <a:gd name="T6" fmla="*/ 65 w 65"/>
                <a:gd name="T7" fmla="*/ 47 h 47"/>
                <a:gd name="T8" fmla="*/ 0 w 65"/>
                <a:gd name="T9" fmla="*/ 26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7">
                  <a:moveTo>
                    <a:pt x="0" y="26"/>
                  </a:moveTo>
                  <a:cubicBezTo>
                    <a:pt x="29" y="8"/>
                    <a:pt x="29" y="8"/>
                    <a:pt x="29" y="8"/>
                  </a:cubicBezTo>
                  <a:cubicBezTo>
                    <a:pt x="29" y="8"/>
                    <a:pt x="43" y="0"/>
                    <a:pt x="50" y="15"/>
                  </a:cubicBezTo>
                  <a:cubicBezTo>
                    <a:pt x="65" y="47"/>
                    <a:pt x="65" y="47"/>
                    <a:pt x="65" y="47"/>
                  </a:cubicBezTo>
                  <a:lnTo>
                    <a:pt x="0" y="26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1" name="Freeform 9722"/>
            <p:cNvSpPr>
              <a:spLocks/>
            </p:cNvSpPr>
            <p:nvPr/>
          </p:nvSpPr>
          <p:spPr bwMode="auto">
            <a:xfrm>
              <a:off x="4545046" y="2173296"/>
              <a:ext cx="3273450" cy="2278070"/>
            </a:xfrm>
            <a:custGeom>
              <a:avLst/>
              <a:gdLst>
                <a:gd name="T0" fmla="*/ 951 w 1719"/>
                <a:gd name="T1" fmla="*/ 0 h 1196"/>
                <a:gd name="T2" fmla="*/ 868 w 1719"/>
                <a:gd name="T3" fmla="*/ 176 h 1196"/>
                <a:gd name="T4" fmla="*/ 735 w 1719"/>
                <a:gd name="T5" fmla="*/ 0 h 1196"/>
                <a:gd name="T6" fmla="*/ 0 w 1719"/>
                <a:gd name="T7" fmla="*/ 0 h 1196"/>
                <a:gd name="T8" fmla="*/ 0 w 1719"/>
                <a:gd name="T9" fmla="*/ 1196 h 1196"/>
                <a:gd name="T10" fmla="*/ 1719 w 1719"/>
                <a:gd name="T11" fmla="*/ 1196 h 1196"/>
                <a:gd name="T12" fmla="*/ 1719 w 1719"/>
                <a:gd name="T13" fmla="*/ 0 h 1196"/>
                <a:gd name="T14" fmla="*/ 951 w 1719"/>
                <a:gd name="T15" fmla="*/ 0 h 1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19" h="1196">
                  <a:moveTo>
                    <a:pt x="951" y="0"/>
                  </a:moveTo>
                  <a:cubicBezTo>
                    <a:pt x="868" y="176"/>
                    <a:pt x="868" y="176"/>
                    <a:pt x="868" y="176"/>
                  </a:cubicBezTo>
                  <a:cubicBezTo>
                    <a:pt x="868" y="176"/>
                    <a:pt x="785" y="64"/>
                    <a:pt x="73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196"/>
                    <a:pt x="0" y="1196"/>
                    <a:pt x="0" y="1196"/>
                  </a:cubicBezTo>
                  <a:cubicBezTo>
                    <a:pt x="1719" y="1196"/>
                    <a:pt x="1719" y="1196"/>
                    <a:pt x="1719" y="1196"/>
                  </a:cubicBezTo>
                  <a:cubicBezTo>
                    <a:pt x="1719" y="0"/>
                    <a:pt x="1719" y="0"/>
                    <a:pt x="1719" y="0"/>
                  </a:cubicBezTo>
                  <a:lnTo>
                    <a:pt x="951" y="0"/>
                  </a:lnTo>
                  <a:close/>
                </a:path>
              </a:pathLst>
            </a:custGeom>
            <a:solidFill>
              <a:srgbClr val="4856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2" name="Freeform 9723"/>
            <p:cNvSpPr>
              <a:spLocks/>
            </p:cNvSpPr>
            <p:nvPr/>
          </p:nvSpPr>
          <p:spPr bwMode="auto">
            <a:xfrm>
              <a:off x="4583146" y="2136783"/>
              <a:ext cx="3192487" cy="2284420"/>
            </a:xfrm>
            <a:custGeom>
              <a:avLst/>
              <a:gdLst>
                <a:gd name="T0" fmla="*/ 42 w 2011"/>
                <a:gd name="T1" fmla="*/ 0 h 1439"/>
                <a:gd name="T2" fmla="*/ 0 w 2011"/>
                <a:gd name="T3" fmla="*/ 42 h 1439"/>
                <a:gd name="T4" fmla="*/ 0 w 2011"/>
                <a:gd name="T5" fmla="*/ 1439 h 1439"/>
                <a:gd name="T6" fmla="*/ 2011 w 2011"/>
                <a:gd name="T7" fmla="*/ 1439 h 1439"/>
                <a:gd name="T8" fmla="*/ 2011 w 2011"/>
                <a:gd name="T9" fmla="*/ 64 h 1439"/>
                <a:gd name="T10" fmla="*/ 1964 w 2011"/>
                <a:gd name="T11" fmla="*/ 0 h 1439"/>
                <a:gd name="T12" fmla="*/ 1008 w 2011"/>
                <a:gd name="T13" fmla="*/ 252 h 1439"/>
                <a:gd name="T14" fmla="*/ 42 w 2011"/>
                <a:gd name="T1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11" h="1439">
                  <a:moveTo>
                    <a:pt x="42" y="0"/>
                  </a:moveTo>
                  <a:lnTo>
                    <a:pt x="0" y="42"/>
                  </a:lnTo>
                  <a:lnTo>
                    <a:pt x="0" y="1439"/>
                  </a:lnTo>
                  <a:lnTo>
                    <a:pt x="2011" y="1439"/>
                  </a:lnTo>
                  <a:lnTo>
                    <a:pt x="2011" y="64"/>
                  </a:lnTo>
                  <a:lnTo>
                    <a:pt x="1964" y="0"/>
                  </a:lnTo>
                  <a:lnTo>
                    <a:pt x="1008" y="25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3" name="Freeform 9724"/>
            <p:cNvSpPr>
              <a:spLocks/>
            </p:cNvSpPr>
            <p:nvPr/>
          </p:nvSpPr>
          <p:spPr bwMode="auto">
            <a:xfrm>
              <a:off x="4649822" y="2136783"/>
              <a:ext cx="3051198" cy="2236795"/>
            </a:xfrm>
            <a:custGeom>
              <a:avLst/>
              <a:gdLst>
                <a:gd name="T0" fmla="*/ 913 w 1602"/>
                <a:gd name="T1" fmla="*/ 0 h 1174"/>
                <a:gd name="T2" fmla="*/ 801 w 1602"/>
                <a:gd name="T3" fmla="*/ 145 h 1174"/>
                <a:gd name="T4" fmla="*/ 650 w 1602"/>
                <a:gd name="T5" fmla="*/ 0 h 1174"/>
                <a:gd name="T6" fmla="*/ 0 w 1602"/>
                <a:gd name="T7" fmla="*/ 0 h 1174"/>
                <a:gd name="T8" fmla="*/ 0 w 1602"/>
                <a:gd name="T9" fmla="*/ 1174 h 1174"/>
                <a:gd name="T10" fmla="*/ 1602 w 1602"/>
                <a:gd name="T11" fmla="*/ 1174 h 1174"/>
                <a:gd name="T12" fmla="*/ 1602 w 1602"/>
                <a:gd name="T13" fmla="*/ 0 h 1174"/>
                <a:gd name="T14" fmla="*/ 913 w 1602"/>
                <a:gd name="T15" fmla="*/ 0 h 1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02" h="1174">
                  <a:moveTo>
                    <a:pt x="913" y="0"/>
                  </a:moveTo>
                  <a:cubicBezTo>
                    <a:pt x="803" y="0"/>
                    <a:pt x="801" y="145"/>
                    <a:pt x="801" y="145"/>
                  </a:cubicBezTo>
                  <a:cubicBezTo>
                    <a:pt x="799" y="10"/>
                    <a:pt x="650" y="0"/>
                    <a:pt x="65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174"/>
                    <a:pt x="0" y="1174"/>
                    <a:pt x="0" y="1174"/>
                  </a:cubicBezTo>
                  <a:cubicBezTo>
                    <a:pt x="1602" y="1174"/>
                    <a:pt x="1602" y="1174"/>
                    <a:pt x="1602" y="1174"/>
                  </a:cubicBezTo>
                  <a:cubicBezTo>
                    <a:pt x="1602" y="0"/>
                    <a:pt x="1602" y="0"/>
                    <a:pt x="1602" y="0"/>
                  </a:cubicBezTo>
                  <a:lnTo>
                    <a:pt x="913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4" name="Rectangle 9725"/>
            <p:cNvSpPr>
              <a:spLocks noChangeArrowheads="1"/>
            </p:cNvSpPr>
            <p:nvPr/>
          </p:nvSpPr>
          <p:spPr bwMode="auto">
            <a:xfrm>
              <a:off x="4737135" y="2244734"/>
              <a:ext cx="555629" cy="603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5" name="Rectangle 9726"/>
            <p:cNvSpPr>
              <a:spLocks noChangeArrowheads="1"/>
            </p:cNvSpPr>
            <p:nvPr/>
          </p:nvSpPr>
          <p:spPr bwMode="auto">
            <a:xfrm>
              <a:off x="4737135" y="2354271"/>
              <a:ext cx="555629" cy="619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6" name="Rectangle 9727"/>
            <p:cNvSpPr>
              <a:spLocks noChangeArrowheads="1"/>
            </p:cNvSpPr>
            <p:nvPr/>
          </p:nvSpPr>
          <p:spPr bwMode="auto">
            <a:xfrm>
              <a:off x="4737135" y="2927361"/>
              <a:ext cx="488954" cy="619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7" name="Rectangle 9728"/>
            <p:cNvSpPr>
              <a:spLocks noChangeArrowheads="1"/>
            </p:cNvSpPr>
            <p:nvPr/>
          </p:nvSpPr>
          <p:spPr bwMode="auto">
            <a:xfrm>
              <a:off x="4737135" y="3038486"/>
              <a:ext cx="488954" cy="603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8" name="Rectangle 9729"/>
            <p:cNvSpPr>
              <a:spLocks noChangeArrowheads="1"/>
            </p:cNvSpPr>
            <p:nvPr/>
          </p:nvSpPr>
          <p:spPr bwMode="auto">
            <a:xfrm>
              <a:off x="4737135" y="3144849"/>
              <a:ext cx="488954" cy="619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9" name="Rectangle 9730"/>
            <p:cNvSpPr>
              <a:spLocks noChangeArrowheads="1"/>
            </p:cNvSpPr>
            <p:nvPr/>
          </p:nvSpPr>
          <p:spPr bwMode="auto">
            <a:xfrm>
              <a:off x="4737135" y="3249624"/>
              <a:ext cx="488954" cy="619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0" name="Rectangle 9731"/>
            <p:cNvSpPr>
              <a:spLocks noChangeArrowheads="1"/>
            </p:cNvSpPr>
            <p:nvPr/>
          </p:nvSpPr>
          <p:spPr bwMode="auto">
            <a:xfrm>
              <a:off x="4737135" y="2460634"/>
              <a:ext cx="1109671" cy="619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1" name="Rectangle 9732"/>
            <p:cNvSpPr>
              <a:spLocks noChangeArrowheads="1"/>
            </p:cNvSpPr>
            <p:nvPr/>
          </p:nvSpPr>
          <p:spPr bwMode="auto">
            <a:xfrm>
              <a:off x="4737135" y="2568585"/>
              <a:ext cx="1109671" cy="603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2" name="Rectangle 9733"/>
            <p:cNvSpPr>
              <a:spLocks noChangeArrowheads="1"/>
            </p:cNvSpPr>
            <p:nvPr/>
          </p:nvSpPr>
          <p:spPr bwMode="auto">
            <a:xfrm>
              <a:off x="4737135" y="2670185"/>
              <a:ext cx="1109671" cy="619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3" name="Rectangle 9734"/>
            <p:cNvSpPr>
              <a:spLocks noChangeArrowheads="1"/>
            </p:cNvSpPr>
            <p:nvPr/>
          </p:nvSpPr>
          <p:spPr bwMode="auto">
            <a:xfrm>
              <a:off x="4737135" y="2771785"/>
              <a:ext cx="1109671" cy="603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4" name="Rectangle 9735"/>
            <p:cNvSpPr>
              <a:spLocks noChangeArrowheads="1"/>
            </p:cNvSpPr>
            <p:nvPr/>
          </p:nvSpPr>
          <p:spPr bwMode="auto">
            <a:xfrm>
              <a:off x="4737135" y="3384562"/>
              <a:ext cx="1109671" cy="619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5" name="Rectangle 9736"/>
            <p:cNvSpPr>
              <a:spLocks noChangeArrowheads="1"/>
            </p:cNvSpPr>
            <p:nvPr/>
          </p:nvSpPr>
          <p:spPr bwMode="auto">
            <a:xfrm>
              <a:off x="4737135" y="3497275"/>
              <a:ext cx="1109671" cy="619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6" name="Rectangle 9737"/>
            <p:cNvSpPr>
              <a:spLocks noChangeArrowheads="1"/>
            </p:cNvSpPr>
            <p:nvPr/>
          </p:nvSpPr>
          <p:spPr bwMode="auto">
            <a:xfrm>
              <a:off x="4737135" y="3602051"/>
              <a:ext cx="1109671" cy="619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7" name="Rectangle 9738"/>
            <p:cNvSpPr>
              <a:spLocks noChangeArrowheads="1"/>
            </p:cNvSpPr>
            <p:nvPr/>
          </p:nvSpPr>
          <p:spPr bwMode="auto">
            <a:xfrm>
              <a:off x="4981612" y="3711588"/>
              <a:ext cx="865194" cy="603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8" name="Rectangle 9739"/>
            <p:cNvSpPr>
              <a:spLocks noChangeArrowheads="1"/>
            </p:cNvSpPr>
            <p:nvPr/>
          </p:nvSpPr>
          <p:spPr bwMode="auto">
            <a:xfrm>
              <a:off x="4737135" y="3811601"/>
              <a:ext cx="1109671" cy="619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9" name="Rectangle 9740"/>
            <p:cNvSpPr>
              <a:spLocks noChangeArrowheads="1"/>
            </p:cNvSpPr>
            <p:nvPr/>
          </p:nvSpPr>
          <p:spPr bwMode="auto">
            <a:xfrm>
              <a:off x="4737135" y="3917964"/>
              <a:ext cx="1109671" cy="619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0" name="Rectangle 9741"/>
            <p:cNvSpPr>
              <a:spLocks noChangeArrowheads="1"/>
            </p:cNvSpPr>
            <p:nvPr/>
          </p:nvSpPr>
          <p:spPr bwMode="auto">
            <a:xfrm>
              <a:off x="4737135" y="4022739"/>
              <a:ext cx="884244" cy="619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1" name="Rectangle 9742"/>
            <p:cNvSpPr>
              <a:spLocks noChangeArrowheads="1"/>
            </p:cNvSpPr>
            <p:nvPr/>
          </p:nvSpPr>
          <p:spPr bwMode="auto">
            <a:xfrm>
              <a:off x="4737135" y="4132277"/>
              <a:ext cx="1109671" cy="603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2" name="Rectangle 9743"/>
            <p:cNvSpPr>
              <a:spLocks noChangeArrowheads="1"/>
            </p:cNvSpPr>
            <p:nvPr/>
          </p:nvSpPr>
          <p:spPr bwMode="auto">
            <a:xfrm>
              <a:off x="4737135" y="4232290"/>
              <a:ext cx="1109671" cy="619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3" name="Rectangle 9744"/>
            <p:cNvSpPr>
              <a:spLocks noChangeArrowheads="1"/>
            </p:cNvSpPr>
            <p:nvPr/>
          </p:nvSpPr>
          <p:spPr bwMode="auto">
            <a:xfrm>
              <a:off x="5292764" y="2908311"/>
              <a:ext cx="554042" cy="403226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4" name="Rectangle 9745"/>
            <p:cNvSpPr>
              <a:spLocks noChangeArrowheads="1"/>
            </p:cNvSpPr>
            <p:nvPr/>
          </p:nvSpPr>
          <p:spPr bwMode="auto">
            <a:xfrm>
              <a:off x="6496098" y="2266959"/>
              <a:ext cx="1101733" cy="603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5" name="Rectangle 9746"/>
            <p:cNvSpPr>
              <a:spLocks noChangeArrowheads="1"/>
            </p:cNvSpPr>
            <p:nvPr/>
          </p:nvSpPr>
          <p:spPr bwMode="auto">
            <a:xfrm>
              <a:off x="6496098" y="2379671"/>
              <a:ext cx="1101733" cy="603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6" name="Rectangle 9747"/>
            <p:cNvSpPr>
              <a:spLocks noChangeArrowheads="1"/>
            </p:cNvSpPr>
            <p:nvPr/>
          </p:nvSpPr>
          <p:spPr bwMode="auto">
            <a:xfrm>
              <a:off x="6496098" y="2484447"/>
              <a:ext cx="1108084" cy="603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7" name="Rectangle 9748"/>
            <p:cNvSpPr>
              <a:spLocks noChangeArrowheads="1"/>
            </p:cNvSpPr>
            <p:nvPr/>
          </p:nvSpPr>
          <p:spPr bwMode="auto">
            <a:xfrm>
              <a:off x="6496098" y="2592397"/>
              <a:ext cx="1108084" cy="619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8" name="Rectangle 9749"/>
            <p:cNvSpPr>
              <a:spLocks noChangeArrowheads="1"/>
            </p:cNvSpPr>
            <p:nvPr/>
          </p:nvSpPr>
          <p:spPr bwMode="auto">
            <a:xfrm>
              <a:off x="6496098" y="2693998"/>
              <a:ext cx="1108084" cy="603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9" name="Rectangle 9750"/>
            <p:cNvSpPr>
              <a:spLocks noChangeArrowheads="1"/>
            </p:cNvSpPr>
            <p:nvPr/>
          </p:nvSpPr>
          <p:spPr bwMode="auto">
            <a:xfrm>
              <a:off x="6496098" y="2797185"/>
              <a:ext cx="1108084" cy="603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0" name="Rectangle 9751"/>
            <p:cNvSpPr>
              <a:spLocks noChangeArrowheads="1"/>
            </p:cNvSpPr>
            <p:nvPr/>
          </p:nvSpPr>
          <p:spPr bwMode="auto">
            <a:xfrm>
              <a:off x="6496098" y="3409962"/>
              <a:ext cx="1108084" cy="603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1" name="Rectangle 9752"/>
            <p:cNvSpPr>
              <a:spLocks noChangeArrowheads="1"/>
            </p:cNvSpPr>
            <p:nvPr/>
          </p:nvSpPr>
          <p:spPr bwMode="auto">
            <a:xfrm>
              <a:off x="6496098" y="3521088"/>
              <a:ext cx="1108084" cy="603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2" name="Rectangle 9753"/>
            <p:cNvSpPr>
              <a:spLocks noChangeArrowheads="1"/>
            </p:cNvSpPr>
            <p:nvPr/>
          </p:nvSpPr>
          <p:spPr bwMode="auto">
            <a:xfrm>
              <a:off x="6496098" y="3627451"/>
              <a:ext cx="1108084" cy="603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3" name="Rectangle 9754"/>
            <p:cNvSpPr>
              <a:spLocks noChangeArrowheads="1"/>
            </p:cNvSpPr>
            <p:nvPr/>
          </p:nvSpPr>
          <p:spPr bwMode="auto">
            <a:xfrm>
              <a:off x="6496098" y="4046552"/>
              <a:ext cx="1101733" cy="603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4" name="Rectangle 9755"/>
            <p:cNvSpPr>
              <a:spLocks noChangeArrowheads="1"/>
            </p:cNvSpPr>
            <p:nvPr/>
          </p:nvSpPr>
          <p:spPr bwMode="auto">
            <a:xfrm>
              <a:off x="6496098" y="4154502"/>
              <a:ext cx="1108084" cy="619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5" name="Rectangle 9756"/>
            <p:cNvSpPr>
              <a:spLocks noChangeArrowheads="1"/>
            </p:cNvSpPr>
            <p:nvPr/>
          </p:nvSpPr>
          <p:spPr bwMode="auto">
            <a:xfrm>
              <a:off x="6496098" y="4257690"/>
              <a:ext cx="1108084" cy="603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6" name="Rectangle 9757"/>
            <p:cNvSpPr>
              <a:spLocks noChangeArrowheads="1"/>
            </p:cNvSpPr>
            <p:nvPr/>
          </p:nvSpPr>
          <p:spPr bwMode="auto">
            <a:xfrm>
              <a:off x="7086653" y="2933711"/>
              <a:ext cx="517529" cy="401639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7" name="Rectangle 9758"/>
            <p:cNvSpPr>
              <a:spLocks noChangeArrowheads="1"/>
            </p:cNvSpPr>
            <p:nvPr/>
          </p:nvSpPr>
          <p:spPr bwMode="auto">
            <a:xfrm>
              <a:off x="6496098" y="2933711"/>
              <a:ext cx="517529" cy="401639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8" name="Rectangle 9759"/>
            <p:cNvSpPr>
              <a:spLocks noChangeArrowheads="1"/>
            </p:cNvSpPr>
            <p:nvPr/>
          </p:nvSpPr>
          <p:spPr bwMode="auto">
            <a:xfrm>
              <a:off x="6496098" y="3740164"/>
              <a:ext cx="425453" cy="269876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9" name="Rectangle 9760"/>
            <p:cNvSpPr>
              <a:spLocks noChangeArrowheads="1"/>
            </p:cNvSpPr>
            <p:nvPr/>
          </p:nvSpPr>
          <p:spPr bwMode="auto">
            <a:xfrm>
              <a:off x="6967589" y="3740164"/>
              <a:ext cx="630242" cy="268288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0" name="Rectangle 9761"/>
            <p:cNvSpPr>
              <a:spLocks noChangeArrowheads="1"/>
            </p:cNvSpPr>
            <p:nvPr/>
          </p:nvSpPr>
          <p:spPr bwMode="auto">
            <a:xfrm>
              <a:off x="4002117" y="2265371"/>
              <a:ext cx="361953" cy="2095507"/>
            </a:xfrm>
            <a:prstGeom prst="rect">
              <a:avLst/>
            </a:pr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1" name="Rectangle 9762"/>
            <p:cNvSpPr>
              <a:spLocks noChangeArrowheads="1"/>
            </p:cNvSpPr>
            <p:nvPr/>
          </p:nvSpPr>
          <p:spPr bwMode="auto">
            <a:xfrm>
              <a:off x="3997354" y="2265371"/>
              <a:ext cx="138114" cy="2095507"/>
            </a:xfrm>
            <a:prstGeom prst="rect">
              <a:avLst/>
            </a:prstGeom>
            <a:solidFill>
              <a:srgbClr val="E8E8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2" name="Rectangle 9763"/>
            <p:cNvSpPr>
              <a:spLocks noChangeArrowheads="1"/>
            </p:cNvSpPr>
            <p:nvPr/>
          </p:nvSpPr>
          <p:spPr bwMode="auto">
            <a:xfrm>
              <a:off x="4238656" y="2305059"/>
              <a:ext cx="119063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3" name="Rectangle 9764"/>
            <p:cNvSpPr>
              <a:spLocks noChangeArrowheads="1"/>
            </p:cNvSpPr>
            <p:nvPr/>
          </p:nvSpPr>
          <p:spPr bwMode="auto">
            <a:xfrm>
              <a:off x="4297394" y="2330459"/>
              <a:ext cx="60325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4" name="Rectangle 9765"/>
            <p:cNvSpPr>
              <a:spLocks noChangeArrowheads="1"/>
            </p:cNvSpPr>
            <p:nvPr/>
          </p:nvSpPr>
          <p:spPr bwMode="auto">
            <a:xfrm>
              <a:off x="4297394" y="2352684"/>
              <a:ext cx="60325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5" name="Rectangle 9766"/>
            <p:cNvSpPr>
              <a:spLocks noChangeArrowheads="1"/>
            </p:cNvSpPr>
            <p:nvPr/>
          </p:nvSpPr>
          <p:spPr bwMode="auto">
            <a:xfrm>
              <a:off x="4297394" y="2378084"/>
              <a:ext cx="60325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6" name="Rectangle 9767"/>
            <p:cNvSpPr>
              <a:spLocks noChangeArrowheads="1"/>
            </p:cNvSpPr>
            <p:nvPr/>
          </p:nvSpPr>
          <p:spPr bwMode="auto">
            <a:xfrm>
              <a:off x="4297394" y="2400309"/>
              <a:ext cx="60325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7" name="Rectangle 9768"/>
            <p:cNvSpPr>
              <a:spLocks noChangeArrowheads="1"/>
            </p:cNvSpPr>
            <p:nvPr/>
          </p:nvSpPr>
          <p:spPr bwMode="auto">
            <a:xfrm>
              <a:off x="4238656" y="2422534"/>
              <a:ext cx="119063" cy="12700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8" name="Rectangle 9769"/>
            <p:cNvSpPr>
              <a:spLocks noChangeArrowheads="1"/>
            </p:cNvSpPr>
            <p:nvPr/>
          </p:nvSpPr>
          <p:spPr bwMode="auto">
            <a:xfrm>
              <a:off x="4297394" y="2446347"/>
              <a:ext cx="60325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9" name="Rectangle 9770"/>
            <p:cNvSpPr>
              <a:spLocks noChangeArrowheads="1"/>
            </p:cNvSpPr>
            <p:nvPr/>
          </p:nvSpPr>
          <p:spPr bwMode="auto">
            <a:xfrm>
              <a:off x="4297394" y="2470159"/>
              <a:ext cx="60325" cy="95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0" name="Rectangle 9771"/>
            <p:cNvSpPr>
              <a:spLocks noChangeArrowheads="1"/>
            </p:cNvSpPr>
            <p:nvPr/>
          </p:nvSpPr>
          <p:spPr bwMode="auto">
            <a:xfrm>
              <a:off x="4297394" y="2493972"/>
              <a:ext cx="60325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1" name="Rectangle 9772"/>
            <p:cNvSpPr>
              <a:spLocks noChangeArrowheads="1"/>
            </p:cNvSpPr>
            <p:nvPr/>
          </p:nvSpPr>
          <p:spPr bwMode="auto">
            <a:xfrm>
              <a:off x="4297394" y="2517784"/>
              <a:ext cx="60325" cy="95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2" name="Rectangle 9773"/>
            <p:cNvSpPr>
              <a:spLocks noChangeArrowheads="1"/>
            </p:cNvSpPr>
            <p:nvPr/>
          </p:nvSpPr>
          <p:spPr bwMode="auto">
            <a:xfrm>
              <a:off x="4238656" y="2541597"/>
              <a:ext cx="119063" cy="95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3" name="Rectangle 9774"/>
            <p:cNvSpPr>
              <a:spLocks noChangeArrowheads="1"/>
            </p:cNvSpPr>
            <p:nvPr/>
          </p:nvSpPr>
          <p:spPr bwMode="auto">
            <a:xfrm>
              <a:off x="4297394" y="2563822"/>
              <a:ext cx="61913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4" name="Rectangle 9775"/>
            <p:cNvSpPr>
              <a:spLocks noChangeArrowheads="1"/>
            </p:cNvSpPr>
            <p:nvPr/>
          </p:nvSpPr>
          <p:spPr bwMode="auto">
            <a:xfrm>
              <a:off x="4297394" y="2587635"/>
              <a:ext cx="61913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5" name="Rectangle 9776"/>
            <p:cNvSpPr>
              <a:spLocks noChangeArrowheads="1"/>
            </p:cNvSpPr>
            <p:nvPr/>
          </p:nvSpPr>
          <p:spPr bwMode="auto">
            <a:xfrm>
              <a:off x="4297394" y="2611447"/>
              <a:ext cx="61913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6" name="Rectangle 9777"/>
            <p:cNvSpPr>
              <a:spLocks noChangeArrowheads="1"/>
            </p:cNvSpPr>
            <p:nvPr/>
          </p:nvSpPr>
          <p:spPr bwMode="auto">
            <a:xfrm>
              <a:off x="4297394" y="2635260"/>
              <a:ext cx="61913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7" name="Rectangle 9778"/>
            <p:cNvSpPr>
              <a:spLocks noChangeArrowheads="1"/>
            </p:cNvSpPr>
            <p:nvPr/>
          </p:nvSpPr>
          <p:spPr bwMode="auto">
            <a:xfrm>
              <a:off x="4240244" y="2657485"/>
              <a:ext cx="119063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8" name="Rectangle 9779"/>
            <p:cNvSpPr>
              <a:spLocks noChangeArrowheads="1"/>
            </p:cNvSpPr>
            <p:nvPr/>
          </p:nvSpPr>
          <p:spPr bwMode="auto">
            <a:xfrm>
              <a:off x="4297394" y="2682885"/>
              <a:ext cx="60325" cy="95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9" name="Rectangle 9780"/>
            <p:cNvSpPr>
              <a:spLocks noChangeArrowheads="1"/>
            </p:cNvSpPr>
            <p:nvPr/>
          </p:nvSpPr>
          <p:spPr bwMode="auto">
            <a:xfrm>
              <a:off x="4297394" y="2705110"/>
              <a:ext cx="60325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0" name="Rectangle 9781"/>
            <p:cNvSpPr>
              <a:spLocks noChangeArrowheads="1"/>
            </p:cNvSpPr>
            <p:nvPr/>
          </p:nvSpPr>
          <p:spPr bwMode="auto">
            <a:xfrm>
              <a:off x="4297394" y="2730510"/>
              <a:ext cx="60325" cy="95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1" name="Rectangle 9782"/>
            <p:cNvSpPr>
              <a:spLocks noChangeArrowheads="1"/>
            </p:cNvSpPr>
            <p:nvPr/>
          </p:nvSpPr>
          <p:spPr bwMode="auto">
            <a:xfrm>
              <a:off x="4297394" y="2752735"/>
              <a:ext cx="60325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2" name="Rectangle 9783"/>
            <p:cNvSpPr>
              <a:spLocks noChangeArrowheads="1"/>
            </p:cNvSpPr>
            <p:nvPr/>
          </p:nvSpPr>
          <p:spPr bwMode="auto">
            <a:xfrm>
              <a:off x="4238656" y="2774960"/>
              <a:ext cx="119063" cy="12700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3" name="Rectangle 9784"/>
            <p:cNvSpPr>
              <a:spLocks noChangeArrowheads="1"/>
            </p:cNvSpPr>
            <p:nvPr/>
          </p:nvSpPr>
          <p:spPr bwMode="auto">
            <a:xfrm>
              <a:off x="4297394" y="2798773"/>
              <a:ext cx="60325" cy="95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4" name="Rectangle 9785"/>
            <p:cNvSpPr>
              <a:spLocks noChangeArrowheads="1"/>
            </p:cNvSpPr>
            <p:nvPr/>
          </p:nvSpPr>
          <p:spPr bwMode="auto">
            <a:xfrm>
              <a:off x="4297394" y="2820998"/>
              <a:ext cx="60325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5" name="Rectangle 9786"/>
            <p:cNvSpPr>
              <a:spLocks noChangeArrowheads="1"/>
            </p:cNvSpPr>
            <p:nvPr/>
          </p:nvSpPr>
          <p:spPr bwMode="auto">
            <a:xfrm>
              <a:off x="4297394" y="2844811"/>
              <a:ext cx="60325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6" name="Rectangle 9787"/>
            <p:cNvSpPr>
              <a:spLocks noChangeArrowheads="1"/>
            </p:cNvSpPr>
            <p:nvPr/>
          </p:nvSpPr>
          <p:spPr bwMode="auto">
            <a:xfrm>
              <a:off x="4297394" y="2868623"/>
              <a:ext cx="60325" cy="95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7" name="Rectangle 9788"/>
            <p:cNvSpPr>
              <a:spLocks noChangeArrowheads="1"/>
            </p:cNvSpPr>
            <p:nvPr/>
          </p:nvSpPr>
          <p:spPr bwMode="auto">
            <a:xfrm>
              <a:off x="4238656" y="2892436"/>
              <a:ext cx="119063" cy="95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8" name="Rectangle 9789"/>
            <p:cNvSpPr>
              <a:spLocks noChangeArrowheads="1"/>
            </p:cNvSpPr>
            <p:nvPr/>
          </p:nvSpPr>
          <p:spPr bwMode="auto">
            <a:xfrm>
              <a:off x="4297394" y="2914661"/>
              <a:ext cx="61913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9" name="Rectangle 9790"/>
            <p:cNvSpPr>
              <a:spLocks noChangeArrowheads="1"/>
            </p:cNvSpPr>
            <p:nvPr/>
          </p:nvSpPr>
          <p:spPr bwMode="auto">
            <a:xfrm>
              <a:off x="4297394" y="2940061"/>
              <a:ext cx="61913" cy="95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0" name="Rectangle 9791"/>
            <p:cNvSpPr>
              <a:spLocks noChangeArrowheads="1"/>
            </p:cNvSpPr>
            <p:nvPr/>
          </p:nvSpPr>
          <p:spPr bwMode="auto">
            <a:xfrm>
              <a:off x="4297394" y="2962286"/>
              <a:ext cx="61913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1" name="Rectangle 9792"/>
            <p:cNvSpPr>
              <a:spLocks noChangeArrowheads="1"/>
            </p:cNvSpPr>
            <p:nvPr/>
          </p:nvSpPr>
          <p:spPr bwMode="auto">
            <a:xfrm>
              <a:off x="4297394" y="2984511"/>
              <a:ext cx="61913" cy="12700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2" name="Rectangle 9793"/>
            <p:cNvSpPr>
              <a:spLocks noChangeArrowheads="1"/>
            </p:cNvSpPr>
            <p:nvPr/>
          </p:nvSpPr>
          <p:spPr bwMode="auto">
            <a:xfrm>
              <a:off x="4240244" y="3008324"/>
              <a:ext cx="119063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3" name="Rectangle 9794"/>
            <p:cNvSpPr>
              <a:spLocks noChangeArrowheads="1"/>
            </p:cNvSpPr>
            <p:nvPr/>
          </p:nvSpPr>
          <p:spPr bwMode="auto">
            <a:xfrm>
              <a:off x="4297394" y="3032136"/>
              <a:ext cx="60325" cy="12700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4" name="Rectangle 9795"/>
            <p:cNvSpPr>
              <a:spLocks noChangeArrowheads="1"/>
            </p:cNvSpPr>
            <p:nvPr/>
          </p:nvSpPr>
          <p:spPr bwMode="auto">
            <a:xfrm>
              <a:off x="4297394" y="3055949"/>
              <a:ext cx="60325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5" name="Rectangle 9796"/>
            <p:cNvSpPr>
              <a:spLocks noChangeArrowheads="1"/>
            </p:cNvSpPr>
            <p:nvPr/>
          </p:nvSpPr>
          <p:spPr bwMode="auto">
            <a:xfrm>
              <a:off x="4297394" y="3079761"/>
              <a:ext cx="60325" cy="95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6" name="Rectangle 9797"/>
            <p:cNvSpPr>
              <a:spLocks noChangeArrowheads="1"/>
            </p:cNvSpPr>
            <p:nvPr/>
          </p:nvSpPr>
          <p:spPr bwMode="auto">
            <a:xfrm>
              <a:off x="4297394" y="3103574"/>
              <a:ext cx="60325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7" name="Rectangle 9798"/>
            <p:cNvSpPr>
              <a:spLocks noChangeArrowheads="1"/>
            </p:cNvSpPr>
            <p:nvPr/>
          </p:nvSpPr>
          <p:spPr bwMode="auto">
            <a:xfrm>
              <a:off x="4238656" y="3125799"/>
              <a:ext cx="119063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8" name="Rectangle 9799"/>
            <p:cNvSpPr>
              <a:spLocks noChangeArrowheads="1"/>
            </p:cNvSpPr>
            <p:nvPr/>
          </p:nvSpPr>
          <p:spPr bwMode="auto">
            <a:xfrm>
              <a:off x="4297394" y="3146437"/>
              <a:ext cx="60325" cy="12700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9" name="Rectangle 9800"/>
            <p:cNvSpPr>
              <a:spLocks noChangeArrowheads="1"/>
            </p:cNvSpPr>
            <p:nvPr/>
          </p:nvSpPr>
          <p:spPr bwMode="auto">
            <a:xfrm>
              <a:off x="4297394" y="3170249"/>
              <a:ext cx="60325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0" name="Rectangle 9801"/>
            <p:cNvSpPr>
              <a:spLocks noChangeArrowheads="1"/>
            </p:cNvSpPr>
            <p:nvPr/>
          </p:nvSpPr>
          <p:spPr bwMode="auto">
            <a:xfrm>
              <a:off x="4297394" y="3194062"/>
              <a:ext cx="60325" cy="12700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1" name="Rectangle 9802"/>
            <p:cNvSpPr>
              <a:spLocks noChangeArrowheads="1"/>
            </p:cNvSpPr>
            <p:nvPr/>
          </p:nvSpPr>
          <p:spPr bwMode="auto">
            <a:xfrm>
              <a:off x="4297394" y="3217874"/>
              <a:ext cx="60325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2" name="Rectangle 9803"/>
            <p:cNvSpPr>
              <a:spLocks noChangeArrowheads="1"/>
            </p:cNvSpPr>
            <p:nvPr/>
          </p:nvSpPr>
          <p:spPr bwMode="auto">
            <a:xfrm>
              <a:off x="4240244" y="3240099"/>
              <a:ext cx="117476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3" name="Rectangle 9804"/>
            <p:cNvSpPr>
              <a:spLocks noChangeArrowheads="1"/>
            </p:cNvSpPr>
            <p:nvPr/>
          </p:nvSpPr>
          <p:spPr bwMode="auto">
            <a:xfrm>
              <a:off x="4297394" y="3263912"/>
              <a:ext cx="60325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4" name="Rectangle 9805"/>
            <p:cNvSpPr>
              <a:spLocks noChangeArrowheads="1"/>
            </p:cNvSpPr>
            <p:nvPr/>
          </p:nvSpPr>
          <p:spPr bwMode="auto">
            <a:xfrm>
              <a:off x="4297394" y="3286137"/>
              <a:ext cx="60325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5" name="Rectangle 9806"/>
            <p:cNvSpPr>
              <a:spLocks noChangeArrowheads="1"/>
            </p:cNvSpPr>
            <p:nvPr/>
          </p:nvSpPr>
          <p:spPr bwMode="auto">
            <a:xfrm>
              <a:off x="4297394" y="3311537"/>
              <a:ext cx="60325" cy="95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6" name="Rectangle 9807"/>
            <p:cNvSpPr>
              <a:spLocks noChangeArrowheads="1"/>
            </p:cNvSpPr>
            <p:nvPr/>
          </p:nvSpPr>
          <p:spPr bwMode="auto">
            <a:xfrm>
              <a:off x="4297394" y="3333762"/>
              <a:ext cx="60325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7" name="Rectangle 9808"/>
            <p:cNvSpPr>
              <a:spLocks noChangeArrowheads="1"/>
            </p:cNvSpPr>
            <p:nvPr/>
          </p:nvSpPr>
          <p:spPr bwMode="auto">
            <a:xfrm>
              <a:off x="4240244" y="3355987"/>
              <a:ext cx="117476" cy="12700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8" name="Rectangle 9809"/>
            <p:cNvSpPr>
              <a:spLocks noChangeArrowheads="1"/>
            </p:cNvSpPr>
            <p:nvPr/>
          </p:nvSpPr>
          <p:spPr bwMode="auto">
            <a:xfrm>
              <a:off x="4300569" y="3381387"/>
              <a:ext cx="58738" cy="95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9" name="Rectangle 9810"/>
            <p:cNvSpPr>
              <a:spLocks noChangeArrowheads="1"/>
            </p:cNvSpPr>
            <p:nvPr/>
          </p:nvSpPr>
          <p:spPr bwMode="auto">
            <a:xfrm>
              <a:off x="4300569" y="3403612"/>
              <a:ext cx="58738" cy="95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0" name="Rectangle 9811"/>
            <p:cNvSpPr>
              <a:spLocks noChangeArrowheads="1"/>
            </p:cNvSpPr>
            <p:nvPr/>
          </p:nvSpPr>
          <p:spPr bwMode="auto">
            <a:xfrm>
              <a:off x="4300569" y="3427425"/>
              <a:ext cx="58738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1" name="Rectangle 9812"/>
            <p:cNvSpPr>
              <a:spLocks noChangeArrowheads="1"/>
            </p:cNvSpPr>
            <p:nvPr/>
          </p:nvSpPr>
          <p:spPr bwMode="auto">
            <a:xfrm>
              <a:off x="4300569" y="3451238"/>
              <a:ext cx="58738" cy="95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2" name="Rectangle 9813"/>
            <p:cNvSpPr>
              <a:spLocks noChangeArrowheads="1"/>
            </p:cNvSpPr>
            <p:nvPr/>
          </p:nvSpPr>
          <p:spPr bwMode="auto">
            <a:xfrm>
              <a:off x="4240244" y="3475050"/>
              <a:ext cx="119063" cy="95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3" name="Rectangle 9814"/>
            <p:cNvSpPr>
              <a:spLocks noChangeArrowheads="1"/>
            </p:cNvSpPr>
            <p:nvPr/>
          </p:nvSpPr>
          <p:spPr bwMode="auto">
            <a:xfrm>
              <a:off x="4297394" y="3497275"/>
              <a:ext cx="60325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4" name="Rectangle 9815"/>
            <p:cNvSpPr>
              <a:spLocks noChangeArrowheads="1"/>
            </p:cNvSpPr>
            <p:nvPr/>
          </p:nvSpPr>
          <p:spPr bwMode="auto">
            <a:xfrm>
              <a:off x="4297394" y="3522675"/>
              <a:ext cx="60325" cy="95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5" name="Rectangle 9816"/>
            <p:cNvSpPr>
              <a:spLocks noChangeArrowheads="1"/>
            </p:cNvSpPr>
            <p:nvPr/>
          </p:nvSpPr>
          <p:spPr bwMode="auto">
            <a:xfrm>
              <a:off x="4297394" y="3544900"/>
              <a:ext cx="60325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6" name="Rectangle 9817"/>
            <p:cNvSpPr>
              <a:spLocks noChangeArrowheads="1"/>
            </p:cNvSpPr>
            <p:nvPr/>
          </p:nvSpPr>
          <p:spPr bwMode="auto">
            <a:xfrm>
              <a:off x="4297394" y="3568713"/>
              <a:ext cx="60325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7" name="Rectangle 9818"/>
            <p:cNvSpPr>
              <a:spLocks noChangeArrowheads="1"/>
            </p:cNvSpPr>
            <p:nvPr/>
          </p:nvSpPr>
          <p:spPr bwMode="auto">
            <a:xfrm>
              <a:off x="4240244" y="3590938"/>
              <a:ext cx="117476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8" name="Rectangle 9819"/>
            <p:cNvSpPr>
              <a:spLocks noChangeArrowheads="1"/>
            </p:cNvSpPr>
            <p:nvPr/>
          </p:nvSpPr>
          <p:spPr bwMode="auto">
            <a:xfrm>
              <a:off x="4295806" y="3611576"/>
              <a:ext cx="61913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9" name="Rectangle 9820"/>
            <p:cNvSpPr>
              <a:spLocks noChangeArrowheads="1"/>
            </p:cNvSpPr>
            <p:nvPr/>
          </p:nvSpPr>
          <p:spPr bwMode="auto">
            <a:xfrm>
              <a:off x="4295806" y="3636976"/>
              <a:ext cx="61913" cy="95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0" name="Rectangle 9821"/>
            <p:cNvSpPr>
              <a:spLocks noChangeArrowheads="1"/>
            </p:cNvSpPr>
            <p:nvPr/>
          </p:nvSpPr>
          <p:spPr bwMode="auto">
            <a:xfrm>
              <a:off x="4295806" y="3659201"/>
              <a:ext cx="61913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1" name="Rectangle 9822"/>
            <p:cNvSpPr>
              <a:spLocks noChangeArrowheads="1"/>
            </p:cNvSpPr>
            <p:nvPr/>
          </p:nvSpPr>
          <p:spPr bwMode="auto">
            <a:xfrm>
              <a:off x="4295806" y="3683013"/>
              <a:ext cx="61913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2" name="Rectangle 9823"/>
            <p:cNvSpPr>
              <a:spLocks noChangeArrowheads="1"/>
            </p:cNvSpPr>
            <p:nvPr/>
          </p:nvSpPr>
          <p:spPr bwMode="auto">
            <a:xfrm>
              <a:off x="4238656" y="3705238"/>
              <a:ext cx="119063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3" name="Rectangle 9824"/>
            <p:cNvSpPr>
              <a:spLocks noChangeArrowheads="1"/>
            </p:cNvSpPr>
            <p:nvPr/>
          </p:nvSpPr>
          <p:spPr bwMode="auto">
            <a:xfrm>
              <a:off x="4297394" y="3730639"/>
              <a:ext cx="61913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4" name="Rectangle 9825"/>
            <p:cNvSpPr>
              <a:spLocks noChangeArrowheads="1"/>
            </p:cNvSpPr>
            <p:nvPr/>
          </p:nvSpPr>
          <p:spPr bwMode="auto">
            <a:xfrm>
              <a:off x="4297394" y="3752864"/>
              <a:ext cx="61913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5" name="Rectangle 9826"/>
            <p:cNvSpPr>
              <a:spLocks noChangeArrowheads="1"/>
            </p:cNvSpPr>
            <p:nvPr/>
          </p:nvSpPr>
          <p:spPr bwMode="auto">
            <a:xfrm>
              <a:off x="4297394" y="3778264"/>
              <a:ext cx="61913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6" name="Rectangle 9827"/>
            <p:cNvSpPr>
              <a:spLocks noChangeArrowheads="1"/>
            </p:cNvSpPr>
            <p:nvPr/>
          </p:nvSpPr>
          <p:spPr bwMode="auto">
            <a:xfrm>
              <a:off x="4297394" y="3800489"/>
              <a:ext cx="61913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7" name="Rectangle 9828"/>
            <p:cNvSpPr>
              <a:spLocks noChangeArrowheads="1"/>
            </p:cNvSpPr>
            <p:nvPr/>
          </p:nvSpPr>
          <p:spPr bwMode="auto">
            <a:xfrm>
              <a:off x="4240244" y="3822714"/>
              <a:ext cx="119063" cy="12700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8" name="Rectangle 9829"/>
            <p:cNvSpPr>
              <a:spLocks noChangeArrowheads="1"/>
            </p:cNvSpPr>
            <p:nvPr/>
          </p:nvSpPr>
          <p:spPr bwMode="auto">
            <a:xfrm>
              <a:off x="4295806" y="3848114"/>
              <a:ext cx="61913" cy="95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9" name="Rectangle 9830"/>
            <p:cNvSpPr>
              <a:spLocks noChangeArrowheads="1"/>
            </p:cNvSpPr>
            <p:nvPr/>
          </p:nvSpPr>
          <p:spPr bwMode="auto">
            <a:xfrm>
              <a:off x="4295806" y="3870339"/>
              <a:ext cx="61913" cy="12700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0" name="Rectangle 9831"/>
            <p:cNvSpPr>
              <a:spLocks noChangeArrowheads="1"/>
            </p:cNvSpPr>
            <p:nvPr/>
          </p:nvSpPr>
          <p:spPr bwMode="auto">
            <a:xfrm>
              <a:off x="4295806" y="3895739"/>
              <a:ext cx="61913" cy="95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1" name="Rectangle 9832"/>
            <p:cNvSpPr>
              <a:spLocks noChangeArrowheads="1"/>
            </p:cNvSpPr>
            <p:nvPr/>
          </p:nvSpPr>
          <p:spPr bwMode="auto">
            <a:xfrm>
              <a:off x="4295806" y="3917964"/>
              <a:ext cx="61913" cy="12700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2" name="Rectangle 9833"/>
            <p:cNvSpPr>
              <a:spLocks noChangeArrowheads="1"/>
            </p:cNvSpPr>
            <p:nvPr/>
          </p:nvSpPr>
          <p:spPr bwMode="auto">
            <a:xfrm>
              <a:off x="4238656" y="3941777"/>
              <a:ext cx="119063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3" name="Rectangle 9834"/>
            <p:cNvSpPr>
              <a:spLocks noChangeArrowheads="1"/>
            </p:cNvSpPr>
            <p:nvPr/>
          </p:nvSpPr>
          <p:spPr bwMode="auto">
            <a:xfrm>
              <a:off x="4295806" y="3962414"/>
              <a:ext cx="61913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4" name="Rectangle 9835"/>
            <p:cNvSpPr>
              <a:spLocks noChangeArrowheads="1"/>
            </p:cNvSpPr>
            <p:nvPr/>
          </p:nvSpPr>
          <p:spPr bwMode="auto">
            <a:xfrm>
              <a:off x="4295806" y="3987814"/>
              <a:ext cx="61913" cy="95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5" name="Rectangle 9836"/>
            <p:cNvSpPr>
              <a:spLocks noChangeArrowheads="1"/>
            </p:cNvSpPr>
            <p:nvPr/>
          </p:nvSpPr>
          <p:spPr bwMode="auto">
            <a:xfrm>
              <a:off x="4295806" y="4010039"/>
              <a:ext cx="61913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6" name="Rectangle 9837"/>
            <p:cNvSpPr>
              <a:spLocks noChangeArrowheads="1"/>
            </p:cNvSpPr>
            <p:nvPr/>
          </p:nvSpPr>
          <p:spPr bwMode="auto">
            <a:xfrm>
              <a:off x="4295806" y="4035440"/>
              <a:ext cx="61913" cy="95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7" name="Rectangle 9838"/>
            <p:cNvSpPr>
              <a:spLocks noChangeArrowheads="1"/>
            </p:cNvSpPr>
            <p:nvPr/>
          </p:nvSpPr>
          <p:spPr bwMode="auto">
            <a:xfrm>
              <a:off x="4238656" y="4057665"/>
              <a:ext cx="119063" cy="95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8" name="Rectangle 9839"/>
            <p:cNvSpPr>
              <a:spLocks noChangeArrowheads="1"/>
            </p:cNvSpPr>
            <p:nvPr/>
          </p:nvSpPr>
          <p:spPr bwMode="auto">
            <a:xfrm>
              <a:off x="4297394" y="4079890"/>
              <a:ext cx="61913" cy="12700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9" name="Rectangle 9840"/>
            <p:cNvSpPr>
              <a:spLocks noChangeArrowheads="1"/>
            </p:cNvSpPr>
            <p:nvPr/>
          </p:nvSpPr>
          <p:spPr bwMode="auto">
            <a:xfrm>
              <a:off x="4297394" y="4103702"/>
              <a:ext cx="61913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0" name="Rectangle 9841"/>
            <p:cNvSpPr>
              <a:spLocks noChangeArrowheads="1"/>
            </p:cNvSpPr>
            <p:nvPr/>
          </p:nvSpPr>
          <p:spPr bwMode="auto">
            <a:xfrm>
              <a:off x="4297394" y="4127515"/>
              <a:ext cx="61913" cy="12700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1" name="Rectangle 9842"/>
            <p:cNvSpPr>
              <a:spLocks noChangeArrowheads="1"/>
            </p:cNvSpPr>
            <p:nvPr/>
          </p:nvSpPr>
          <p:spPr bwMode="auto">
            <a:xfrm>
              <a:off x="4297394" y="4151327"/>
              <a:ext cx="61913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2" name="Rectangle 9843"/>
            <p:cNvSpPr>
              <a:spLocks noChangeArrowheads="1"/>
            </p:cNvSpPr>
            <p:nvPr/>
          </p:nvSpPr>
          <p:spPr bwMode="auto">
            <a:xfrm>
              <a:off x="4240244" y="4173552"/>
              <a:ext cx="119063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3" name="Rectangle 9844"/>
            <p:cNvSpPr>
              <a:spLocks noChangeArrowheads="1"/>
            </p:cNvSpPr>
            <p:nvPr/>
          </p:nvSpPr>
          <p:spPr bwMode="auto">
            <a:xfrm>
              <a:off x="4295806" y="4198953"/>
              <a:ext cx="61913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4" name="Rectangle 9845"/>
            <p:cNvSpPr>
              <a:spLocks noChangeArrowheads="1"/>
            </p:cNvSpPr>
            <p:nvPr/>
          </p:nvSpPr>
          <p:spPr bwMode="auto">
            <a:xfrm>
              <a:off x="4295806" y="4221178"/>
              <a:ext cx="61913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5" name="Rectangle 9846"/>
            <p:cNvSpPr>
              <a:spLocks noChangeArrowheads="1"/>
            </p:cNvSpPr>
            <p:nvPr/>
          </p:nvSpPr>
          <p:spPr bwMode="auto">
            <a:xfrm>
              <a:off x="4295806" y="4246578"/>
              <a:ext cx="61913" cy="95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6" name="Rectangle 9847"/>
            <p:cNvSpPr>
              <a:spLocks noChangeArrowheads="1"/>
            </p:cNvSpPr>
            <p:nvPr/>
          </p:nvSpPr>
          <p:spPr bwMode="auto">
            <a:xfrm>
              <a:off x="4295806" y="4268803"/>
              <a:ext cx="61913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7" name="Rectangle 9848"/>
            <p:cNvSpPr>
              <a:spLocks noChangeArrowheads="1"/>
            </p:cNvSpPr>
            <p:nvPr/>
          </p:nvSpPr>
          <p:spPr bwMode="auto">
            <a:xfrm>
              <a:off x="4238656" y="4292615"/>
              <a:ext cx="119063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8" name="Rectangle 9849"/>
            <p:cNvSpPr>
              <a:spLocks noChangeArrowheads="1"/>
            </p:cNvSpPr>
            <p:nvPr/>
          </p:nvSpPr>
          <p:spPr bwMode="auto">
            <a:xfrm>
              <a:off x="7996297" y="2236796"/>
              <a:ext cx="133351" cy="125413"/>
            </a:xfrm>
            <a:prstGeom prst="rect">
              <a:avLst/>
            </a:pr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9" name="Rectangle 9850"/>
            <p:cNvSpPr>
              <a:spLocks noChangeArrowheads="1"/>
            </p:cNvSpPr>
            <p:nvPr/>
          </p:nvSpPr>
          <p:spPr bwMode="auto">
            <a:xfrm>
              <a:off x="7996297" y="2306646"/>
              <a:ext cx="133351" cy="42863"/>
            </a:xfrm>
            <a:prstGeom prst="rect">
              <a:avLst/>
            </a:prstGeom>
            <a:solidFill>
              <a:srgbClr val="E57E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0" name="Rectangle 9851"/>
            <p:cNvSpPr>
              <a:spLocks noChangeArrowheads="1"/>
            </p:cNvSpPr>
            <p:nvPr/>
          </p:nvSpPr>
          <p:spPr bwMode="auto">
            <a:xfrm>
              <a:off x="7996297" y="2332046"/>
              <a:ext cx="133351" cy="1714506"/>
            </a:xfrm>
            <a:prstGeom prst="rect">
              <a:avLst/>
            </a:prstGeom>
            <a:solidFill>
              <a:srgbClr val="F29C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1" name="Freeform 9852"/>
            <p:cNvSpPr>
              <a:spLocks/>
            </p:cNvSpPr>
            <p:nvPr/>
          </p:nvSpPr>
          <p:spPr bwMode="auto">
            <a:xfrm>
              <a:off x="7996297" y="4046552"/>
              <a:ext cx="133351" cy="195263"/>
            </a:xfrm>
            <a:custGeom>
              <a:avLst/>
              <a:gdLst>
                <a:gd name="T0" fmla="*/ 84 w 84"/>
                <a:gd name="T1" fmla="*/ 0 h 123"/>
                <a:gd name="T2" fmla="*/ 42 w 84"/>
                <a:gd name="T3" fmla="*/ 123 h 123"/>
                <a:gd name="T4" fmla="*/ 0 w 84"/>
                <a:gd name="T5" fmla="*/ 0 h 123"/>
                <a:gd name="T6" fmla="*/ 84 w 84"/>
                <a:gd name="T7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4" h="123">
                  <a:moveTo>
                    <a:pt x="84" y="0"/>
                  </a:moveTo>
                  <a:lnTo>
                    <a:pt x="42" y="123"/>
                  </a:lnTo>
                  <a:lnTo>
                    <a:pt x="0" y="0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7C2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2" name="Freeform 9853"/>
            <p:cNvSpPr>
              <a:spLocks/>
            </p:cNvSpPr>
            <p:nvPr/>
          </p:nvSpPr>
          <p:spPr bwMode="auto">
            <a:xfrm>
              <a:off x="8042335" y="4179903"/>
              <a:ext cx="41275" cy="61913"/>
            </a:xfrm>
            <a:custGeom>
              <a:avLst/>
              <a:gdLst>
                <a:gd name="T0" fmla="*/ 26 w 26"/>
                <a:gd name="T1" fmla="*/ 0 h 39"/>
                <a:gd name="T2" fmla="*/ 0 w 26"/>
                <a:gd name="T3" fmla="*/ 0 h 39"/>
                <a:gd name="T4" fmla="*/ 13 w 26"/>
                <a:gd name="T5" fmla="*/ 39 h 39"/>
                <a:gd name="T6" fmla="*/ 26 w 26"/>
                <a:gd name="T7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39">
                  <a:moveTo>
                    <a:pt x="26" y="0"/>
                  </a:moveTo>
                  <a:lnTo>
                    <a:pt x="0" y="0"/>
                  </a:lnTo>
                  <a:lnTo>
                    <a:pt x="13" y="39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4141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3" name="Oval 9854"/>
            <p:cNvSpPr>
              <a:spLocks noChangeArrowheads="1"/>
            </p:cNvSpPr>
            <p:nvPr/>
          </p:nvSpPr>
          <p:spPr bwMode="auto">
            <a:xfrm>
              <a:off x="7994710" y="2168533"/>
              <a:ext cx="134939" cy="134938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4" name="Freeform 9855"/>
            <p:cNvSpPr>
              <a:spLocks/>
            </p:cNvSpPr>
            <p:nvPr/>
          </p:nvSpPr>
          <p:spPr bwMode="auto">
            <a:xfrm>
              <a:off x="4418045" y="1250955"/>
              <a:ext cx="795344" cy="647702"/>
            </a:xfrm>
            <a:custGeom>
              <a:avLst/>
              <a:gdLst>
                <a:gd name="T0" fmla="*/ 354 w 418"/>
                <a:gd name="T1" fmla="*/ 0 h 340"/>
                <a:gd name="T2" fmla="*/ 64 w 418"/>
                <a:gd name="T3" fmla="*/ 0 h 340"/>
                <a:gd name="T4" fmla="*/ 0 w 418"/>
                <a:gd name="T5" fmla="*/ 64 h 340"/>
                <a:gd name="T6" fmla="*/ 0 w 418"/>
                <a:gd name="T7" fmla="*/ 198 h 340"/>
                <a:gd name="T8" fmla="*/ 61 w 418"/>
                <a:gd name="T9" fmla="*/ 261 h 340"/>
                <a:gd name="T10" fmla="*/ 23 w 418"/>
                <a:gd name="T11" fmla="*/ 340 h 340"/>
                <a:gd name="T12" fmla="*/ 130 w 418"/>
                <a:gd name="T13" fmla="*/ 262 h 340"/>
                <a:gd name="T14" fmla="*/ 354 w 418"/>
                <a:gd name="T15" fmla="*/ 262 h 340"/>
                <a:gd name="T16" fmla="*/ 418 w 418"/>
                <a:gd name="T17" fmla="*/ 198 h 340"/>
                <a:gd name="T18" fmla="*/ 418 w 418"/>
                <a:gd name="T19" fmla="*/ 64 h 340"/>
                <a:gd name="T20" fmla="*/ 354 w 418"/>
                <a:gd name="T21" fmla="*/ 0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18" h="340">
                  <a:moveTo>
                    <a:pt x="354" y="0"/>
                  </a:moveTo>
                  <a:cubicBezTo>
                    <a:pt x="64" y="0"/>
                    <a:pt x="64" y="0"/>
                    <a:pt x="64" y="0"/>
                  </a:cubicBezTo>
                  <a:cubicBezTo>
                    <a:pt x="28" y="0"/>
                    <a:pt x="0" y="29"/>
                    <a:pt x="0" y="64"/>
                  </a:cubicBezTo>
                  <a:cubicBezTo>
                    <a:pt x="0" y="198"/>
                    <a:pt x="0" y="198"/>
                    <a:pt x="0" y="198"/>
                  </a:cubicBezTo>
                  <a:cubicBezTo>
                    <a:pt x="0" y="232"/>
                    <a:pt x="27" y="260"/>
                    <a:pt x="61" y="261"/>
                  </a:cubicBezTo>
                  <a:cubicBezTo>
                    <a:pt x="23" y="340"/>
                    <a:pt x="23" y="340"/>
                    <a:pt x="23" y="340"/>
                  </a:cubicBezTo>
                  <a:cubicBezTo>
                    <a:pt x="130" y="262"/>
                    <a:pt x="130" y="262"/>
                    <a:pt x="130" y="262"/>
                  </a:cubicBezTo>
                  <a:cubicBezTo>
                    <a:pt x="354" y="262"/>
                    <a:pt x="354" y="262"/>
                    <a:pt x="354" y="262"/>
                  </a:cubicBezTo>
                  <a:cubicBezTo>
                    <a:pt x="389" y="262"/>
                    <a:pt x="418" y="233"/>
                    <a:pt x="418" y="198"/>
                  </a:cubicBezTo>
                  <a:cubicBezTo>
                    <a:pt x="418" y="64"/>
                    <a:pt x="418" y="64"/>
                    <a:pt x="418" y="64"/>
                  </a:cubicBezTo>
                  <a:cubicBezTo>
                    <a:pt x="418" y="29"/>
                    <a:pt x="389" y="0"/>
                    <a:pt x="354" y="0"/>
                  </a:cubicBezTo>
                  <a:close/>
                </a:path>
              </a:pathLst>
            </a:custGeom>
            <a:solidFill>
              <a:srgbClr val="ECF0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5" name="Freeform 9856"/>
            <p:cNvSpPr>
              <a:spLocks/>
            </p:cNvSpPr>
            <p:nvPr/>
          </p:nvSpPr>
          <p:spPr bwMode="auto">
            <a:xfrm>
              <a:off x="4764123" y="1358906"/>
              <a:ext cx="447678" cy="392114"/>
            </a:xfrm>
            <a:custGeom>
              <a:avLst/>
              <a:gdLst>
                <a:gd name="T0" fmla="*/ 235 w 235"/>
                <a:gd name="T1" fmla="*/ 0 h 206"/>
                <a:gd name="T2" fmla="*/ 166 w 235"/>
                <a:gd name="T3" fmla="*/ 0 h 206"/>
                <a:gd name="T4" fmla="*/ 89 w 235"/>
                <a:gd name="T5" fmla="*/ 0 h 206"/>
                <a:gd name="T6" fmla="*/ 64 w 235"/>
                <a:gd name="T7" fmla="*/ 0 h 206"/>
                <a:gd name="T8" fmla="*/ 0 w 235"/>
                <a:gd name="T9" fmla="*/ 64 h 206"/>
                <a:gd name="T10" fmla="*/ 0 w 235"/>
                <a:gd name="T11" fmla="*/ 98 h 206"/>
                <a:gd name="T12" fmla="*/ 0 w 235"/>
                <a:gd name="T13" fmla="*/ 113 h 206"/>
                <a:gd name="T14" fmla="*/ 0 w 235"/>
                <a:gd name="T15" fmla="*/ 206 h 206"/>
                <a:gd name="T16" fmla="*/ 55 w 235"/>
                <a:gd name="T17" fmla="*/ 203 h 206"/>
                <a:gd name="T18" fmla="*/ 92 w 235"/>
                <a:gd name="T19" fmla="*/ 177 h 206"/>
                <a:gd name="T20" fmla="*/ 166 w 235"/>
                <a:gd name="T21" fmla="*/ 177 h 206"/>
                <a:gd name="T22" fmla="*/ 230 w 235"/>
                <a:gd name="T23" fmla="*/ 113 h 206"/>
                <a:gd name="T24" fmla="*/ 230 w 235"/>
                <a:gd name="T25" fmla="*/ 79 h 206"/>
                <a:gd name="T26" fmla="*/ 235 w 235"/>
                <a:gd name="T27" fmla="*/ 76 h 206"/>
                <a:gd name="T28" fmla="*/ 235 w 235"/>
                <a:gd name="T29" fmla="*/ 0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5" h="206">
                  <a:moveTo>
                    <a:pt x="235" y="0"/>
                  </a:moveTo>
                  <a:cubicBezTo>
                    <a:pt x="166" y="0"/>
                    <a:pt x="166" y="0"/>
                    <a:pt x="166" y="0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29" y="0"/>
                    <a:pt x="0" y="29"/>
                    <a:pt x="0" y="64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0" y="206"/>
                    <a:pt x="0" y="206"/>
                    <a:pt x="0" y="206"/>
                  </a:cubicBezTo>
                  <a:cubicBezTo>
                    <a:pt x="55" y="203"/>
                    <a:pt x="55" y="203"/>
                    <a:pt x="55" y="203"/>
                  </a:cubicBezTo>
                  <a:cubicBezTo>
                    <a:pt x="92" y="177"/>
                    <a:pt x="92" y="177"/>
                    <a:pt x="92" y="177"/>
                  </a:cubicBezTo>
                  <a:cubicBezTo>
                    <a:pt x="166" y="177"/>
                    <a:pt x="166" y="177"/>
                    <a:pt x="166" y="177"/>
                  </a:cubicBezTo>
                  <a:cubicBezTo>
                    <a:pt x="201" y="177"/>
                    <a:pt x="230" y="148"/>
                    <a:pt x="230" y="113"/>
                  </a:cubicBezTo>
                  <a:cubicBezTo>
                    <a:pt x="230" y="79"/>
                    <a:pt x="230" y="79"/>
                    <a:pt x="230" y="79"/>
                  </a:cubicBezTo>
                  <a:cubicBezTo>
                    <a:pt x="235" y="76"/>
                    <a:pt x="235" y="76"/>
                    <a:pt x="235" y="76"/>
                  </a:cubicBezTo>
                  <a:lnTo>
                    <a:pt x="235" y="0"/>
                  </a:lnTo>
                  <a:close/>
                </a:path>
              </a:pathLst>
            </a:cu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6" name="Freeform 9857"/>
            <p:cNvSpPr>
              <a:spLocks/>
            </p:cNvSpPr>
            <p:nvPr/>
          </p:nvSpPr>
          <p:spPr bwMode="auto">
            <a:xfrm>
              <a:off x="4816510" y="1400181"/>
              <a:ext cx="795344" cy="644527"/>
            </a:xfrm>
            <a:custGeom>
              <a:avLst/>
              <a:gdLst>
                <a:gd name="T0" fmla="*/ 353 w 418"/>
                <a:gd name="T1" fmla="*/ 0 h 338"/>
                <a:gd name="T2" fmla="*/ 64 w 418"/>
                <a:gd name="T3" fmla="*/ 0 h 338"/>
                <a:gd name="T4" fmla="*/ 0 w 418"/>
                <a:gd name="T5" fmla="*/ 64 h 338"/>
                <a:gd name="T6" fmla="*/ 0 w 418"/>
                <a:gd name="T7" fmla="*/ 198 h 338"/>
                <a:gd name="T8" fmla="*/ 64 w 418"/>
                <a:gd name="T9" fmla="*/ 262 h 338"/>
                <a:gd name="T10" fmla="*/ 96 w 418"/>
                <a:gd name="T11" fmla="*/ 262 h 338"/>
                <a:gd name="T12" fmla="*/ 200 w 418"/>
                <a:gd name="T13" fmla="*/ 338 h 338"/>
                <a:gd name="T14" fmla="*/ 163 w 418"/>
                <a:gd name="T15" fmla="*/ 262 h 338"/>
                <a:gd name="T16" fmla="*/ 353 w 418"/>
                <a:gd name="T17" fmla="*/ 262 h 338"/>
                <a:gd name="T18" fmla="*/ 418 w 418"/>
                <a:gd name="T19" fmla="*/ 198 h 338"/>
                <a:gd name="T20" fmla="*/ 418 w 418"/>
                <a:gd name="T21" fmla="*/ 64 h 338"/>
                <a:gd name="T22" fmla="*/ 353 w 418"/>
                <a:gd name="T23" fmla="*/ 0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18" h="338">
                  <a:moveTo>
                    <a:pt x="353" y="0"/>
                  </a:moveTo>
                  <a:cubicBezTo>
                    <a:pt x="64" y="0"/>
                    <a:pt x="64" y="0"/>
                    <a:pt x="64" y="0"/>
                  </a:cubicBezTo>
                  <a:cubicBezTo>
                    <a:pt x="28" y="0"/>
                    <a:pt x="0" y="29"/>
                    <a:pt x="0" y="64"/>
                  </a:cubicBezTo>
                  <a:cubicBezTo>
                    <a:pt x="0" y="198"/>
                    <a:pt x="0" y="198"/>
                    <a:pt x="0" y="198"/>
                  </a:cubicBezTo>
                  <a:cubicBezTo>
                    <a:pt x="0" y="233"/>
                    <a:pt x="28" y="262"/>
                    <a:pt x="64" y="262"/>
                  </a:cubicBezTo>
                  <a:cubicBezTo>
                    <a:pt x="96" y="262"/>
                    <a:pt x="96" y="262"/>
                    <a:pt x="96" y="262"/>
                  </a:cubicBezTo>
                  <a:cubicBezTo>
                    <a:pt x="200" y="338"/>
                    <a:pt x="200" y="338"/>
                    <a:pt x="200" y="338"/>
                  </a:cubicBezTo>
                  <a:cubicBezTo>
                    <a:pt x="163" y="262"/>
                    <a:pt x="163" y="262"/>
                    <a:pt x="163" y="262"/>
                  </a:cubicBezTo>
                  <a:cubicBezTo>
                    <a:pt x="353" y="262"/>
                    <a:pt x="353" y="262"/>
                    <a:pt x="353" y="262"/>
                  </a:cubicBezTo>
                  <a:cubicBezTo>
                    <a:pt x="389" y="262"/>
                    <a:pt x="418" y="233"/>
                    <a:pt x="418" y="198"/>
                  </a:cubicBezTo>
                  <a:cubicBezTo>
                    <a:pt x="418" y="64"/>
                    <a:pt x="418" y="64"/>
                    <a:pt x="418" y="64"/>
                  </a:cubicBezTo>
                  <a:cubicBezTo>
                    <a:pt x="418" y="29"/>
                    <a:pt x="389" y="0"/>
                    <a:pt x="3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7" name="Oval 9858"/>
            <p:cNvSpPr>
              <a:spLocks noChangeArrowheads="1"/>
            </p:cNvSpPr>
            <p:nvPr/>
          </p:nvSpPr>
          <p:spPr bwMode="auto">
            <a:xfrm>
              <a:off x="5027650" y="1689107"/>
              <a:ext cx="103188" cy="103188"/>
            </a:xfrm>
            <a:prstGeom prst="ellipse">
              <a:avLst/>
            </a:prstGeom>
            <a:solidFill>
              <a:srgbClr val="BDC3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8" name="Oval 9859"/>
            <p:cNvSpPr>
              <a:spLocks noChangeArrowheads="1"/>
            </p:cNvSpPr>
            <p:nvPr/>
          </p:nvSpPr>
          <p:spPr bwMode="auto">
            <a:xfrm>
              <a:off x="5183226" y="1689107"/>
              <a:ext cx="101601" cy="103188"/>
            </a:xfrm>
            <a:prstGeom prst="ellipse">
              <a:avLst/>
            </a:prstGeom>
            <a:solidFill>
              <a:srgbClr val="BDC3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9" name="Oval 9860"/>
            <p:cNvSpPr>
              <a:spLocks noChangeArrowheads="1"/>
            </p:cNvSpPr>
            <p:nvPr/>
          </p:nvSpPr>
          <p:spPr bwMode="auto">
            <a:xfrm>
              <a:off x="5341977" y="1689107"/>
              <a:ext cx="100013" cy="103188"/>
            </a:xfrm>
            <a:prstGeom prst="ellipse">
              <a:avLst/>
            </a:prstGeom>
            <a:solidFill>
              <a:srgbClr val="BDC3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0" name="Freeform 9861"/>
            <p:cNvSpPr>
              <a:spLocks noEditPoints="1"/>
            </p:cNvSpPr>
            <p:nvPr/>
          </p:nvSpPr>
          <p:spPr bwMode="auto">
            <a:xfrm>
              <a:off x="6497686" y="1755782"/>
              <a:ext cx="77788" cy="142875"/>
            </a:xfrm>
            <a:custGeom>
              <a:avLst/>
              <a:gdLst>
                <a:gd name="T0" fmla="*/ 49 w 49"/>
                <a:gd name="T1" fmla="*/ 90 h 90"/>
                <a:gd name="T2" fmla="*/ 36 w 49"/>
                <a:gd name="T3" fmla="*/ 90 h 90"/>
                <a:gd name="T4" fmla="*/ 33 w 49"/>
                <a:gd name="T5" fmla="*/ 74 h 90"/>
                <a:gd name="T6" fmla="*/ 15 w 49"/>
                <a:gd name="T7" fmla="*/ 74 h 90"/>
                <a:gd name="T8" fmla="*/ 13 w 49"/>
                <a:gd name="T9" fmla="*/ 90 h 90"/>
                <a:gd name="T10" fmla="*/ 0 w 49"/>
                <a:gd name="T11" fmla="*/ 90 h 90"/>
                <a:gd name="T12" fmla="*/ 14 w 49"/>
                <a:gd name="T13" fmla="*/ 0 h 90"/>
                <a:gd name="T14" fmla="*/ 35 w 49"/>
                <a:gd name="T15" fmla="*/ 0 h 90"/>
                <a:gd name="T16" fmla="*/ 49 w 49"/>
                <a:gd name="T17" fmla="*/ 90 h 90"/>
                <a:gd name="T18" fmla="*/ 18 w 49"/>
                <a:gd name="T19" fmla="*/ 62 h 90"/>
                <a:gd name="T20" fmla="*/ 31 w 49"/>
                <a:gd name="T21" fmla="*/ 62 h 90"/>
                <a:gd name="T22" fmla="*/ 24 w 49"/>
                <a:gd name="T23" fmla="*/ 16 h 90"/>
                <a:gd name="T24" fmla="*/ 24 w 49"/>
                <a:gd name="T25" fmla="*/ 16 h 90"/>
                <a:gd name="T26" fmla="*/ 18 w 49"/>
                <a:gd name="T27" fmla="*/ 6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9" h="90">
                  <a:moveTo>
                    <a:pt x="49" y="90"/>
                  </a:moveTo>
                  <a:lnTo>
                    <a:pt x="36" y="90"/>
                  </a:lnTo>
                  <a:lnTo>
                    <a:pt x="33" y="74"/>
                  </a:lnTo>
                  <a:lnTo>
                    <a:pt x="15" y="74"/>
                  </a:lnTo>
                  <a:lnTo>
                    <a:pt x="13" y="90"/>
                  </a:lnTo>
                  <a:lnTo>
                    <a:pt x="0" y="90"/>
                  </a:lnTo>
                  <a:lnTo>
                    <a:pt x="14" y="0"/>
                  </a:lnTo>
                  <a:lnTo>
                    <a:pt x="35" y="0"/>
                  </a:lnTo>
                  <a:lnTo>
                    <a:pt x="49" y="90"/>
                  </a:lnTo>
                  <a:close/>
                  <a:moveTo>
                    <a:pt x="18" y="62"/>
                  </a:moveTo>
                  <a:lnTo>
                    <a:pt x="31" y="62"/>
                  </a:lnTo>
                  <a:lnTo>
                    <a:pt x="24" y="16"/>
                  </a:lnTo>
                  <a:lnTo>
                    <a:pt x="24" y="16"/>
                  </a:lnTo>
                  <a:lnTo>
                    <a:pt x="18" y="62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1" name="Freeform 9862"/>
            <p:cNvSpPr>
              <a:spLocks noEditPoints="1"/>
            </p:cNvSpPr>
            <p:nvPr/>
          </p:nvSpPr>
          <p:spPr bwMode="auto">
            <a:xfrm>
              <a:off x="6611987" y="1755782"/>
              <a:ext cx="68263" cy="142875"/>
            </a:xfrm>
            <a:custGeom>
              <a:avLst/>
              <a:gdLst>
                <a:gd name="T0" fmla="*/ 35 w 36"/>
                <a:gd name="T1" fmla="*/ 17 h 75"/>
                <a:gd name="T2" fmla="*/ 35 w 36"/>
                <a:gd name="T3" fmla="*/ 20 h 75"/>
                <a:gd name="T4" fmla="*/ 27 w 36"/>
                <a:gd name="T5" fmla="*/ 35 h 75"/>
                <a:gd name="T6" fmla="*/ 27 w 36"/>
                <a:gd name="T7" fmla="*/ 35 h 75"/>
                <a:gd name="T8" fmla="*/ 36 w 36"/>
                <a:gd name="T9" fmla="*/ 51 h 75"/>
                <a:gd name="T10" fmla="*/ 36 w 36"/>
                <a:gd name="T11" fmla="*/ 57 h 75"/>
                <a:gd name="T12" fmla="*/ 18 w 36"/>
                <a:gd name="T13" fmla="*/ 75 h 75"/>
                <a:gd name="T14" fmla="*/ 0 w 36"/>
                <a:gd name="T15" fmla="*/ 75 h 75"/>
                <a:gd name="T16" fmla="*/ 0 w 36"/>
                <a:gd name="T17" fmla="*/ 0 h 75"/>
                <a:gd name="T18" fmla="*/ 17 w 36"/>
                <a:gd name="T19" fmla="*/ 0 h 75"/>
                <a:gd name="T20" fmla="*/ 35 w 36"/>
                <a:gd name="T21" fmla="*/ 17 h 75"/>
                <a:gd name="T22" fmla="*/ 11 w 36"/>
                <a:gd name="T23" fmla="*/ 11 h 75"/>
                <a:gd name="T24" fmla="*/ 11 w 36"/>
                <a:gd name="T25" fmla="*/ 30 h 75"/>
                <a:gd name="T26" fmla="*/ 16 w 36"/>
                <a:gd name="T27" fmla="*/ 30 h 75"/>
                <a:gd name="T28" fmla="*/ 23 w 36"/>
                <a:gd name="T29" fmla="*/ 22 h 75"/>
                <a:gd name="T30" fmla="*/ 23 w 36"/>
                <a:gd name="T31" fmla="*/ 18 h 75"/>
                <a:gd name="T32" fmla="*/ 17 w 36"/>
                <a:gd name="T33" fmla="*/ 11 h 75"/>
                <a:gd name="T34" fmla="*/ 11 w 36"/>
                <a:gd name="T35" fmla="*/ 11 h 75"/>
                <a:gd name="T36" fmla="*/ 11 w 36"/>
                <a:gd name="T37" fmla="*/ 41 h 75"/>
                <a:gd name="T38" fmla="*/ 11 w 36"/>
                <a:gd name="T39" fmla="*/ 64 h 75"/>
                <a:gd name="T40" fmla="*/ 18 w 36"/>
                <a:gd name="T41" fmla="*/ 64 h 75"/>
                <a:gd name="T42" fmla="*/ 24 w 36"/>
                <a:gd name="T43" fmla="*/ 57 h 75"/>
                <a:gd name="T44" fmla="*/ 24 w 36"/>
                <a:gd name="T45" fmla="*/ 50 h 75"/>
                <a:gd name="T46" fmla="*/ 17 w 36"/>
                <a:gd name="T47" fmla="*/ 41 h 75"/>
                <a:gd name="T48" fmla="*/ 11 w 36"/>
                <a:gd name="T49" fmla="*/ 41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6" h="75">
                  <a:moveTo>
                    <a:pt x="35" y="17"/>
                  </a:moveTo>
                  <a:cubicBezTo>
                    <a:pt x="35" y="20"/>
                    <a:pt x="35" y="20"/>
                    <a:pt x="35" y="20"/>
                  </a:cubicBezTo>
                  <a:cubicBezTo>
                    <a:pt x="35" y="27"/>
                    <a:pt x="32" y="32"/>
                    <a:pt x="27" y="35"/>
                  </a:cubicBezTo>
                  <a:cubicBezTo>
                    <a:pt x="27" y="35"/>
                    <a:pt x="27" y="35"/>
                    <a:pt x="27" y="35"/>
                  </a:cubicBezTo>
                  <a:cubicBezTo>
                    <a:pt x="34" y="37"/>
                    <a:pt x="36" y="43"/>
                    <a:pt x="36" y="51"/>
                  </a:cubicBezTo>
                  <a:cubicBezTo>
                    <a:pt x="36" y="57"/>
                    <a:pt x="36" y="57"/>
                    <a:pt x="36" y="57"/>
                  </a:cubicBezTo>
                  <a:cubicBezTo>
                    <a:pt x="36" y="68"/>
                    <a:pt x="30" y="75"/>
                    <a:pt x="18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0" y="0"/>
                    <a:pt x="35" y="6"/>
                    <a:pt x="35" y="17"/>
                  </a:cubicBezTo>
                  <a:close/>
                  <a:moveTo>
                    <a:pt x="11" y="11"/>
                  </a:moveTo>
                  <a:cubicBezTo>
                    <a:pt x="11" y="30"/>
                    <a:pt x="11" y="30"/>
                    <a:pt x="11" y="30"/>
                  </a:cubicBezTo>
                  <a:cubicBezTo>
                    <a:pt x="16" y="30"/>
                    <a:pt x="16" y="30"/>
                    <a:pt x="16" y="30"/>
                  </a:cubicBezTo>
                  <a:cubicBezTo>
                    <a:pt x="20" y="30"/>
                    <a:pt x="23" y="28"/>
                    <a:pt x="23" y="22"/>
                  </a:cubicBezTo>
                  <a:cubicBezTo>
                    <a:pt x="23" y="18"/>
                    <a:pt x="23" y="18"/>
                    <a:pt x="23" y="18"/>
                  </a:cubicBezTo>
                  <a:cubicBezTo>
                    <a:pt x="23" y="13"/>
                    <a:pt x="21" y="11"/>
                    <a:pt x="17" y="11"/>
                  </a:cubicBezTo>
                  <a:lnTo>
                    <a:pt x="11" y="11"/>
                  </a:lnTo>
                  <a:close/>
                  <a:moveTo>
                    <a:pt x="11" y="41"/>
                  </a:moveTo>
                  <a:cubicBezTo>
                    <a:pt x="11" y="64"/>
                    <a:pt x="11" y="64"/>
                    <a:pt x="11" y="64"/>
                  </a:cubicBezTo>
                  <a:cubicBezTo>
                    <a:pt x="18" y="64"/>
                    <a:pt x="18" y="64"/>
                    <a:pt x="18" y="64"/>
                  </a:cubicBezTo>
                  <a:cubicBezTo>
                    <a:pt x="22" y="64"/>
                    <a:pt x="24" y="62"/>
                    <a:pt x="24" y="57"/>
                  </a:cubicBezTo>
                  <a:cubicBezTo>
                    <a:pt x="24" y="50"/>
                    <a:pt x="24" y="50"/>
                    <a:pt x="24" y="50"/>
                  </a:cubicBezTo>
                  <a:cubicBezTo>
                    <a:pt x="24" y="43"/>
                    <a:pt x="22" y="41"/>
                    <a:pt x="17" y="41"/>
                  </a:cubicBezTo>
                  <a:lnTo>
                    <a:pt x="11" y="4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2" name="Freeform 9863"/>
            <p:cNvSpPr>
              <a:spLocks/>
            </p:cNvSpPr>
            <p:nvPr/>
          </p:nvSpPr>
          <p:spPr bwMode="auto">
            <a:xfrm>
              <a:off x="6716763" y="1754194"/>
              <a:ext cx="66676" cy="147638"/>
            </a:xfrm>
            <a:custGeom>
              <a:avLst/>
              <a:gdLst>
                <a:gd name="T0" fmla="*/ 35 w 35"/>
                <a:gd name="T1" fmla="*/ 48 h 77"/>
                <a:gd name="T2" fmla="*/ 35 w 35"/>
                <a:gd name="T3" fmla="*/ 58 h 77"/>
                <a:gd name="T4" fmla="*/ 17 w 35"/>
                <a:gd name="T5" fmla="*/ 77 h 77"/>
                <a:gd name="T6" fmla="*/ 0 w 35"/>
                <a:gd name="T7" fmla="*/ 58 h 77"/>
                <a:gd name="T8" fmla="*/ 0 w 35"/>
                <a:gd name="T9" fmla="*/ 19 h 77"/>
                <a:gd name="T10" fmla="*/ 17 w 35"/>
                <a:gd name="T11" fmla="*/ 0 h 77"/>
                <a:gd name="T12" fmla="*/ 35 w 35"/>
                <a:gd name="T13" fmla="*/ 19 h 77"/>
                <a:gd name="T14" fmla="*/ 35 w 35"/>
                <a:gd name="T15" fmla="*/ 26 h 77"/>
                <a:gd name="T16" fmla="*/ 24 w 35"/>
                <a:gd name="T17" fmla="*/ 26 h 77"/>
                <a:gd name="T18" fmla="*/ 24 w 35"/>
                <a:gd name="T19" fmla="*/ 18 h 77"/>
                <a:gd name="T20" fmla="*/ 18 w 35"/>
                <a:gd name="T21" fmla="*/ 11 h 77"/>
                <a:gd name="T22" fmla="*/ 12 w 35"/>
                <a:gd name="T23" fmla="*/ 18 h 77"/>
                <a:gd name="T24" fmla="*/ 12 w 35"/>
                <a:gd name="T25" fmla="*/ 58 h 77"/>
                <a:gd name="T26" fmla="*/ 18 w 35"/>
                <a:gd name="T27" fmla="*/ 66 h 77"/>
                <a:gd name="T28" fmla="*/ 24 w 35"/>
                <a:gd name="T29" fmla="*/ 58 h 77"/>
                <a:gd name="T30" fmla="*/ 24 w 35"/>
                <a:gd name="T31" fmla="*/ 48 h 77"/>
                <a:gd name="T32" fmla="*/ 35 w 35"/>
                <a:gd name="T33" fmla="*/ 48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5" h="77">
                  <a:moveTo>
                    <a:pt x="35" y="48"/>
                  </a:moveTo>
                  <a:cubicBezTo>
                    <a:pt x="35" y="58"/>
                    <a:pt x="35" y="58"/>
                    <a:pt x="35" y="58"/>
                  </a:cubicBezTo>
                  <a:cubicBezTo>
                    <a:pt x="35" y="70"/>
                    <a:pt x="29" y="77"/>
                    <a:pt x="17" y="77"/>
                  </a:cubicBezTo>
                  <a:cubicBezTo>
                    <a:pt x="6" y="77"/>
                    <a:pt x="0" y="70"/>
                    <a:pt x="0" y="58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7"/>
                    <a:pt x="6" y="0"/>
                    <a:pt x="17" y="0"/>
                  </a:cubicBezTo>
                  <a:cubicBezTo>
                    <a:pt x="29" y="0"/>
                    <a:pt x="35" y="7"/>
                    <a:pt x="35" y="19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24" y="26"/>
                    <a:pt x="24" y="26"/>
                    <a:pt x="24" y="26"/>
                  </a:cubicBezTo>
                  <a:cubicBezTo>
                    <a:pt x="24" y="18"/>
                    <a:pt x="24" y="18"/>
                    <a:pt x="24" y="18"/>
                  </a:cubicBezTo>
                  <a:cubicBezTo>
                    <a:pt x="24" y="13"/>
                    <a:pt x="21" y="11"/>
                    <a:pt x="18" y="11"/>
                  </a:cubicBezTo>
                  <a:cubicBezTo>
                    <a:pt x="14" y="11"/>
                    <a:pt x="12" y="13"/>
                    <a:pt x="12" y="18"/>
                  </a:cubicBezTo>
                  <a:cubicBezTo>
                    <a:pt x="12" y="58"/>
                    <a:pt x="12" y="58"/>
                    <a:pt x="12" y="58"/>
                  </a:cubicBezTo>
                  <a:cubicBezTo>
                    <a:pt x="12" y="64"/>
                    <a:pt x="14" y="66"/>
                    <a:pt x="18" y="66"/>
                  </a:cubicBezTo>
                  <a:cubicBezTo>
                    <a:pt x="21" y="66"/>
                    <a:pt x="24" y="64"/>
                    <a:pt x="24" y="58"/>
                  </a:cubicBezTo>
                  <a:cubicBezTo>
                    <a:pt x="24" y="48"/>
                    <a:pt x="24" y="48"/>
                    <a:pt x="24" y="48"/>
                  </a:cubicBezTo>
                  <a:lnTo>
                    <a:pt x="35" y="48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3" name="Freeform 9864"/>
            <p:cNvSpPr>
              <a:spLocks/>
            </p:cNvSpPr>
            <p:nvPr/>
          </p:nvSpPr>
          <p:spPr bwMode="auto">
            <a:xfrm>
              <a:off x="7493056" y="1430343"/>
              <a:ext cx="590555" cy="682627"/>
            </a:xfrm>
            <a:custGeom>
              <a:avLst/>
              <a:gdLst>
                <a:gd name="T0" fmla="*/ 203 w 310"/>
                <a:gd name="T1" fmla="*/ 258 h 358"/>
                <a:gd name="T2" fmla="*/ 270 w 310"/>
                <a:gd name="T3" fmla="*/ 211 h 358"/>
                <a:gd name="T4" fmla="*/ 245 w 310"/>
                <a:gd name="T5" fmla="*/ 39 h 358"/>
                <a:gd name="T6" fmla="*/ 75 w 310"/>
                <a:gd name="T7" fmla="*/ 69 h 358"/>
                <a:gd name="T8" fmla="*/ 50 w 310"/>
                <a:gd name="T9" fmla="*/ 143 h 358"/>
                <a:gd name="T10" fmla="*/ 50 w 310"/>
                <a:gd name="T11" fmla="*/ 143 h 358"/>
                <a:gd name="T12" fmla="*/ 50 w 310"/>
                <a:gd name="T13" fmla="*/ 143 h 358"/>
                <a:gd name="T14" fmla="*/ 56 w 310"/>
                <a:gd name="T15" fmla="*/ 179 h 358"/>
                <a:gd name="T16" fmla="*/ 46 w 310"/>
                <a:gd name="T17" fmla="*/ 250 h 358"/>
                <a:gd name="T18" fmla="*/ 7 w 310"/>
                <a:gd name="T19" fmla="*/ 302 h 358"/>
                <a:gd name="T20" fmla="*/ 12 w 310"/>
                <a:gd name="T21" fmla="*/ 333 h 358"/>
                <a:gd name="T22" fmla="*/ 37 w 310"/>
                <a:gd name="T23" fmla="*/ 351 h 358"/>
                <a:gd name="T24" fmla="*/ 68 w 310"/>
                <a:gd name="T25" fmla="*/ 346 h 358"/>
                <a:gd name="T26" fmla="*/ 110 w 310"/>
                <a:gd name="T27" fmla="*/ 288 h 358"/>
                <a:gd name="T28" fmla="*/ 175 w 310"/>
                <a:gd name="T29" fmla="*/ 263 h 358"/>
                <a:gd name="T30" fmla="*/ 201 w 310"/>
                <a:gd name="T31" fmla="*/ 259 h 358"/>
                <a:gd name="T32" fmla="*/ 203 w 310"/>
                <a:gd name="T33" fmla="*/ 258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10" h="358">
                  <a:moveTo>
                    <a:pt x="203" y="258"/>
                  </a:moveTo>
                  <a:cubicBezTo>
                    <a:pt x="228" y="251"/>
                    <a:pt x="252" y="234"/>
                    <a:pt x="270" y="211"/>
                  </a:cubicBezTo>
                  <a:cubicBezTo>
                    <a:pt x="310" y="155"/>
                    <a:pt x="299" y="78"/>
                    <a:pt x="245" y="39"/>
                  </a:cubicBezTo>
                  <a:cubicBezTo>
                    <a:pt x="192" y="0"/>
                    <a:pt x="115" y="13"/>
                    <a:pt x="75" y="69"/>
                  </a:cubicBezTo>
                  <a:cubicBezTo>
                    <a:pt x="58" y="91"/>
                    <a:pt x="51" y="117"/>
                    <a:pt x="50" y="143"/>
                  </a:cubicBezTo>
                  <a:cubicBezTo>
                    <a:pt x="50" y="143"/>
                    <a:pt x="50" y="143"/>
                    <a:pt x="50" y="143"/>
                  </a:cubicBezTo>
                  <a:cubicBezTo>
                    <a:pt x="50" y="143"/>
                    <a:pt x="50" y="143"/>
                    <a:pt x="50" y="143"/>
                  </a:cubicBezTo>
                  <a:cubicBezTo>
                    <a:pt x="50" y="155"/>
                    <a:pt x="52" y="168"/>
                    <a:pt x="56" y="179"/>
                  </a:cubicBezTo>
                  <a:cubicBezTo>
                    <a:pt x="58" y="204"/>
                    <a:pt x="57" y="234"/>
                    <a:pt x="46" y="250"/>
                  </a:cubicBezTo>
                  <a:cubicBezTo>
                    <a:pt x="7" y="302"/>
                    <a:pt x="7" y="302"/>
                    <a:pt x="7" y="302"/>
                  </a:cubicBezTo>
                  <a:cubicBezTo>
                    <a:pt x="0" y="312"/>
                    <a:pt x="2" y="326"/>
                    <a:pt x="12" y="333"/>
                  </a:cubicBezTo>
                  <a:cubicBezTo>
                    <a:pt x="37" y="351"/>
                    <a:pt x="37" y="351"/>
                    <a:pt x="37" y="351"/>
                  </a:cubicBezTo>
                  <a:cubicBezTo>
                    <a:pt x="47" y="358"/>
                    <a:pt x="61" y="356"/>
                    <a:pt x="68" y="346"/>
                  </a:cubicBezTo>
                  <a:cubicBezTo>
                    <a:pt x="110" y="288"/>
                    <a:pt x="110" y="288"/>
                    <a:pt x="110" y="288"/>
                  </a:cubicBezTo>
                  <a:cubicBezTo>
                    <a:pt x="126" y="275"/>
                    <a:pt x="154" y="267"/>
                    <a:pt x="175" y="263"/>
                  </a:cubicBezTo>
                  <a:cubicBezTo>
                    <a:pt x="184" y="262"/>
                    <a:pt x="192" y="261"/>
                    <a:pt x="201" y="259"/>
                  </a:cubicBezTo>
                  <a:cubicBezTo>
                    <a:pt x="202" y="258"/>
                    <a:pt x="203" y="258"/>
                    <a:pt x="203" y="258"/>
                  </a:cubicBezTo>
                  <a:close/>
                </a:path>
              </a:pathLst>
            </a:custGeom>
            <a:solidFill>
              <a:srgbClr val="F3C9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4" name="Freeform 9865"/>
            <p:cNvSpPr>
              <a:spLocks/>
            </p:cNvSpPr>
            <p:nvPr/>
          </p:nvSpPr>
          <p:spPr bwMode="auto">
            <a:xfrm>
              <a:off x="7540681" y="1504956"/>
              <a:ext cx="542929" cy="608015"/>
            </a:xfrm>
            <a:custGeom>
              <a:avLst/>
              <a:gdLst>
                <a:gd name="T0" fmla="*/ 245 w 285"/>
                <a:gd name="T1" fmla="*/ 172 h 319"/>
                <a:gd name="T2" fmla="*/ 220 w 285"/>
                <a:gd name="T3" fmla="*/ 0 h 319"/>
                <a:gd name="T4" fmla="*/ 0 w 285"/>
                <a:gd name="T5" fmla="*/ 303 h 319"/>
                <a:gd name="T6" fmla="*/ 12 w 285"/>
                <a:gd name="T7" fmla="*/ 312 h 319"/>
                <a:gd name="T8" fmla="*/ 43 w 285"/>
                <a:gd name="T9" fmla="*/ 307 h 319"/>
                <a:gd name="T10" fmla="*/ 85 w 285"/>
                <a:gd name="T11" fmla="*/ 249 h 319"/>
                <a:gd name="T12" fmla="*/ 150 w 285"/>
                <a:gd name="T13" fmla="*/ 224 h 319"/>
                <a:gd name="T14" fmla="*/ 176 w 285"/>
                <a:gd name="T15" fmla="*/ 220 h 319"/>
                <a:gd name="T16" fmla="*/ 178 w 285"/>
                <a:gd name="T17" fmla="*/ 219 h 319"/>
                <a:gd name="T18" fmla="*/ 178 w 285"/>
                <a:gd name="T19" fmla="*/ 219 h 319"/>
                <a:gd name="T20" fmla="*/ 245 w 285"/>
                <a:gd name="T21" fmla="*/ 172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5" h="319">
                  <a:moveTo>
                    <a:pt x="245" y="172"/>
                  </a:moveTo>
                  <a:cubicBezTo>
                    <a:pt x="285" y="116"/>
                    <a:pt x="274" y="39"/>
                    <a:pt x="220" y="0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12" y="312"/>
                    <a:pt x="12" y="312"/>
                    <a:pt x="12" y="312"/>
                  </a:cubicBezTo>
                  <a:cubicBezTo>
                    <a:pt x="22" y="319"/>
                    <a:pt x="36" y="317"/>
                    <a:pt x="43" y="307"/>
                  </a:cubicBezTo>
                  <a:cubicBezTo>
                    <a:pt x="85" y="249"/>
                    <a:pt x="85" y="249"/>
                    <a:pt x="85" y="249"/>
                  </a:cubicBezTo>
                  <a:cubicBezTo>
                    <a:pt x="101" y="236"/>
                    <a:pt x="129" y="228"/>
                    <a:pt x="150" y="224"/>
                  </a:cubicBezTo>
                  <a:cubicBezTo>
                    <a:pt x="159" y="223"/>
                    <a:pt x="167" y="222"/>
                    <a:pt x="176" y="220"/>
                  </a:cubicBezTo>
                  <a:cubicBezTo>
                    <a:pt x="177" y="219"/>
                    <a:pt x="178" y="219"/>
                    <a:pt x="178" y="219"/>
                  </a:cubicBezTo>
                  <a:cubicBezTo>
                    <a:pt x="178" y="219"/>
                    <a:pt x="178" y="219"/>
                    <a:pt x="178" y="219"/>
                  </a:cubicBezTo>
                  <a:cubicBezTo>
                    <a:pt x="203" y="212"/>
                    <a:pt x="227" y="195"/>
                    <a:pt x="245" y="172"/>
                  </a:cubicBezTo>
                  <a:close/>
                </a:path>
              </a:pathLst>
            </a:custGeom>
            <a:solidFill>
              <a:srgbClr val="EFBE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5" name="Freeform 9866"/>
            <p:cNvSpPr>
              <a:spLocks/>
            </p:cNvSpPr>
            <p:nvPr/>
          </p:nvSpPr>
          <p:spPr bwMode="auto">
            <a:xfrm>
              <a:off x="7605769" y="1739907"/>
              <a:ext cx="88901" cy="206376"/>
            </a:xfrm>
            <a:custGeom>
              <a:avLst/>
              <a:gdLst>
                <a:gd name="T0" fmla="*/ 56 w 56"/>
                <a:gd name="T1" fmla="*/ 0 h 130"/>
                <a:gd name="T2" fmla="*/ 0 w 56"/>
                <a:gd name="T3" fmla="*/ 130 h 130"/>
                <a:gd name="T4" fmla="*/ 56 w 56"/>
                <a:gd name="T5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6" h="130">
                  <a:moveTo>
                    <a:pt x="56" y="0"/>
                  </a:moveTo>
                  <a:lnTo>
                    <a:pt x="0" y="130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6" name="Line 9867"/>
            <p:cNvSpPr>
              <a:spLocks noChangeShapeType="1"/>
            </p:cNvSpPr>
            <p:nvPr/>
          </p:nvSpPr>
          <p:spPr bwMode="auto">
            <a:xfrm flipH="1">
              <a:off x="7605769" y="1739907"/>
              <a:ext cx="88901" cy="206376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7" name="Freeform 9868"/>
            <p:cNvSpPr>
              <a:spLocks/>
            </p:cNvSpPr>
            <p:nvPr/>
          </p:nvSpPr>
          <p:spPr bwMode="auto">
            <a:xfrm>
              <a:off x="7594657" y="1725619"/>
              <a:ext cx="112713" cy="233363"/>
            </a:xfrm>
            <a:custGeom>
              <a:avLst/>
              <a:gdLst>
                <a:gd name="T0" fmla="*/ 2 w 59"/>
                <a:gd name="T1" fmla="*/ 121 h 122"/>
                <a:gd name="T2" fmla="*/ 1 w 59"/>
                <a:gd name="T3" fmla="*/ 114 h 122"/>
                <a:gd name="T4" fmla="*/ 48 w 59"/>
                <a:gd name="T5" fmla="*/ 4 h 122"/>
                <a:gd name="T6" fmla="*/ 55 w 59"/>
                <a:gd name="T7" fmla="*/ 2 h 122"/>
                <a:gd name="T8" fmla="*/ 58 w 59"/>
                <a:gd name="T9" fmla="*/ 9 h 122"/>
                <a:gd name="T10" fmla="*/ 11 w 59"/>
                <a:gd name="T11" fmla="*/ 118 h 122"/>
                <a:gd name="T12" fmla="*/ 4 w 59"/>
                <a:gd name="T13" fmla="*/ 121 h 122"/>
                <a:gd name="T14" fmla="*/ 2 w 59"/>
                <a:gd name="T15" fmla="*/ 121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9" h="122">
                  <a:moveTo>
                    <a:pt x="2" y="121"/>
                  </a:moveTo>
                  <a:cubicBezTo>
                    <a:pt x="0" y="119"/>
                    <a:pt x="0" y="116"/>
                    <a:pt x="1" y="114"/>
                  </a:cubicBezTo>
                  <a:cubicBezTo>
                    <a:pt x="48" y="4"/>
                    <a:pt x="48" y="4"/>
                    <a:pt x="48" y="4"/>
                  </a:cubicBezTo>
                  <a:cubicBezTo>
                    <a:pt x="49" y="2"/>
                    <a:pt x="52" y="0"/>
                    <a:pt x="55" y="2"/>
                  </a:cubicBezTo>
                  <a:cubicBezTo>
                    <a:pt x="58" y="3"/>
                    <a:pt x="59" y="6"/>
                    <a:pt x="58" y="9"/>
                  </a:cubicBezTo>
                  <a:cubicBezTo>
                    <a:pt x="11" y="118"/>
                    <a:pt x="11" y="118"/>
                    <a:pt x="11" y="118"/>
                  </a:cubicBezTo>
                  <a:cubicBezTo>
                    <a:pt x="10" y="121"/>
                    <a:pt x="6" y="122"/>
                    <a:pt x="4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8" name="Freeform 9869"/>
            <p:cNvSpPr>
              <a:spLocks/>
            </p:cNvSpPr>
            <p:nvPr/>
          </p:nvSpPr>
          <p:spPr bwMode="auto">
            <a:xfrm>
              <a:off x="7694670" y="1736732"/>
              <a:ext cx="34925" cy="84138"/>
            </a:xfrm>
            <a:custGeom>
              <a:avLst/>
              <a:gdLst>
                <a:gd name="T0" fmla="*/ 0 w 22"/>
                <a:gd name="T1" fmla="*/ 0 h 53"/>
                <a:gd name="T2" fmla="*/ 22 w 22"/>
                <a:gd name="T3" fmla="*/ 53 h 53"/>
                <a:gd name="T4" fmla="*/ 0 w 22"/>
                <a:gd name="T5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53">
                  <a:moveTo>
                    <a:pt x="0" y="0"/>
                  </a:moveTo>
                  <a:lnTo>
                    <a:pt x="22" y="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9" name="Line 9870"/>
            <p:cNvSpPr>
              <a:spLocks noChangeShapeType="1"/>
            </p:cNvSpPr>
            <p:nvPr/>
          </p:nvSpPr>
          <p:spPr bwMode="auto">
            <a:xfrm>
              <a:off x="7694670" y="1736732"/>
              <a:ext cx="34925" cy="84138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0" name="Freeform 9871"/>
            <p:cNvSpPr>
              <a:spLocks/>
            </p:cNvSpPr>
            <p:nvPr/>
          </p:nvSpPr>
          <p:spPr bwMode="auto">
            <a:xfrm>
              <a:off x="7681970" y="1725619"/>
              <a:ext cx="58738" cy="106363"/>
            </a:xfrm>
            <a:custGeom>
              <a:avLst/>
              <a:gdLst>
                <a:gd name="T0" fmla="*/ 22 w 31"/>
                <a:gd name="T1" fmla="*/ 55 h 56"/>
                <a:gd name="T2" fmla="*/ 20 w 31"/>
                <a:gd name="T3" fmla="*/ 52 h 56"/>
                <a:gd name="T4" fmla="*/ 2 w 31"/>
                <a:gd name="T5" fmla="*/ 8 h 56"/>
                <a:gd name="T6" fmla="*/ 5 w 31"/>
                <a:gd name="T7" fmla="*/ 1 h 56"/>
                <a:gd name="T8" fmla="*/ 12 w 31"/>
                <a:gd name="T9" fmla="*/ 4 h 56"/>
                <a:gd name="T10" fmla="*/ 30 w 31"/>
                <a:gd name="T11" fmla="*/ 48 h 56"/>
                <a:gd name="T12" fmla="*/ 27 w 31"/>
                <a:gd name="T13" fmla="*/ 55 h 56"/>
                <a:gd name="T14" fmla="*/ 22 w 31"/>
                <a:gd name="T15" fmla="*/ 55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" h="56">
                  <a:moveTo>
                    <a:pt x="22" y="55"/>
                  </a:moveTo>
                  <a:cubicBezTo>
                    <a:pt x="21" y="54"/>
                    <a:pt x="20" y="53"/>
                    <a:pt x="20" y="52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0" y="6"/>
                    <a:pt x="2" y="2"/>
                    <a:pt x="5" y="1"/>
                  </a:cubicBezTo>
                  <a:cubicBezTo>
                    <a:pt x="7" y="0"/>
                    <a:pt x="11" y="1"/>
                    <a:pt x="12" y="4"/>
                  </a:cubicBezTo>
                  <a:cubicBezTo>
                    <a:pt x="30" y="48"/>
                    <a:pt x="30" y="48"/>
                    <a:pt x="30" y="48"/>
                  </a:cubicBezTo>
                  <a:cubicBezTo>
                    <a:pt x="31" y="51"/>
                    <a:pt x="30" y="54"/>
                    <a:pt x="27" y="55"/>
                  </a:cubicBezTo>
                  <a:cubicBezTo>
                    <a:pt x="25" y="56"/>
                    <a:pt x="23" y="56"/>
                    <a:pt x="22" y="5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1" name="Freeform 9872"/>
            <p:cNvSpPr>
              <a:spLocks/>
            </p:cNvSpPr>
            <p:nvPr/>
          </p:nvSpPr>
          <p:spPr bwMode="auto">
            <a:xfrm>
              <a:off x="7650220" y="1828807"/>
              <a:ext cx="168276" cy="150813"/>
            </a:xfrm>
            <a:custGeom>
              <a:avLst/>
              <a:gdLst>
                <a:gd name="T0" fmla="*/ 106 w 106"/>
                <a:gd name="T1" fmla="*/ 0 h 95"/>
                <a:gd name="T2" fmla="*/ 0 w 106"/>
                <a:gd name="T3" fmla="*/ 95 h 95"/>
                <a:gd name="T4" fmla="*/ 106 w 106"/>
                <a:gd name="T5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6" h="95">
                  <a:moveTo>
                    <a:pt x="106" y="0"/>
                  </a:moveTo>
                  <a:lnTo>
                    <a:pt x="0" y="95"/>
                  </a:lnTo>
                  <a:lnTo>
                    <a:pt x="1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2" name="Line 9873"/>
            <p:cNvSpPr>
              <a:spLocks noChangeShapeType="1"/>
            </p:cNvSpPr>
            <p:nvPr/>
          </p:nvSpPr>
          <p:spPr bwMode="auto">
            <a:xfrm flipH="1">
              <a:off x="7650220" y="1828807"/>
              <a:ext cx="168276" cy="150813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3" name="Freeform 9874"/>
            <p:cNvSpPr>
              <a:spLocks/>
            </p:cNvSpPr>
            <p:nvPr/>
          </p:nvSpPr>
          <p:spPr bwMode="auto">
            <a:xfrm>
              <a:off x="7637520" y="1817695"/>
              <a:ext cx="193676" cy="173038"/>
            </a:xfrm>
            <a:custGeom>
              <a:avLst/>
              <a:gdLst>
                <a:gd name="T0" fmla="*/ 2 w 101"/>
                <a:gd name="T1" fmla="*/ 89 h 91"/>
                <a:gd name="T2" fmla="*/ 2 w 101"/>
                <a:gd name="T3" fmla="*/ 88 h 91"/>
                <a:gd name="T4" fmla="*/ 2 w 101"/>
                <a:gd name="T5" fmla="*/ 81 h 91"/>
                <a:gd name="T6" fmla="*/ 92 w 101"/>
                <a:gd name="T7" fmla="*/ 2 h 91"/>
                <a:gd name="T8" fmla="*/ 99 w 101"/>
                <a:gd name="T9" fmla="*/ 2 h 91"/>
                <a:gd name="T10" fmla="*/ 99 w 101"/>
                <a:gd name="T11" fmla="*/ 10 h 91"/>
                <a:gd name="T12" fmla="*/ 9 w 101"/>
                <a:gd name="T13" fmla="*/ 89 h 91"/>
                <a:gd name="T14" fmla="*/ 2 w 101"/>
                <a:gd name="T15" fmla="*/ 89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1" h="91">
                  <a:moveTo>
                    <a:pt x="2" y="89"/>
                  </a:moveTo>
                  <a:cubicBezTo>
                    <a:pt x="2" y="88"/>
                    <a:pt x="2" y="88"/>
                    <a:pt x="2" y="88"/>
                  </a:cubicBezTo>
                  <a:cubicBezTo>
                    <a:pt x="0" y="86"/>
                    <a:pt x="0" y="83"/>
                    <a:pt x="2" y="81"/>
                  </a:cubicBezTo>
                  <a:cubicBezTo>
                    <a:pt x="92" y="2"/>
                    <a:pt x="92" y="2"/>
                    <a:pt x="92" y="2"/>
                  </a:cubicBezTo>
                  <a:cubicBezTo>
                    <a:pt x="94" y="0"/>
                    <a:pt x="97" y="0"/>
                    <a:pt x="99" y="2"/>
                  </a:cubicBezTo>
                  <a:cubicBezTo>
                    <a:pt x="101" y="5"/>
                    <a:pt x="101" y="8"/>
                    <a:pt x="99" y="10"/>
                  </a:cubicBezTo>
                  <a:cubicBezTo>
                    <a:pt x="9" y="89"/>
                    <a:pt x="9" y="89"/>
                    <a:pt x="9" y="89"/>
                  </a:cubicBezTo>
                  <a:cubicBezTo>
                    <a:pt x="7" y="91"/>
                    <a:pt x="4" y="91"/>
                    <a:pt x="2" y="89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4" name="Freeform 9875"/>
            <p:cNvSpPr>
              <a:spLocks/>
            </p:cNvSpPr>
            <p:nvPr/>
          </p:nvSpPr>
          <p:spPr bwMode="auto">
            <a:xfrm>
              <a:off x="7729595" y="1820870"/>
              <a:ext cx="92076" cy="7938"/>
            </a:xfrm>
            <a:custGeom>
              <a:avLst/>
              <a:gdLst>
                <a:gd name="T0" fmla="*/ 58 w 58"/>
                <a:gd name="T1" fmla="*/ 5 h 5"/>
                <a:gd name="T2" fmla="*/ 0 w 58"/>
                <a:gd name="T3" fmla="*/ 0 h 5"/>
                <a:gd name="T4" fmla="*/ 58 w 58"/>
                <a:gd name="T5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8" h="5">
                  <a:moveTo>
                    <a:pt x="58" y="5"/>
                  </a:moveTo>
                  <a:lnTo>
                    <a:pt x="0" y="0"/>
                  </a:lnTo>
                  <a:lnTo>
                    <a:pt x="58" y="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5" name="Line 9876"/>
            <p:cNvSpPr>
              <a:spLocks noChangeShapeType="1"/>
            </p:cNvSpPr>
            <p:nvPr/>
          </p:nvSpPr>
          <p:spPr bwMode="auto">
            <a:xfrm flipH="1" flipV="1">
              <a:off x="7729595" y="1820870"/>
              <a:ext cx="92076" cy="7938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6" name="Freeform 9877"/>
            <p:cNvSpPr>
              <a:spLocks/>
            </p:cNvSpPr>
            <p:nvPr/>
          </p:nvSpPr>
          <p:spPr bwMode="auto">
            <a:xfrm>
              <a:off x="7718483" y="1811345"/>
              <a:ext cx="112713" cy="28575"/>
            </a:xfrm>
            <a:custGeom>
              <a:avLst/>
              <a:gdLst>
                <a:gd name="T0" fmla="*/ 3 w 59"/>
                <a:gd name="T1" fmla="*/ 10 h 15"/>
                <a:gd name="T2" fmla="*/ 1 w 59"/>
                <a:gd name="T3" fmla="*/ 5 h 15"/>
                <a:gd name="T4" fmla="*/ 6 w 59"/>
                <a:gd name="T5" fmla="*/ 0 h 15"/>
                <a:gd name="T6" fmla="*/ 54 w 59"/>
                <a:gd name="T7" fmla="*/ 4 h 15"/>
                <a:gd name="T8" fmla="*/ 59 w 59"/>
                <a:gd name="T9" fmla="*/ 10 h 15"/>
                <a:gd name="T10" fmla="*/ 53 w 59"/>
                <a:gd name="T11" fmla="*/ 15 h 15"/>
                <a:gd name="T12" fmla="*/ 6 w 59"/>
                <a:gd name="T13" fmla="*/ 11 h 15"/>
                <a:gd name="T14" fmla="*/ 3 w 59"/>
                <a:gd name="T15" fmla="*/ 1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9" h="15">
                  <a:moveTo>
                    <a:pt x="3" y="10"/>
                  </a:moveTo>
                  <a:cubicBezTo>
                    <a:pt x="1" y="9"/>
                    <a:pt x="0" y="7"/>
                    <a:pt x="1" y="5"/>
                  </a:cubicBezTo>
                  <a:cubicBezTo>
                    <a:pt x="1" y="2"/>
                    <a:pt x="3" y="0"/>
                    <a:pt x="6" y="0"/>
                  </a:cubicBezTo>
                  <a:cubicBezTo>
                    <a:pt x="54" y="4"/>
                    <a:pt x="54" y="4"/>
                    <a:pt x="54" y="4"/>
                  </a:cubicBezTo>
                  <a:cubicBezTo>
                    <a:pt x="57" y="4"/>
                    <a:pt x="59" y="7"/>
                    <a:pt x="59" y="10"/>
                  </a:cubicBezTo>
                  <a:cubicBezTo>
                    <a:pt x="59" y="13"/>
                    <a:pt x="56" y="15"/>
                    <a:pt x="53" y="15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5" y="11"/>
                    <a:pt x="4" y="10"/>
                    <a:pt x="3" y="10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7" name="Freeform 9878"/>
            <p:cNvSpPr>
              <a:spLocks/>
            </p:cNvSpPr>
            <p:nvPr/>
          </p:nvSpPr>
          <p:spPr bwMode="auto">
            <a:xfrm>
              <a:off x="7504169" y="1990733"/>
              <a:ext cx="130176" cy="103188"/>
            </a:xfrm>
            <a:custGeom>
              <a:avLst/>
              <a:gdLst>
                <a:gd name="T0" fmla="*/ 74 w 82"/>
                <a:gd name="T1" fmla="*/ 65 h 65"/>
                <a:gd name="T2" fmla="*/ 0 w 82"/>
                <a:gd name="T3" fmla="*/ 12 h 65"/>
                <a:gd name="T4" fmla="*/ 9 w 82"/>
                <a:gd name="T5" fmla="*/ 0 h 65"/>
                <a:gd name="T6" fmla="*/ 82 w 82"/>
                <a:gd name="T7" fmla="*/ 53 h 65"/>
                <a:gd name="T8" fmla="*/ 74 w 82"/>
                <a:gd name="T9" fmla="*/ 6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65">
                  <a:moveTo>
                    <a:pt x="74" y="65"/>
                  </a:moveTo>
                  <a:lnTo>
                    <a:pt x="0" y="12"/>
                  </a:lnTo>
                  <a:lnTo>
                    <a:pt x="9" y="0"/>
                  </a:lnTo>
                  <a:lnTo>
                    <a:pt x="82" y="53"/>
                  </a:lnTo>
                  <a:lnTo>
                    <a:pt x="74" y="65"/>
                  </a:lnTo>
                  <a:close/>
                </a:path>
              </a:pathLst>
            </a:custGeom>
            <a:solidFill>
              <a:srgbClr val="EB8F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8" name="Freeform 9879"/>
            <p:cNvSpPr>
              <a:spLocks/>
            </p:cNvSpPr>
            <p:nvPr/>
          </p:nvSpPr>
          <p:spPr bwMode="auto">
            <a:xfrm>
              <a:off x="7521631" y="1968508"/>
              <a:ext cx="128588" cy="101600"/>
            </a:xfrm>
            <a:custGeom>
              <a:avLst/>
              <a:gdLst>
                <a:gd name="T0" fmla="*/ 73 w 81"/>
                <a:gd name="T1" fmla="*/ 64 h 64"/>
                <a:gd name="T2" fmla="*/ 0 w 81"/>
                <a:gd name="T3" fmla="*/ 12 h 64"/>
                <a:gd name="T4" fmla="*/ 9 w 81"/>
                <a:gd name="T5" fmla="*/ 0 h 64"/>
                <a:gd name="T6" fmla="*/ 81 w 81"/>
                <a:gd name="T7" fmla="*/ 52 h 64"/>
                <a:gd name="T8" fmla="*/ 73 w 81"/>
                <a:gd name="T9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64">
                  <a:moveTo>
                    <a:pt x="73" y="64"/>
                  </a:moveTo>
                  <a:lnTo>
                    <a:pt x="0" y="12"/>
                  </a:lnTo>
                  <a:lnTo>
                    <a:pt x="9" y="0"/>
                  </a:lnTo>
                  <a:lnTo>
                    <a:pt x="81" y="52"/>
                  </a:lnTo>
                  <a:lnTo>
                    <a:pt x="73" y="64"/>
                  </a:lnTo>
                  <a:close/>
                </a:path>
              </a:pathLst>
            </a:custGeom>
            <a:solidFill>
              <a:srgbClr val="EB8F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9" name="Freeform 9880"/>
            <p:cNvSpPr>
              <a:spLocks/>
            </p:cNvSpPr>
            <p:nvPr/>
          </p:nvSpPr>
          <p:spPr bwMode="auto">
            <a:xfrm>
              <a:off x="7539094" y="1946283"/>
              <a:ext cx="127001" cy="101600"/>
            </a:xfrm>
            <a:custGeom>
              <a:avLst/>
              <a:gdLst>
                <a:gd name="T0" fmla="*/ 72 w 80"/>
                <a:gd name="T1" fmla="*/ 64 h 64"/>
                <a:gd name="T2" fmla="*/ 0 w 80"/>
                <a:gd name="T3" fmla="*/ 11 h 64"/>
                <a:gd name="T4" fmla="*/ 7 w 80"/>
                <a:gd name="T5" fmla="*/ 0 h 64"/>
                <a:gd name="T6" fmla="*/ 80 w 80"/>
                <a:gd name="T7" fmla="*/ 53 h 64"/>
                <a:gd name="T8" fmla="*/ 72 w 80"/>
                <a:gd name="T9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" h="64">
                  <a:moveTo>
                    <a:pt x="72" y="64"/>
                  </a:moveTo>
                  <a:lnTo>
                    <a:pt x="0" y="11"/>
                  </a:lnTo>
                  <a:lnTo>
                    <a:pt x="7" y="0"/>
                  </a:lnTo>
                  <a:lnTo>
                    <a:pt x="80" y="53"/>
                  </a:lnTo>
                  <a:lnTo>
                    <a:pt x="72" y="64"/>
                  </a:lnTo>
                  <a:close/>
                </a:path>
              </a:pathLst>
            </a:custGeom>
            <a:solidFill>
              <a:srgbClr val="EB8F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0" name="Freeform 9881"/>
            <p:cNvSpPr>
              <a:spLocks/>
            </p:cNvSpPr>
            <p:nvPr/>
          </p:nvSpPr>
          <p:spPr bwMode="auto">
            <a:xfrm>
              <a:off x="7556556" y="1922470"/>
              <a:ext cx="127001" cy="103188"/>
            </a:xfrm>
            <a:custGeom>
              <a:avLst/>
              <a:gdLst>
                <a:gd name="T0" fmla="*/ 72 w 80"/>
                <a:gd name="T1" fmla="*/ 65 h 65"/>
                <a:gd name="T2" fmla="*/ 0 w 80"/>
                <a:gd name="T3" fmla="*/ 12 h 65"/>
                <a:gd name="T4" fmla="*/ 7 w 80"/>
                <a:gd name="T5" fmla="*/ 0 h 65"/>
                <a:gd name="T6" fmla="*/ 80 w 80"/>
                <a:gd name="T7" fmla="*/ 53 h 65"/>
                <a:gd name="T8" fmla="*/ 72 w 80"/>
                <a:gd name="T9" fmla="*/ 6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" h="65">
                  <a:moveTo>
                    <a:pt x="72" y="65"/>
                  </a:moveTo>
                  <a:lnTo>
                    <a:pt x="0" y="12"/>
                  </a:lnTo>
                  <a:lnTo>
                    <a:pt x="7" y="0"/>
                  </a:lnTo>
                  <a:lnTo>
                    <a:pt x="80" y="53"/>
                  </a:lnTo>
                  <a:lnTo>
                    <a:pt x="72" y="65"/>
                  </a:lnTo>
                  <a:close/>
                </a:path>
              </a:pathLst>
            </a:custGeom>
            <a:solidFill>
              <a:srgbClr val="EB8F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1" name="Freeform 9882"/>
            <p:cNvSpPr>
              <a:spLocks/>
            </p:cNvSpPr>
            <p:nvPr/>
          </p:nvSpPr>
          <p:spPr bwMode="auto">
            <a:xfrm>
              <a:off x="7613707" y="1963745"/>
              <a:ext cx="69851" cy="61913"/>
            </a:xfrm>
            <a:custGeom>
              <a:avLst/>
              <a:gdLst>
                <a:gd name="T0" fmla="*/ 36 w 44"/>
                <a:gd name="T1" fmla="*/ 39 h 39"/>
                <a:gd name="T2" fmla="*/ 0 w 44"/>
                <a:gd name="T3" fmla="*/ 12 h 39"/>
                <a:gd name="T4" fmla="*/ 8 w 44"/>
                <a:gd name="T5" fmla="*/ 0 h 39"/>
                <a:gd name="T6" fmla="*/ 44 w 44"/>
                <a:gd name="T7" fmla="*/ 27 h 39"/>
                <a:gd name="T8" fmla="*/ 36 w 44"/>
                <a:gd name="T9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39">
                  <a:moveTo>
                    <a:pt x="36" y="39"/>
                  </a:moveTo>
                  <a:lnTo>
                    <a:pt x="0" y="12"/>
                  </a:lnTo>
                  <a:lnTo>
                    <a:pt x="8" y="0"/>
                  </a:lnTo>
                  <a:lnTo>
                    <a:pt x="44" y="27"/>
                  </a:lnTo>
                  <a:lnTo>
                    <a:pt x="36" y="39"/>
                  </a:lnTo>
                  <a:close/>
                </a:path>
              </a:pathLst>
            </a:custGeom>
            <a:solidFill>
              <a:srgbClr val="F789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2" name="Freeform 9883"/>
            <p:cNvSpPr>
              <a:spLocks/>
            </p:cNvSpPr>
            <p:nvPr/>
          </p:nvSpPr>
          <p:spPr bwMode="auto">
            <a:xfrm>
              <a:off x="7596244" y="1989145"/>
              <a:ext cx="69851" cy="58738"/>
            </a:xfrm>
            <a:custGeom>
              <a:avLst/>
              <a:gdLst>
                <a:gd name="T0" fmla="*/ 36 w 44"/>
                <a:gd name="T1" fmla="*/ 37 h 37"/>
                <a:gd name="T2" fmla="*/ 0 w 44"/>
                <a:gd name="T3" fmla="*/ 11 h 37"/>
                <a:gd name="T4" fmla="*/ 8 w 44"/>
                <a:gd name="T5" fmla="*/ 0 h 37"/>
                <a:gd name="T6" fmla="*/ 44 w 44"/>
                <a:gd name="T7" fmla="*/ 26 h 37"/>
                <a:gd name="T8" fmla="*/ 36 w 44"/>
                <a:gd name="T9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37">
                  <a:moveTo>
                    <a:pt x="36" y="37"/>
                  </a:moveTo>
                  <a:lnTo>
                    <a:pt x="0" y="11"/>
                  </a:lnTo>
                  <a:lnTo>
                    <a:pt x="8" y="0"/>
                  </a:lnTo>
                  <a:lnTo>
                    <a:pt x="44" y="26"/>
                  </a:lnTo>
                  <a:lnTo>
                    <a:pt x="36" y="37"/>
                  </a:lnTo>
                  <a:close/>
                </a:path>
              </a:pathLst>
            </a:custGeom>
            <a:solidFill>
              <a:srgbClr val="F789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3" name="Freeform 9884"/>
            <p:cNvSpPr>
              <a:spLocks/>
            </p:cNvSpPr>
            <p:nvPr/>
          </p:nvSpPr>
          <p:spPr bwMode="auto">
            <a:xfrm>
              <a:off x="7580369" y="2011370"/>
              <a:ext cx="69851" cy="58738"/>
            </a:xfrm>
            <a:custGeom>
              <a:avLst/>
              <a:gdLst>
                <a:gd name="T0" fmla="*/ 36 w 44"/>
                <a:gd name="T1" fmla="*/ 37 h 37"/>
                <a:gd name="T2" fmla="*/ 0 w 44"/>
                <a:gd name="T3" fmla="*/ 11 h 37"/>
                <a:gd name="T4" fmla="*/ 8 w 44"/>
                <a:gd name="T5" fmla="*/ 0 h 37"/>
                <a:gd name="T6" fmla="*/ 44 w 44"/>
                <a:gd name="T7" fmla="*/ 25 h 37"/>
                <a:gd name="T8" fmla="*/ 36 w 44"/>
                <a:gd name="T9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37">
                  <a:moveTo>
                    <a:pt x="36" y="37"/>
                  </a:moveTo>
                  <a:lnTo>
                    <a:pt x="0" y="11"/>
                  </a:lnTo>
                  <a:lnTo>
                    <a:pt x="8" y="0"/>
                  </a:lnTo>
                  <a:lnTo>
                    <a:pt x="44" y="25"/>
                  </a:lnTo>
                  <a:lnTo>
                    <a:pt x="36" y="37"/>
                  </a:lnTo>
                  <a:close/>
                </a:path>
              </a:pathLst>
            </a:custGeom>
            <a:solidFill>
              <a:srgbClr val="F789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4" name="Freeform 9885"/>
            <p:cNvSpPr>
              <a:spLocks/>
            </p:cNvSpPr>
            <p:nvPr/>
          </p:nvSpPr>
          <p:spPr bwMode="auto">
            <a:xfrm>
              <a:off x="7564494" y="2032008"/>
              <a:ext cx="69851" cy="61913"/>
            </a:xfrm>
            <a:custGeom>
              <a:avLst/>
              <a:gdLst>
                <a:gd name="T0" fmla="*/ 36 w 44"/>
                <a:gd name="T1" fmla="*/ 39 h 39"/>
                <a:gd name="T2" fmla="*/ 0 w 44"/>
                <a:gd name="T3" fmla="*/ 12 h 39"/>
                <a:gd name="T4" fmla="*/ 8 w 44"/>
                <a:gd name="T5" fmla="*/ 0 h 39"/>
                <a:gd name="T6" fmla="*/ 44 w 44"/>
                <a:gd name="T7" fmla="*/ 27 h 39"/>
                <a:gd name="T8" fmla="*/ 36 w 44"/>
                <a:gd name="T9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39">
                  <a:moveTo>
                    <a:pt x="36" y="39"/>
                  </a:moveTo>
                  <a:lnTo>
                    <a:pt x="0" y="12"/>
                  </a:lnTo>
                  <a:lnTo>
                    <a:pt x="8" y="0"/>
                  </a:lnTo>
                  <a:lnTo>
                    <a:pt x="44" y="27"/>
                  </a:lnTo>
                  <a:lnTo>
                    <a:pt x="36" y="39"/>
                  </a:lnTo>
                  <a:close/>
                </a:path>
              </a:pathLst>
            </a:custGeom>
            <a:solidFill>
              <a:srgbClr val="F789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5" name="Freeform 9886"/>
            <p:cNvSpPr>
              <a:spLocks/>
            </p:cNvSpPr>
            <p:nvPr/>
          </p:nvSpPr>
          <p:spPr bwMode="auto">
            <a:xfrm>
              <a:off x="8075673" y="1803407"/>
              <a:ext cx="71438" cy="25400"/>
            </a:xfrm>
            <a:custGeom>
              <a:avLst/>
              <a:gdLst>
                <a:gd name="T0" fmla="*/ 45 w 45"/>
                <a:gd name="T1" fmla="*/ 16 h 16"/>
                <a:gd name="T2" fmla="*/ 0 w 45"/>
                <a:gd name="T3" fmla="*/ 0 h 16"/>
                <a:gd name="T4" fmla="*/ 45 w 45"/>
                <a:gd name="T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16">
                  <a:moveTo>
                    <a:pt x="45" y="16"/>
                  </a:moveTo>
                  <a:lnTo>
                    <a:pt x="0" y="0"/>
                  </a:lnTo>
                  <a:lnTo>
                    <a:pt x="45" y="16"/>
                  </a:lnTo>
                  <a:close/>
                </a:path>
              </a:pathLst>
            </a:custGeom>
            <a:solidFill>
              <a:srgbClr val="F3C9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6" name="Line 9887"/>
            <p:cNvSpPr>
              <a:spLocks noChangeShapeType="1"/>
            </p:cNvSpPr>
            <p:nvPr/>
          </p:nvSpPr>
          <p:spPr bwMode="auto">
            <a:xfrm flipH="1" flipV="1">
              <a:off x="8075673" y="1803407"/>
              <a:ext cx="71438" cy="2540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7" name="Freeform 9888"/>
            <p:cNvSpPr>
              <a:spLocks/>
            </p:cNvSpPr>
            <p:nvPr/>
          </p:nvSpPr>
          <p:spPr bwMode="auto">
            <a:xfrm>
              <a:off x="8066148" y="1790707"/>
              <a:ext cx="90488" cy="50800"/>
            </a:xfrm>
            <a:custGeom>
              <a:avLst/>
              <a:gdLst>
                <a:gd name="T0" fmla="*/ 1 w 47"/>
                <a:gd name="T1" fmla="*/ 8 h 27"/>
                <a:gd name="T2" fmla="*/ 1 w 47"/>
                <a:gd name="T3" fmla="*/ 4 h 27"/>
                <a:gd name="T4" fmla="*/ 7 w 47"/>
                <a:gd name="T5" fmla="*/ 1 h 27"/>
                <a:gd name="T6" fmla="*/ 43 w 47"/>
                <a:gd name="T7" fmla="*/ 17 h 27"/>
                <a:gd name="T8" fmla="*/ 46 w 47"/>
                <a:gd name="T9" fmla="*/ 23 h 27"/>
                <a:gd name="T10" fmla="*/ 40 w 47"/>
                <a:gd name="T11" fmla="*/ 26 h 27"/>
                <a:gd name="T12" fmla="*/ 3 w 47"/>
                <a:gd name="T13" fmla="*/ 10 h 27"/>
                <a:gd name="T14" fmla="*/ 1 w 47"/>
                <a:gd name="T15" fmla="*/ 8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27">
                  <a:moveTo>
                    <a:pt x="1" y="8"/>
                  </a:moveTo>
                  <a:cubicBezTo>
                    <a:pt x="1" y="7"/>
                    <a:pt x="0" y="5"/>
                    <a:pt x="1" y="4"/>
                  </a:cubicBezTo>
                  <a:cubicBezTo>
                    <a:pt x="2" y="1"/>
                    <a:pt x="5" y="0"/>
                    <a:pt x="7" y="1"/>
                  </a:cubicBezTo>
                  <a:cubicBezTo>
                    <a:pt x="43" y="17"/>
                    <a:pt x="43" y="17"/>
                    <a:pt x="43" y="17"/>
                  </a:cubicBezTo>
                  <a:cubicBezTo>
                    <a:pt x="46" y="18"/>
                    <a:pt x="47" y="21"/>
                    <a:pt x="46" y="23"/>
                  </a:cubicBezTo>
                  <a:cubicBezTo>
                    <a:pt x="45" y="25"/>
                    <a:pt x="42" y="27"/>
                    <a:pt x="40" y="26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9"/>
                    <a:pt x="2" y="9"/>
                    <a:pt x="1" y="8"/>
                  </a:cubicBezTo>
                  <a:close/>
                </a:path>
              </a:pathLst>
            </a:custGeom>
            <a:solidFill>
              <a:srgbClr val="F3C9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8" name="Freeform 9889"/>
            <p:cNvSpPr>
              <a:spLocks/>
            </p:cNvSpPr>
            <p:nvPr/>
          </p:nvSpPr>
          <p:spPr bwMode="auto">
            <a:xfrm>
              <a:off x="8104248" y="1716094"/>
              <a:ext cx="74613" cy="19050"/>
            </a:xfrm>
            <a:custGeom>
              <a:avLst/>
              <a:gdLst>
                <a:gd name="T0" fmla="*/ 47 w 47"/>
                <a:gd name="T1" fmla="*/ 12 h 12"/>
                <a:gd name="T2" fmla="*/ 0 w 47"/>
                <a:gd name="T3" fmla="*/ 0 h 12"/>
                <a:gd name="T4" fmla="*/ 47 w 47"/>
                <a:gd name="T5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12">
                  <a:moveTo>
                    <a:pt x="47" y="12"/>
                  </a:moveTo>
                  <a:lnTo>
                    <a:pt x="0" y="0"/>
                  </a:lnTo>
                  <a:lnTo>
                    <a:pt x="47" y="12"/>
                  </a:lnTo>
                  <a:close/>
                </a:path>
              </a:pathLst>
            </a:custGeom>
            <a:solidFill>
              <a:srgbClr val="F3C9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9" name="Line 9890"/>
            <p:cNvSpPr>
              <a:spLocks noChangeShapeType="1"/>
            </p:cNvSpPr>
            <p:nvPr/>
          </p:nvSpPr>
          <p:spPr bwMode="auto">
            <a:xfrm flipH="1" flipV="1">
              <a:off x="8104248" y="1716094"/>
              <a:ext cx="74613" cy="1905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0" name="Freeform 9891"/>
            <p:cNvSpPr>
              <a:spLocks/>
            </p:cNvSpPr>
            <p:nvPr/>
          </p:nvSpPr>
          <p:spPr bwMode="auto">
            <a:xfrm>
              <a:off x="8094723" y="1706569"/>
              <a:ext cx="93663" cy="38100"/>
            </a:xfrm>
            <a:custGeom>
              <a:avLst/>
              <a:gdLst>
                <a:gd name="T0" fmla="*/ 2 w 49"/>
                <a:gd name="T1" fmla="*/ 8 h 20"/>
                <a:gd name="T2" fmla="*/ 1 w 49"/>
                <a:gd name="T3" fmla="*/ 4 h 20"/>
                <a:gd name="T4" fmla="*/ 6 w 49"/>
                <a:gd name="T5" fmla="*/ 1 h 20"/>
                <a:gd name="T6" fmla="*/ 45 w 49"/>
                <a:gd name="T7" fmla="*/ 10 h 20"/>
                <a:gd name="T8" fmla="*/ 48 w 49"/>
                <a:gd name="T9" fmla="*/ 16 h 20"/>
                <a:gd name="T10" fmla="*/ 42 w 49"/>
                <a:gd name="T11" fmla="*/ 19 h 20"/>
                <a:gd name="T12" fmla="*/ 4 w 49"/>
                <a:gd name="T13" fmla="*/ 10 h 20"/>
                <a:gd name="T14" fmla="*/ 2 w 49"/>
                <a:gd name="T15" fmla="*/ 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9" h="20">
                  <a:moveTo>
                    <a:pt x="2" y="8"/>
                  </a:moveTo>
                  <a:cubicBezTo>
                    <a:pt x="1" y="7"/>
                    <a:pt x="0" y="6"/>
                    <a:pt x="1" y="4"/>
                  </a:cubicBezTo>
                  <a:cubicBezTo>
                    <a:pt x="1" y="2"/>
                    <a:pt x="4" y="0"/>
                    <a:pt x="6" y="1"/>
                  </a:cubicBezTo>
                  <a:cubicBezTo>
                    <a:pt x="45" y="10"/>
                    <a:pt x="45" y="10"/>
                    <a:pt x="45" y="10"/>
                  </a:cubicBezTo>
                  <a:cubicBezTo>
                    <a:pt x="47" y="11"/>
                    <a:pt x="49" y="13"/>
                    <a:pt x="48" y="16"/>
                  </a:cubicBezTo>
                  <a:cubicBezTo>
                    <a:pt x="47" y="18"/>
                    <a:pt x="45" y="20"/>
                    <a:pt x="42" y="19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3" y="9"/>
                    <a:pt x="3" y="9"/>
                    <a:pt x="2" y="8"/>
                  </a:cubicBezTo>
                  <a:close/>
                </a:path>
              </a:pathLst>
            </a:custGeom>
            <a:solidFill>
              <a:srgbClr val="F3C9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1" name="Freeform 9893"/>
            <p:cNvSpPr>
              <a:spLocks/>
            </p:cNvSpPr>
            <p:nvPr/>
          </p:nvSpPr>
          <p:spPr bwMode="auto">
            <a:xfrm>
              <a:off x="8099425" y="1619250"/>
              <a:ext cx="74613" cy="11113"/>
            </a:xfrm>
            <a:custGeom>
              <a:avLst/>
              <a:gdLst>
                <a:gd name="T0" fmla="*/ 47 w 47"/>
                <a:gd name="T1" fmla="*/ 0 h 7"/>
                <a:gd name="T2" fmla="*/ 0 w 47"/>
                <a:gd name="T3" fmla="*/ 7 h 7"/>
                <a:gd name="T4" fmla="*/ 47 w 47"/>
                <a:gd name="T5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7">
                  <a:moveTo>
                    <a:pt x="47" y="0"/>
                  </a:moveTo>
                  <a:lnTo>
                    <a:pt x="0" y="7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F3C9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2" name="Line 9894"/>
            <p:cNvSpPr>
              <a:spLocks noChangeShapeType="1"/>
            </p:cNvSpPr>
            <p:nvPr/>
          </p:nvSpPr>
          <p:spPr bwMode="auto">
            <a:xfrm flipH="1">
              <a:off x="8099425" y="1619250"/>
              <a:ext cx="74613" cy="11113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3" name="Freeform 9895"/>
            <p:cNvSpPr>
              <a:spLocks/>
            </p:cNvSpPr>
            <p:nvPr/>
          </p:nvSpPr>
          <p:spPr bwMode="auto">
            <a:xfrm>
              <a:off x="8089900" y="1609725"/>
              <a:ext cx="90488" cy="30163"/>
            </a:xfrm>
            <a:custGeom>
              <a:avLst/>
              <a:gdLst>
                <a:gd name="T0" fmla="*/ 3 w 48"/>
                <a:gd name="T1" fmla="*/ 15 h 16"/>
                <a:gd name="T2" fmla="*/ 0 w 48"/>
                <a:gd name="T3" fmla="*/ 12 h 16"/>
                <a:gd name="T4" fmla="*/ 4 w 48"/>
                <a:gd name="T5" fmla="*/ 7 h 16"/>
                <a:gd name="T6" fmla="*/ 43 w 48"/>
                <a:gd name="T7" fmla="*/ 0 h 16"/>
                <a:gd name="T8" fmla="*/ 48 w 48"/>
                <a:gd name="T9" fmla="*/ 4 h 16"/>
                <a:gd name="T10" fmla="*/ 44 w 48"/>
                <a:gd name="T11" fmla="*/ 9 h 16"/>
                <a:gd name="T12" fmla="*/ 5 w 48"/>
                <a:gd name="T13" fmla="*/ 16 h 16"/>
                <a:gd name="T14" fmla="*/ 3 w 48"/>
                <a:gd name="T15" fmla="*/ 15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8" h="16">
                  <a:moveTo>
                    <a:pt x="3" y="15"/>
                  </a:moveTo>
                  <a:cubicBezTo>
                    <a:pt x="1" y="15"/>
                    <a:pt x="0" y="14"/>
                    <a:pt x="0" y="12"/>
                  </a:cubicBezTo>
                  <a:cubicBezTo>
                    <a:pt x="0" y="10"/>
                    <a:pt x="1" y="7"/>
                    <a:pt x="4" y="7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5" y="0"/>
                    <a:pt x="48" y="1"/>
                    <a:pt x="48" y="4"/>
                  </a:cubicBezTo>
                  <a:cubicBezTo>
                    <a:pt x="48" y="6"/>
                    <a:pt x="47" y="9"/>
                    <a:pt x="44" y="9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4" y="16"/>
                    <a:pt x="4" y="16"/>
                    <a:pt x="3" y="15"/>
                  </a:cubicBezTo>
                  <a:close/>
                </a:path>
              </a:pathLst>
            </a:custGeom>
            <a:solidFill>
              <a:srgbClr val="F3C9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4" name="Freeform 9896"/>
            <p:cNvSpPr>
              <a:spLocks/>
            </p:cNvSpPr>
            <p:nvPr/>
          </p:nvSpPr>
          <p:spPr bwMode="auto">
            <a:xfrm>
              <a:off x="8061325" y="1514475"/>
              <a:ext cx="68263" cy="30163"/>
            </a:xfrm>
            <a:custGeom>
              <a:avLst/>
              <a:gdLst>
                <a:gd name="T0" fmla="*/ 43 w 43"/>
                <a:gd name="T1" fmla="*/ 0 h 19"/>
                <a:gd name="T2" fmla="*/ 0 w 43"/>
                <a:gd name="T3" fmla="*/ 19 h 19"/>
                <a:gd name="T4" fmla="*/ 43 w 43"/>
                <a:gd name="T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19">
                  <a:moveTo>
                    <a:pt x="43" y="0"/>
                  </a:moveTo>
                  <a:lnTo>
                    <a:pt x="0" y="19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F3C9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5" name="Line 9897"/>
            <p:cNvSpPr>
              <a:spLocks noChangeShapeType="1"/>
            </p:cNvSpPr>
            <p:nvPr/>
          </p:nvSpPr>
          <p:spPr bwMode="auto">
            <a:xfrm flipH="1">
              <a:off x="8061325" y="1514475"/>
              <a:ext cx="68263" cy="30163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6" name="Freeform 9898"/>
            <p:cNvSpPr>
              <a:spLocks/>
            </p:cNvSpPr>
            <p:nvPr/>
          </p:nvSpPr>
          <p:spPr bwMode="auto">
            <a:xfrm>
              <a:off x="8051800" y="1504950"/>
              <a:ext cx="87313" cy="49213"/>
            </a:xfrm>
            <a:custGeom>
              <a:avLst/>
              <a:gdLst>
                <a:gd name="T0" fmla="*/ 4 w 46"/>
                <a:gd name="T1" fmla="*/ 26 h 26"/>
                <a:gd name="T2" fmla="*/ 1 w 46"/>
                <a:gd name="T3" fmla="*/ 23 h 26"/>
                <a:gd name="T4" fmla="*/ 3 w 46"/>
                <a:gd name="T5" fmla="*/ 17 h 26"/>
                <a:gd name="T6" fmla="*/ 40 w 46"/>
                <a:gd name="T7" fmla="*/ 1 h 26"/>
                <a:gd name="T8" fmla="*/ 45 w 46"/>
                <a:gd name="T9" fmla="*/ 4 h 26"/>
                <a:gd name="T10" fmla="*/ 43 w 46"/>
                <a:gd name="T11" fmla="*/ 10 h 26"/>
                <a:gd name="T12" fmla="*/ 7 w 46"/>
                <a:gd name="T13" fmla="*/ 25 h 26"/>
                <a:gd name="T14" fmla="*/ 4 w 46"/>
                <a:gd name="T15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6" h="26">
                  <a:moveTo>
                    <a:pt x="4" y="26"/>
                  </a:moveTo>
                  <a:cubicBezTo>
                    <a:pt x="3" y="25"/>
                    <a:pt x="1" y="24"/>
                    <a:pt x="1" y="23"/>
                  </a:cubicBezTo>
                  <a:cubicBezTo>
                    <a:pt x="0" y="21"/>
                    <a:pt x="1" y="18"/>
                    <a:pt x="3" y="17"/>
                  </a:cubicBezTo>
                  <a:cubicBezTo>
                    <a:pt x="40" y="1"/>
                    <a:pt x="40" y="1"/>
                    <a:pt x="40" y="1"/>
                  </a:cubicBezTo>
                  <a:cubicBezTo>
                    <a:pt x="42" y="0"/>
                    <a:pt x="44" y="1"/>
                    <a:pt x="45" y="4"/>
                  </a:cubicBezTo>
                  <a:cubicBezTo>
                    <a:pt x="46" y="6"/>
                    <a:pt x="45" y="9"/>
                    <a:pt x="43" y="10"/>
                  </a:cubicBezTo>
                  <a:cubicBezTo>
                    <a:pt x="7" y="25"/>
                    <a:pt x="7" y="25"/>
                    <a:pt x="7" y="25"/>
                  </a:cubicBezTo>
                  <a:cubicBezTo>
                    <a:pt x="6" y="26"/>
                    <a:pt x="5" y="26"/>
                    <a:pt x="4" y="26"/>
                  </a:cubicBezTo>
                  <a:close/>
                </a:path>
              </a:pathLst>
            </a:custGeom>
            <a:solidFill>
              <a:srgbClr val="F3C9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7" name="Freeform 9899"/>
            <p:cNvSpPr>
              <a:spLocks/>
            </p:cNvSpPr>
            <p:nvPr/>
          </p:nvSpPr>
          <p:spPr bwMode="auto">
            <a:xfrm>
              <a:off x="7605713" y="1435100"/>
              <a:ext cx="44450" cy="60325"/>
            </a:xfrm>
            <a:custGeom>
              <a:avLst/>
              <a:gdLst>
                <a:gd name="T0" fmla="*/ 0 w 28"/>
                <a:gd name="T1" fmla="*/ 0 h 38"/>
                <a:gd name="T2" fmla="*/ 28 w 28"/>
                <a:gd name="T3" fmla="*/ 38 h 38"/>
                <a:gd name="T4" fmla="*/ 0 w 28"/>
                <a:gd name="T5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" h="38">
                  <a:moveTo>
                    <a:pt x="0" y="0"/>
                  </a:moveTo>
                  <a:lnTo>
                    <a:pt x="28" y="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3C9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8" name="Line 9900"/>
            <p:cNvSpPr>
              <a:spLocks noChangeShapeType="1"/>
            </p:cNvSpPr>
            <p:nvPr/>
          </p:nvSpPr>
          <p:spPr bwMode="auto">
            <a:xfrm>
              <a:off x="7605713" y="1435100"/>
              <a:ext cx="44450" cy="60325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9" name="Freeform 9901"/>
            <p:cNvSpPr>
              <a:spLocks/>
            </p:cNvSpPr>
            <p:nvPr/>
          </p:nvSpPr>
          <p:spPr bwMode="auto">
            <a:xfrm>
              <a:off x="7593013" y="1427163"/>
              <a:ext cx="69850" cy="76200"/>
            </a:xfrm>
            <a:custGeom>
              <a:avLst/>
              <a:gdLst>
                <a:gd name="T0" fmla="*/ 30 w 37"/>
                <a:gd name="T1" fmla="*/ 39 h 40"/>
                <a:gd name="T2" fmla="*/ 35 w 37"/>
                <a:gd name="T3" fmla="*/ 38 h 40"/>
                <a:gd name="T4" fmla="*/ 35 w 37"/>
                <a:gd name="T5" fmla="*/ 32 h 40"/>
                <a:gd name="T6" fmla="*/ 9 w 37"/>
                <a:gd name="T7" fmla="*/ 2 h 40"/>
                <a:gd name="T8" fmla="*/ 2 w 37"/>
                <a:gd name="T9" fmla="*/ 2 h 40"/>
                <a:gd name="T10" fmla="*/ 2 w 37"/>
                <a:gd name="T11" fmla="*/ 8 h 40"/>
                <a:gd name="T12" fmla="*/ 28 w 37"/>
                <a:gd name="T13" fmla="*/ 38 h 40"/>
                <a:gd name="T14" fmla="*/ 30 w 37"/>
                <a:gd name="T15" fmla="*/ 39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7" h="40">
                  <a:moveTo>
                    <a:pt x="30" y="39"/>
                  </a:moveTo>
                  <a:cubicBezTo>
                    <a:pt x="32" y="40"/>
                    <a:pt x="33" y="39"/>
                    <a:pt x="35" y="38"/>
                  </a:cubicBezTo>
                  <a:cubicBezTo>
                    <a:pt x="37" y="36"/>
                    <a:pt x="37" y="34"/>
                    <a:pt x="35" y="3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7" y="0"/>
                    <a:pt x="4" y="0"/>
                    <a:pt x="2" y="2"/>
                  </a:cubicBezTo>
                  <a:cubicBezTo>
                    <a:pt x="1" y="3"/>
                    <a:pt x="0" y="6"/>
                    <a:pt x="2" y="8"/>
                  </a:cubicBezTo>
                  <a:cubicBezTo>
                    <a:pt x="28" y="38"/>
                    <a:pt x="28" y="38"/>
                    <a:pt x="28" y="38"/>
                  </a:cubicBezTo>
                  <a:cubicBezTo>
                    <a:pt x="29" y="38"/>
                    <a:pt x="30" y="39"/>
                    <a:pt x="30" y="39"/>
                  </a:cubicBezTo>
                  <a:close/>
                </a:path>
              </a:pathLst>
            </a:custGeom>
            <a:solidFill>
              <a:srgbClr val="F3C9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0" name="Freeform 9902"/>
            <p:cNvSpPr>
              <a:spLocks/>
            </p:cNvSpPr>
            <p:nvPr/>
          </p:nvSpPr>
          <p:spPr bwMode="auto">
            <a:xfrm>
              <a:off x="7683500" y="1374775"/>
              <a:ext cx="39688" cy="65088"/>
            </a:xfrm>
            <a:custGeom>
              <a:avLst/>
              <a:gdLst>
                <a:gd name="T0" fmla="*/ 0 w 25"/>
                <a:gd name="T1" fmla="*/ 0 h 41"/>
                <a:gd name="T2" fmla="*/ 25 w 25"/>
                <a:gd name="T3" fmla="*/ 41 h 41"/>
                <a:gd name="T4" fmla="*/ 0 w 25"/>
                <a:gd name="T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" h="41">
                  <a:moveTo>
                    <a:pt x="0" y="0"/>
                  </a:moveTo>
                  <a:lnTo>
                    <a:pt x="25" y="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3C9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1" name="Line 9903"/>
            <p:cNvSpPr>
              <a:spLocks noChangeShapeType="1"/>
            </p:cNvSpPr>
            <p:nvPr/>
          </p:nvSpPr>
          <p:spPr bwMode="auto">
            <a:xfrm>
              <a:off x="7683500" y="1374775"/>
              <a:ext cx="39688" cy="65088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2" name="Freeform 9904"/>
            <p:cNvSpPr>
              <a:spLocks/>
            </p:cNvSpPr>
            <p:nvPr/>
          </p:nvSpPr>
          <p:spPr bwMode="auto">
            <a:xfrm>
              <a:off x="7673975" y="1365250"/>
              <a:ext cx="58738" cy="84138"/>
            </a:xfrm>
            <a:custGeom>
              <a:avLst/>
              <a:gdLst>
                <a:gd name="T0" fmla="*/ 24 w 31"/>
                <a:gd name="T1" fmla="*/ 43 h 44"/>
                <a:gd name="T2" fmla="*/ 29 w 31"/>
                <a:gd name="T3" fmla="*/ 43 h 44"/>
                <a:gd name="T4" fmla="*/ 30 w 31"/>
                <a:gd name="T5" fmla="*/ 36 h 44"/>
                <a:gd name="T6" fmla="*/ 9 w 31"/>
                <a:gd name="T7" fmla="*/ 3 h 44"/>
                <a:gd name="T8" fmla="*/ 3 w 31"/>
                <a:gd name="T9" fmla="*/ 1 h 44"/>
                <a:gd name="T10" fmla="*/ 1 w 31"/>
                <a:gd name="T11" fmla="*/ 8 h 44"/>
                <a:gd name="T12" fmla="*/ 22 w 31"/>
                <a:gd name="T13" fmla="*/ 41 h 44"/>
                <a:gd name="T14" fmla="*/ 24 w 31"/>
                <a:gd name="T15" fmla="*/ 4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" h="44">
                  <a:moveTo>
                    <a:pt x="24" y="43"/>
                  </a:moveTo>
                  <a:cubicBezTo>
                    <a:pt x="26" y="44"/>
                    <a:pt x="27" y="44"/>
                    <a:pt x="29" y="43"/>
                  </a:cubicBezTo>
                  <a:cubicBezTo>
                    <a:pt x="31" y="41"/>
                    <a:pt x="31" y="39"/>
                    <a:pt x="30" y="36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8" y="1"/>
                    <a:pt x="5" y="0"/>
                    <a:pt x="3" y="1"/>
                  </a:cubicBezTo>
                  <a:cubicBezTo>
                    <a:pt x="1" y="3"/>
                    <a:pt x="0" y="6"/>
                    <a:pt x="1" y="8"/>
                  </a:cubicBezTo>
                  <a:cubicBezTo>
                    <a:pt x="22" y="41"/>
                    <a:pt x="22" y="41"/>
                    <a:pt x="22" y="41"/>
                  </a:cubicBezTo>
                  <a:cubicBezTo>
                    <a:pt x="23" y="42"/>
                    <a:pt x="23" y="42"/>
                    <a:pt x="24" y="43"/>
                  </a:cubicBezTo>
                  <a:close/>
                </a:path>
              </a:pathLst>
            </a:custGeom>
            <a:solidFill>
              <a:srgbClr val="F3C9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3" name="Freeform 9905"/>
            <p:cNvSpPr>
              <a:spLocks/>
            </p:cNvSpPr>
            <p:nvPr/>
          </p:nvSpPr>
          <p:spPr bwMode="auto">
            <a:xfrm>
              <a:off x="7796213" y="1344613"/>
              <a:ext cx="11113" cy="74613"/>
            </a:xfrm>
            <a:custGeom>
              <a:avLst/>
              <a:gdLst>
                <a:gd name="T0" fmla="*/ 0 w 7"/>
                <a:gd name="T1" fmla="*/ 0 h 47"/>
                <a:gd name="T2" fmla="*/ 7 w 7"/>
                <a:gd name="T3" fmla="*/ 47 h 47"/>
                <a:gd name="T4" fmla="*/ 0 w 7"/>
                <a:gd name="T5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47">
                  <a:moveTo>
                    <a:pt x="0" y="0"/>
                  </a:moveTo>
                  <a:lnTo>
                    <a:pt x="7" y="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3C9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4" name="Line 9906"/>
            <p:cNvSpPr>
              <a:spLocks noChangeShapeType="1"/>
            </p:cNvSpPr>
            <p:nvPr/>
          </p:nvSpPr>
          <p:spPr bwMode="auto">
            <a:xfrm>
              <a:off x="7796213" y="1344613"/>
              <a:ext cx="11113" cy="74613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5" name="Freeform 9907"/>
            <p:cNvSpPr>
              <a:spLocks/>
            </p:cNvSpPr>
            <p:nvPr/>
          </p:nvSpPr>
          <p:spPr bwMode="auto">
            <a:xfrm>
              <a:off x="7788275" y="1335088"/>
              <a:ext cx="28575" cy="93663"/>
            </a:xfrm>
            <a:custGeom>
              <a:avLst/>
              <a:gdLst>
                <a:gd name="T0" fmla="*/ 7 w 15"/>
                <a:gd name="T1" fmla="*/ 47 h 49"/>
                <a:gd name="T2" fmla="*/ 11 w 15"/>
                <a:gd name="T3" fmla="*/ 49 h 49"/>
                <a:gd name="T4" fmla="*/ 15 w 15"/>
                <a:gd name="T5" fmla="*/ 44 h 49"/>
                <a:gd name="T6" fmla="*/ 9 w 15"/>
                <a:gd name="T7" fmla="*/ 5 h 49"/>
                <a:gd name="T8" fmla="*/ 4 w 15"/>
                <a:gd name="T9" fmla="*/ 1 h 49"/>
                <a:gd name="T10" fmla="*/ 0 w 15"/>
                <a:gd name="T11" fmla="*/ 6 h 49"/>
                <a:gd name="T12" fmla="*/ 6 w 15"/>
                <a:gd name="T13" fmla="*/ 45 h 49"/>
                <a:gd name="T14" fmla="*/ 7 w 15"/>
                <a:gd name="T15" fmla="*/ 47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49">
                  <a:moveTo>
                    <a:pt x="7" y="47"/>
                  </a:moveTo>
                  <a:cubicBezTo>
                    <a:pt x="8" y="48"/>
                    <a:pt x="9" y="49"/>
                    <a:pt x="11" y="49"/>
                  </a:cubicBezTo>
                  <a:cubicBezTo>
                    <a:pt x="13" y="49"/>
                    <a:pt x="15" y="46"/>
                    <a:pt x="15" y="44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2"/>
                    <a:pt x="6" y="0"/>
                    <a:pt x="4" y="1"/>
                  </a:cubicBezTo>
                  <a:cubicBezTo>
                    <a:pt x="1" y="1"/>
                    <a:pt x="0" y="3"/>
                    <a:pt x="0" y="6"/>
                  </a:cubicBezTo>
                  <a:cubicBezTo>
                    <a:pt x="6" y="45"/>
                    <a:pt x="6" y="45"/>
                    <a:pt x="6" y="45"/>
                  </a:cubicBezTo>
                  <a:cubicBezTo>
                    <a:pt x="6" y="46"/>
                    <a:pt x="6" y="47"/>
                    <a:pt x="7" y="47"/>
                  </a:cubicBezTo>
                  <a:close/>
                </a:path>
              </a:pathLst>
            </a:custGeom>
            <a:solidFill>
              <a:srgbClr val="F3C9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6" name="Freeform 9908"/>
            <p:cNvSpPr>
              <a:spLocks/>
            </p:cNvSpPr>
            <p:nvPr/>
          </p:nvSpPr>
          <p:spPr bwMode="auto">
            <a:xfrm>
              <a:off x="7900988" y="1354138"/>
              <a:ext cx="7938" cy="74613"/>
            </a:xfrm>
            <a:custGeom>
              <a:avLst/>
              <a:gdLst>
                <a:gd name="T0" fmla="*/ 5 w 5"/>
                <a:gd name="T1" fmla="*/ 0 h 47"/>
                <a:gd name="T2" fmla="*/ 0 w 5"/>
                <a:gd name="T3" fmla="*/ 47 h 47"/>
                <a:gd name="T4" fmla="*/ 5 w 5"/>
                <a:gd name="T5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47">
                  <a:moveTo>
                    <a:pt x="5" y="0"/>
                  </a:moveTo>
                  <a:lnTo>
                    <a:pt x="0" y="47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3C9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7" name="Line 9909"/>
            <p:cNvSpPr>
              <a:spLocks noChangeShapeType="1"/>
            </p:cNvSpPr>
            <p:nvPr/>
          </p:nvSpPr>
          <p:spPr bwMode="auto">
            <a:xfrm flipH="1">
              <a:off x="7900988" y="1354138"/>
              <a:ext cx="7938" cy="74613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8" name="Freeform 9910"/>
            <p:cNvSpPr>
              <a:spLocks/>
            </p:cNvSpPr>
            <p:nvPr/>
          </p:nvSpPr>
          <p:spPr bwMode="auto">
            <a:xfrm>
              <a:off x="7891463" y="1344613"/>
              <a:ext cx="26988" cy="93663"/>
            </a:xfrm>
            <a:custGeom>
              <a:avLst/>
              <a:gdLst>
                <a:gd name="T0" fmla="*/ 1 w 14"/>
                <a:gd name="T1" fmla="*/ 46 h 49"/>
                <a:gd name="T2" fmla="*/ 5 w 14"/>
                <a:gd name="T3" fmla="*/ 49 h 49"/>
                <a:gd name="T4" fmla="*/ 10 w 14"/>
                <a:gd name="T5" fmla="*/ 44 h 49"/>
                <a:gd name="T6" fmla="*/ 13 w 14"/>
                <a:gd name="T7" fmla="*/ 5 h 49"/>
                <a:gd name="T8" fmla="*/ 9 w 14"/>
                <a:gd name="T9" fmla="*/ 0 h 49"/>
                <a:gd name="T10" fmla="*/ 4 w 14"/>
                <a:gd name="T11" fmla="*/ 4 h 49"/>
                <a:gd name="T12" fmla="*/ 1 w 14"/>
                <a:gd name="T13" fmla="*/ 44 h 49"/>
                <a:gd name="T14" fmla="*/ 1 w 14"/>
                <a:gd name="T15" fmla="*/ 46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49">
                  <a:moveTo>
                    <a:pt x="1" y="46"/>
                  </a:moveTo>
                  <a:cubicBezTo>
                    <a:pt x="2" y="47"/>
                    <a:pt x="3" y="48"/>
                    <a:pt x="5" y="49"/>
                  </a:cubicBezTo>
                  <a:cubicBezTo>
                    <a:pt x="7" y="49"/>
                    <a:pt x="9" y="47"/>
                    <a:pt x="10" y="44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4" y="3"/>
                    <a:pt x="12" y="0"/>
                    <a:pt x="9" y="0"/>
                  </a:cubicBezTo>
                  <a:cubicBezTo>
                    <a:pt x="7" y="0"/>
                    <a:pt x="4" y="2"/>
                    <a:pt x="4" y="4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0" y="45"/>
                    <a:pt x="1" y="45"/>
                    <a:pt x="1" y="46"/>
                  </a:cubicBezTo>
                  <a:close/>
                </a:path>
              </a:pathLst>
            </a:custGeom>
            <a:solidFill>
              <a:srgbClr val="F3C9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9" name="Freeform 9911"/>
            <p:cNvSpPr>
              <a:spLocks/>
            </p:cNvSpPr>
            <p:nvPr/>
          </p:nvSpPr>
          <p:spPr bwMode="auto">
            <a:xfrm>
              <a:off x="7986713" y="1409700"/>
              <a:ext cx="44450" cy="60325"/>
            </a:xfrm>
            <a:custGeom>
              <a:avLst/>
              <a:gdLst>
                <a:gd name="T0" fmla="*/ 28 w 28"/>
                <a:gd name="T1" fmla="*/ 0 h 38"/>
                <a:gd name="T2" fmla="*/ 0 w 28"/>
                <a:gd name="T3" fmla="*/ 38 h 38"/>
                <a:gd name="T4" fmla="*/ 28 w 28"/>
                <a:gd name="T5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" h="38">
                  <a:moveTo>
                    <a:pt x="28" y="0"/>
                  </a:moveTo>
                  <a:lnTo>
                    <a:pt x="0" y="38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F3C9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0" name="Line 9912"/>
            <p:cNvSpPr>
              <a:spLocks noChangeShapeType="1"/>
            </p:cNvSpPr>
            <p:nvPr/>
          </p:nvSpPr>
          <p:spPr bwMode="auto">
            <a:xfrm flipH="1">
              <a:off x="7986713" y="1409700"/>
              <a:ext cx="44450" cy="60325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1" name="Freeform 9913"/>
            <p:cNvSpPr>
              <a:spLocks/>
            </p:cNvSpPr>
            <p:nvPr/>
          </p:nvSpPr>
          <p:spPr bwMode="auto">
            <a:xfrm>
              <a:off x="7977188" y="1398588"/>
              <a:ext cx="63500" cy="80963"/>
            </a:xfrm>
            <a:custGeom>
              <a:avLst/>
              <a:gdLst>
                <a:gd name="T0" fmla="*/ 1 w 33"/>
                <a:gd name="T1" fmla="*/ 37 h 43"/>
                <a:gd name="T2" fmla="*/ 2 w 33"/>
                <a:gd name="T3" fmla="*/ 41 h 43"/>
                <a:gd name="T4" fmla="*/ 9 w 33"/>
                <a:gd name="T5" fmla="*/ 40 h 43"/>
                <a:gd name="T6" fmla="*/ 32 w 33"/>
                <a:gd name="T7" fmla="*/ 8 h 43"/>
                <a:gd name="T8" fmla="*/ 31 w 33"/>
                <a:gd name="T9" fmla="*/ 2 h 43"/>
                <a:gd name="T10" fmla="*/ 24 w 33"/>
                <a:gd name="T11" fmla="*/ 3 h 43"/>
                <a:gd name="T12" fmla="*/ 1 w 33"/>
                <a:gd name="T13" fmla="*/ 35 h 43"/>
                <a:gd name="T14" fmla="*/ 1 w 33"/>
                <a:gd name="T15" fmla="*/ 37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3" h="43">
                  <a:moveTo>
                    <a:pt x="1" y="37"/>
                  </a:moveTo>
                  <a:cubicBezTo>
                    <a:pt x="0" y="39"/>
                    <a:pt x="1" y="40"/>
                    <a:pt x="2" y="41"/>
                  </a:cubicBezTo>
                  <a:cubicBezTo>
                    <a:pt x="4" y="43"/>
                    <a:pt x="7" y="42"/>
                    <a:pt x="9" y="40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3" y="6"/>
                    <a:pt x="33" y="3"/>
                    <a:pt x="31" y="2"/>
                  </a:cubicBezTo>
                  <a:cubicBezTo>
                    <a:pt x="29" y="0"/>
                    <a:pt x="26" y="1"/>
                    <a:pt x="24" y="3"/>
                  </a:cubicBezTo>
                  <a:cubicBezTo>
                    <a:pt x="1" y="35"/>
                    <a:pt x="1" y="35"/>
                    <a:pt x="1" y="35"/>
                  </a:cubicBezTo>
                  <a:cubicBezTo>
                    <a:pt x="1" y="36"/>
                    <a:pt x="1" y="37"/>
                    <a:pt x="1" y="37"/>
                  </a:cubicBezTo>
                  <a:close/>
                </a:path>
              </a:pathLst>
            </a:custGeom>
            <a:solidFill>
              <a:srgbClr val="F3C9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2" name="Freeform 9914"/>
            <p:cNvSpPr>
              <a:spLocks/>
            </p:cNvSpPr>
            <p:nvPr/>
          </p:nvSpPr>
          <p:spPr bwMode="auto">
            <a:xfrm>
              <a:off x="4075113" y="1960563"/>
              <a:ext cx="114300" cy="115888"/>
            </a:xfrm>
            <a:custGeom>
              <a:avLst/>
              <a:gdLst>
                <a:gd name="T0" fmla="*/ 43 w 72"/>
                <a:gd name="T1" fmla="*/ 29 h 73"/>
                <a:gd name="T2" fmla="*/ 72 w 72"/>
                <a:gd name="T3" fmla="*/ 29 h 73"/>
                <a:gd name="T4" fmla="*/ 72 w 72"/>
                <a:gd name="T5" fmla="*/ 44 h 73"/>
                <a:gd name="T6" fmla="*/ 43 w 72"/>
                <a:gd name="T7" fmla="*/ 44 h 73"/>
                <a:gd name="T8" fmla="*/ 43 w 72"/>
                <a:gd name="T9" fmla="*/ 73 h 73"/>
                <a:gd name="T10" fmla="*/ 28 w 72"/>
                <a:gd name="T11" fmla="*/ 73 h 73"/>
                <a:gd name="T12" fmla="*/ 28 w 72"/>
                <a:gd name="T13" fmla="*/ 44 h 73"/>
                <a:gd name="T14" fmla="*/ 0 w 72"/>
                <a:gd name="T15" fmla="*/ 44 h 73"/>
                <a:gd name="T16" fmla="*/ 0 w 72"/>
                <a:gd name="T17" fmla="*/ 29 h 73"/>
                <a:gd name="T18" fmla="*/ 28 w 72"/>
                <a:gd name="T19" fmla="*/ 29 h 73"/>
                <a:gd name="T20" fmla="*/ 28 w 72"/>
                <a:gd name="T21" fmla="*/ 0 h 73"/>
                <a:gd name="T22" fmla="*/ 43 w 72"/>
                <a:gd name="T23" fmla="*/ 0 h 73"/>
                <a:gd name="T24" fmla="*/ 43 w 72"/>
                <a:gd name="T25" fmla="*/ 29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2" h="73">
                  <a:moveTo>
                    <a:pt x="43" y="29"/>
                  </a:moveTo>
                  <a:lnTo>
                    <a:pt x="72" y="29"/>
                  </a:lnTo>
                  <a:lnTo>
                    <a:pt x="72" y="44"/>
                  </a:lnTo>
                  <a:lnTo>
                    <a:pt x="43" y="44"/>
                  </a:lnTo>
                  <a:lnTo>
                    <a:pt x="43" y="73"/>
                  </a:lnTo>
                  <a:lnTo>
                    <a:pt x="28" y="73"/>
                  </a:lnTo>
                  <a:lnTo>
                    <a:pt x="28" y="44"/>
                  </a:lnTo>
                  <a:lnTo>
                    <a:pt x="0" y="44"/>
                  </a:lnTo>
                  <a:lnTo>
                    <a:pt x="0" y="29"/>
                  </a:lnTo>
                  <a:lnTo>
                    <a:pt x="28" y="29"/>
                  </a:lnTo>
                  <a:lnTo>
                    <a:pt x="28" y="0"/>
                  </a:lnTo>
                  <a:lnTo>
                    <a:pt x="43" y="0"/>
                  </a:lnTo>
                  <a:lnTo>
                    <a:pt x="43" y="29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3" name="Freeform 9915"/>
            <p:cNvSpPr>
              <a:spLocks/>
            </p:cNvSpPr>
            <p:nvPr/>
          </p:nvSpPr>
          <p:spPr bwMode="auto">
            <a:xfrm>
              <a:off x="5791200" y="3568700"/>
              <a:ext cx="2082800" cy="508000"/>
            </a:xfrm>
            <a:custGeom>
              <a:avLst/>
              <a:gdLst>
                <a:gd name="T0" fmla="*/ 0 w 1312"/>
                <a:gd name="T1" fmla="*/ 301 h 320"/>
                <a:gd name="T2" fmla="*/ 590 w 1312"/>
                <a:gd name="T3" fmla="*/ 0 h 320"/>
                <a:gd name="T4" fmla="*/ 1312 w 1312"/>
                <a:gd name="T5" fmla="*/ 6 h 320"/>
                <a:gd name="T6" fmla="*/ 675 w 1312"/>
                <a:gd name="T7" fmla="*/ 320 h 320"/>
                <a:gd name="T8" fmla="*/ 0 w 1312"/>
                <a:gd name="T9" fmla="*/ 301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12" h="320">
                  <a:moveTo>
                    <a:pt x="0" y="301"/>
                  </a:moveTo>
                  <a:lnTo>
                    <a:pt x="590" y="0"/>
                  </a:lnTo>
                  <a:lnTo>
                    <a:pt x="1312" y="6"/>
                  </a:lnTo>
                  <a:lnTo>
                    <a:pt x="675" y="320"/>
                  </a:lnTo>
                  <a:lnTo>
                    <a:pt x="0" y="301"/>
                  </a:lnTo>
                  <a:close/>
                </a:path>
              </a:pathLst>
            </a:custGeom>
            <a:solidFill>
              <a:srgbClr val="3549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4" name="Freeform 9916"/>
            <p:cNvSpPr>
              <a:spLocks/>
            </p:cNvSpPr>
            <p:nvPr/>
          </p:nvSpPr>
          <p:spPr bwMode="auto">
            <a:xfrm>
              <a:off x="6405563" y="4106863"/>
              <a:ext cx="1041400" cy="295275"/>
            </a:xfrm>
            <a:custGeom>
              <a:avLst/>
              <a:gdLst>
                <a:gd name="T0" fmla="*/ 0 w 656"/>
                <a:gd name="T1" fmla="*/ 186 h 186"/>
                <a:gd name="T2" fmla="*/ 340 w 656"/>
                <a:gd name="T3" fmla="*/ 136 h 186"/>
                <a:gd name="T4" fmla="*/ 656 w 656"/>
                <a:gd name="T5" fmla="*/ 41 h 186"/>
                <a:gd name="T6" fmla="*/ 310 w 656"/>
                <a:gd name="T7" fmla="*/ 0 h 186"/>
                <a:gd name="T8" fmla="*/ 0 w 656"/>
                <a:gd name="T9" fmla="*/ 186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6" h="186">
                  <a:moveTo>
                    <a:pt x="0" y="186"/>
                  </a:moveTo>
                  <a:lnTo>
                    <a:pt x="340" y="136"/>
                  </a:lnTo>
                  <a:lnTo>
                    <a:pt x="656" y="41"/>
                  </a:lnTo>
                  <a:lnTo>
                    <a:pt x="310" y="0"/>
                  </a:lnTo>
                  <a:lnTo>
                    <a:pt x="0" y="186"/>
                  </a:lnTo>
                  <a:close/>
                </a:path>
              </a:pathLst>
            </a:custGeom>
            <a:solidFill>
              <a:srgbClr val="2832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5" name="Freeform 9917"/>
            <p:cNvSpPr>
              <a:spLocks/>
            </p:cNvSpPr>
            <p:nvPr/>
          </p:nvSpPr>
          <p:spPr bwMode="auto">
            <a:xfrm>
              <a:off x="6308725" y="3721100"/>
              <a:ext cx="1138238" cy="681038"/>
            </a:xfrm>
            <a:custGeom>
              <a:avLst/>
              <a:gdLst>
                <a:gd name="T0" fmla="*/ 313 w 717"/>
                <a:gd name="T1" fmla="*/ 49 h 429"/>
                <a:gd name="T2" fmla="*/ 0 w 717"/>
                <a:gd name="T3" fmla="*/ 150 h 429"/>
                <a:gd name="T4" fmla="*/ 61 w 717"/>
                <a:gd name="T5" fmla="*/ 429 h 429"/>
                <a:gd name="T6" fmla="*/ 390 w 717"/>
                <a:gd name="T7" fmla="*/ 322 h 429"/>
                <a:gd name="T8" fmla="*/ 717 w 717"/>
                <a:gd name="T9" fmla="*/ 284 h 429"/>
                <a:gd name="T10" fmla="*/ 654 w 717"/>
                <a:gd name="T11" fmla="*/ 0 h 429"/>
                <a:gd name="T12" fmla="*/ 313 w 717"/>
                <a:gd name="T13" fmla="*/ 49 h 4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17" h="429">
                  <a:moveTo>
                    <a:pt x="313" y="49"/>
                  </a:moveTo>
                  <a:lnTo>
                    <a:pt x="0" y="150"/>
                  </a:lnTo>
                  <a:lnTo>
                    <a:pt x="61" y="429"/>
                  </a:lnTo>
                  <a:lnTo>
                    <a:pt x="390" y="322"/>
                  </a:lnTo>
                  <a:lnTo>
                    <a:pt x="717" y="284"/>
                  </a:lnTo>
                  <a:lnTo>
                    <a:pt x="654" y="0"/>
                  </a:lnTo>
                  <a:lnTo>
                    <a:pt x="313" y="49"/>
                  </a:lnTo>
                  <a:close/>
                </a:path>
              </a:pathLst>
            </a:custGeom>
            <a:solidFill>
              <a:srgbClr val="4856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6" name="Freeform 9918"/>
            <p:cNvSpPr>
              <a:spLocks/>
            </p:cNvSpPr>
            <p:nvPr/>
          </p:nvSpPr>
          <p:spPr bwMode="auto">
            <a:xfrm>
              <a:off x="6805613" y="3721100"/>
              <a:ext cx="639763" cy="515938"/>
            </a:xfrm>
            <a:custGeom>
              <a:avLst/>
              <a:gdLst>
                <a:gd name="T0" fmla="*/ 0 w 403"/>
                <a:gd name="T1" fmla="*/ 49 h 325"/>
                <a:gd name="T2" fmla="*/ 60 w 403"/>
                <a:gd name="T3" fmla="*/ 325 h 325"/>
                <a:gd name="T4" fmla="*/ 403 w 403"/>
                <a:gd name="T5" fmla="*/ 282 h 325"/>
                <a:gd name="T6" fmla="*/ 341 w 403"/>
                <a:gd name="T7" fmla="*/ 0 h 325"/>
                <a:gd name="T8" fmla="*/ 0 w 403"/>
                <a:gd name="T9" fmla="*/ 49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3" h="325">
                  <a:moveTo>
                    <a:pt x="0" y="49"/>
                  </a:moveTo>
                  <a:lnTo>
                    <a:pt x="60" y="325"/>
                  </a:lnTo>
                  <a:lnTo>
                    <a:pt x="403" y="282"/>
                  </a:lnTo>
                  <a:lnTo>
                    <a:pt x="341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4252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7" name="Freeform 9919"/>
            <p:cNvSpPr>
              <a:spLocks/>
            </p:cNvSpPr>
            <p:nvPr/>
          </p:nvSpPr>
          <p:spPr bwMode="auto">
            <a:xfrm>
              <a:off x="5789613" y="3551238"/>
              <a:ext cx="2084388" cy="496888"/>
            </a:xfrm>
            <a:custGeom>
              <a:avLst/>
              <a:gdLst>
                <a:gd name="T0" fmla="*/ 1308 w 1313"/>
                <a:gd name="T1" fmla="*/ 6 h 313"/>
                <a:gd name="T2" fmla="*/ 596 w 1313"/>
                <a:gd name="T3" fmla="*/ 0 h 313"/>
                <a:gd name="T4" fmla="*/ 593 w 1313"/>
                <a:gd name="T5" fmla="*/ 0 h 313"/>
                <a:gd name="T6" fmla="*/ 9 w 1313"/>
                <a:gd name="T7" fmla="*/ 299 h 313"/>
                <a:gd name="T8" fmla="*/ 0 w 1313"/>
                <a:gd name="T9" fmla="*/ 303 h 313"/>
                <a:gd name="T10" fmla="*/ 1 w 1313"/>
                <a:gd name="T11" fmla="*/ 312 h 313"/>
                <a:gd name="T12" fmla="*/ 16 w 1313"/>
                <a:gd name="T13" fmla="*/ 312 h 313"/>
                <a:gd name="T14" fmla="*/ 24 w 1313"/>
                <a:gd name="T15" fmla="*/ 313 h 313"/>
                <a:gd name="T16" fmla="*/ 598 w 1313"/>
                <a:gd name="T17" fmla="*/ 20 h 313"/>
                <a:gd name="T18" fmla="*/ 1295 w 1313"/>
                <a:gd name="T19" fmla="*/ 26 h 313"/>
                <a:gd name="T20" fmla="*/ 1308 w 1313"/>
                <a:gd name="T21" fmla="*/ 19 h 313"/>
                <a:gd name="T22" fmla="*/ 1313 w 1313"/>
                <a:gd name="T23" fmla="*/ 17 h 313"/>
                <a:gd name="T24" fmla="*/ 1308 w 1313"/>
                <a:gd name="T25" fmla="*/ 6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13" h="313">
                  <a:moveTo>
                    <a:pt x="1308" y="6"/>
                  </a:moveTo>
                  <a:lnTo>
                    <a:pt x="596" y="0"/>
                  </a:lnTo>
                  <a:lnTo>
                    <a:pt x="593" y="0"/>
                  </a:lnTo>
                  <a:lnTo>
                    <a:pt x="9" y="299"/>
                  </a:lnTo>
                  <a:lnTo>
                    <a:pt x="0" y="303"/>
                  </a:lnTo>
                  <a:lnTo>
                    <a:pt x="1" y="312"/>
                  </a:lnTo>
                  <a:lnTo>
                    <a:pt x="16" y="312"/>
                  </a:lnTo>
                  <a:lnTo>
                    <a:pt x="24" y="313"/>
                  </a:lnTo>
                  <a:lnTo>
                    <a:pt x="598" y="20"/>
                  </a:lnTo>
                  <a:lnTo>
                    <a:pt x="1295" y="26"/>
                  </a:lnTo>
                  <a:lnTo>
                    <a:pt x="1308" y="19"/>
                  </a:lnTo>
                  <a:lnTo>
                    <a:pt x="1313" y="17"/>
                  </a:lnTo>
                  <a:lnTo>
                    <a:pt x="1308" y="6"/>
                  </a:lnTo>
                  <a:close/>
                </a:path>
              </a:pathLst>
            </a:custGeom>
            <a:solidFill>
              <a:srgbClr val="4856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8" name="Freeform 9920"/>
            <p:cNvSpPr>
              <a:spLocks/>
            </p:cNvSpPr>
            <p:nvPr/>
          </p:nvSpPr>
          <p:spPr bwMode="auto">
            <a:xfrm>
              <a:off x="7259638" y="3535363"/>
              <a:ext cx="304800" cy="265113"/>
            </a:xfrm>
            <a:custGeom>
              <a:avLst/>
              <a:gdLst>
                <a:gd name="T0" fmla="*/ 150 w 160"/>
                <a:gd name="T1" fmla="*/ 139 h 139"/>
                <a:gd name="T2" fmla="*/ 66 w 160"/>
                <a:gd name="T3" fmla="*/ 10 h 139"/>
                <a:gd name="T4" fmla="*/ 0 w 160"/>
                <a:gd name="T5" fmla="*/ 10 h 139"/>
                <a:gd name="T6" fmla="*/ 0 w 160"/>
                <a:gd name="T7" fmla="*/ 0 h 139"/>
                <a:gd name="T8" fmla="*/ 70 w 160"/>
                <a:gd name="T9" fmla="*/ 0 h 139"/>
                <a:gd name="T10" fmla="*/ 72 w 160"/>
                <a:gd name="T11" fmla="*/ 1 h 139"/>
                <a:gd name="T12" fmla="*/ 160 w 160"/>
                <a:gd name="T13" fmla="*/ 134 h 139"/>
                <a:gd name="T14" fmla="*/ 150 w 160"/>
                <a:gd name="T15" fmla="*/ 139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0" h="139">
                  <a:moveTo>
                    <a:pt x="150" y="139"/>
                  </a:moveTo>
                  <a:cubicBezTo>
                    <a:pt x="107" y="58"/>
                    <a:pt x="73" y="18"/>
                    <a:pt x="66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72" y="1"/>
                    <a:pt x="72" y="1"/>
                    <a:pt x="72" y="1"/>
                  </a:cubicBezTo>
                  <a:cubicBezTo>
                    <a:pt x="73" y="3"/>
                    <a:pt x="110" y="41"/>
                    <a:pt x="160" y="134"/>
                  </a:cubicBezTo>
                  <a:lnTo>
                    <a:pt x="150" y="139"/>
                  </a:lnTo>
                  <a:close/>
                </a:path>
              </a:pathLst>
            </a:custGeom>
            <a:solidFill>
              <a:srgbClr val="F29C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9" name="Freeform 9921"/>
            <p:cNvSpPr>
              <a:spLocks/>
            </p:cNvSpPr>
            <p:nvPr/>
          </p:nvSpPr>
          <p:spPr bwMode="auto">
            <a:xfrm>
              <a:off x="7526338" y="3763963"/>
              <a:ext cx="92075" cy="104775"/>
            </a:xfrm>
            <a:custGeom>
              <a:avLst/>
              <a:gdLst>
                <a:gd name="T0" fmla="*/ 39 w 49"/>
                <a:gd name="T1" fmla="*/ 49 h 55"/>
                <a:gd name="T2" fmla="*/ 8 w 49"/>
                <a:gd name="T3" fmla="*/ 38 h 55"/>
                <a:gd name="T4" fmla="*/ 10 w 49"/>
                <a:gd name="T5" fmla="*/ 6 h 55"/>
                <a:gd name="T6" fmla="*/ 41 w 49"/>
                <a:gd name="T7" fmla="*/ 17 h 55"/>
                <a:gd name="T8" fmla="*/ 39 w 49"/>
                <a:gd name="T9" fmla="*/ 49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55">
                  <a:moveTo>
                    <a:pt x="39" y="49"/>
                  </a:moveTo>
                  <a:cubicBezTo>
                    <a:pt x="30" y="55"/>
                    <a:pt x="16" y="50"/>
                    <a:pt x="8" y="38"/>
                  </a:cubicBezTo>
                  <a:cubicBezTo>
                    <a:pt x="0" y="26"/>
                    <a:pt x="1" y="12"/>
                    <a:pt x="10" y="6"/>
                  </a:cubicBezTo>
                  <a:cubicBezTo>
                    <a:pt x="19" y="0"/>
                    <a:pt x="33" y="5"/>
                    <a:pt x="41" y="17"/>
                  </a:cubicBezTo>
                  <a:cubicBezTo>
                    <a:pt x="49" y="29"/>
                    <a:pt x="48" y="43"/>
                    <a:pt x="39" y="49"/>
                  </a:cubicBezTo>
                  <a:close/>
                </a:path>
              </a:pathLst>
            </a:custGeom>
            <a:solidFill>
              <a:srgbClr val="F29C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0" name="Freeform 9922"/>
            <p:cNvSpPr>
              <a:spLocks/>
            </p:cNvSpPr>
            <p:nvPr/>
          </p:nvSpPr>
          <p:spPr bwMode="auto">
            <a:xfrm>
              <a:off x="7491413" y="3811588"/>
              <a:ext cx="314325" cy="342900"/>
            </a:xfrm>
            <a:custGeom>
              <a:avLst/>
              <a:gdLst>
                <a:gd name="T0" fmla="*/ 42 w 165"/>
                <a:gd name="T1" fmla="*/ 19 h 180"/>
                <a:gd name="T2" fmla="*/ 108 w 165"/>
                <a:gd name="T3" fmla="*/ 180 h 180"/>
                <a:gd name="T4" fmla="*/ 165 w 165"/>
                <a:gd name="T5" fmla="*/ 154 h 180"/>
                <a:gd name="T6" fmla="*/ 52 w 165"/>
                <a:gd name="T7" fmla="*/ 10 h 180"/>
                <a:gd name="T8" fmla="*/ 49 w 165"/>
                <a:gd name="T9" fmla="*/ 10 h 180"/>
                <a:gd name="T10" fmla="*/ 42 w 165"/>
                <a:gd name="T11" fmla="*/ 19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5" h="180">
                  <a:moveTo>
                    <a:pt x="42" y="19"/>
                  </a:moveTo>
                  <a:cubicBezTo>
                    <a:pt x="42" y="19"/>
                    <a:pt x="36" y="60"/>
                    <a:pt x="108" y="180"/>
                  </a:cubicBezTo>
                  <a:cubicBezTo>
                    <a:pt x="108" y="180"/>
                    <a:pt x="139" y="180"/>
                    <a:pt x="165" y="154"/>
                  </a:cubicBezTo>
                  <a:cubicBezTo>
                    <a:pt x="165" y="154"/>
                    <a:pt x="105" y="21"/>
                    <a:pt x="52" y="10"/>
                  </a:cubicBezTo>
                  <a:cubicBezTo>
                    <a:pt x="0" y="0"/>
                    <a:pt x="49" y="10"/>
                    <a:pt x="49" y="10"/>
                  </a:cubicBezTo>
                  <a:lnTo>
                    <a:pt x="42" y="19"/>
                  </a:lnTo>
                  <a:close/>
                </a:path>
              </a:pathLst>
            </a:custGeom>
            <a:solidFill>
              <a:srgbClr val="F29C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1" name="Freeform 9923"/>
            <p:cNvSpPr>
              <a:spLocks/>
            </p:cNvSpPr>
            <p:nvPr/>
          </p:nvSpPr>
          <p:spPr bwMode="auto">
            <a:xfrm>
              <a:off x="7559675" y="3849688"/>
              <a:ext cx="246063" cy="306388"/>
            </a:xfrm>
            <a:custGeom>
              <a:avLst/>
              <a:gdLst>
                <a:gd name="T0" fmla="*/ 6 w 129"/>
                <a:gd name="T1" fmla="*/ 0 h 161"/>
                <a:gd name="T2" fmla="*/ 72 w 129"/>
                <a:gd name="T3" fmla="*/ 161 h 161"/>
                <a:gd name="T4" fmla="*/ 129 w 129"/>
                <a:gd name="T5" fmla="*/ 134 h 161"/>
                <a:gd name="T6" fmla="*/ 6 w 129"/>
                <a:gd name="T7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9" h="161">
                  <a:moveTo>
                    <a:pt x="6" y="0"/>
                  </a:moveTo>
                  <a:cubicBezTo>
                    <a:pt x="6" y="0"/>
                    <a:pt x="0" y="41"/>
                    <a:pt x="72" y="161"/>
                  </a:cubicBezTo>
                  <a:cubicBezTo>
                    <a:pt x="72" y="161"/>
                    <a:pt x="103" y="160"/>
                    <a:pt x="129" y="134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F4A6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2" name="Freeform 9924"/>
            <p:cNvSpPr>
              <a:spLocks/>
            </p:cNvSpPr>
            <p:nvPr/>
          </p:nvSpPr>
          <p:spPr bwMode="auto">
            <a:xfrm>
              <a:off x="7673975" y="4098925"/>
              <a:ext cx="38100" cy="57150"/>
            </a:xfrm>
            <a:custGeom>
              <a:avLst/>
              <a:gdLst>
                <a:gd name="T0" fmla="*/ 12 w 20"/>
                <a:gd name="T1" fmla="*/ 30 h 30"/>
                <a:gd name="T2" fmla="*/ 0 w 20"/>
                <a:gd name="T3" fmla="*/ 0 h 30"/>
                <a:gd name="T4" fmla="*/ 20 w 20"/>
                <a:gd name="T5" fmla="*/ 28 h 30"/>
                <a:gd name="T6" fmla="*/ 12 w 20"/>
                <a:gd name="T7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30">
                  <a:moveTo>
                    <a:pt x="12" y="3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0" y="28"/>
                    <a:pt x="20" y="28"/>
                    <a:pt x="20" y="28"/>
                  </a:cubicBezTo>
                  <a:cubicBezTo>
                    <a:pt x="20" y="28"/>
                    <a:pt x="17" y="30"/>
                    <a:pt x="12" y="30"/>
                  </a:cubicBezTo>
                  <a:close/>
                </a:path>
              </a:pathLst>
            </a:custGeom>
            <a:solidFill>
              <a:srgbClr val="EA91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3" name="Freeform 9925"/>
            <p:cNvSpPr>
              <a:spLocks/>
            </p:cNvSpPr>
            <p:nvPr/>
          </p:nvSpPr>
          <p:spPr bwMode="auto">
            <a:xfrm>
              <a:off x="7181850" y="3535363"/>
              <a:ext cx="82550" cy="19050"/>
            </a:xfrm>
            <a:custGeom>
              <a:avLst/>
              <a:gdLst>
                <a:gd name="T0" fmla="*/ 0 w 44"/>
                <a:gd name="T1" fmla="*/ 10 h 10"/>
                <a:gd name="T2" fmla="*/ 41 w 44"/>
                <a:gd name="T3" fmla="*/ 0 h 10"/>
                <a:gd name="T4" fmla="*/ 44 w 44"/>
                <a:gd name="T5" fmla="*/ 5 h 10"/>
                <a:gd name="T6" fmla="*/ 41 w 44"/>
                <a:gd name="T7" fmla="*/ 10 h 10"/>
                <a:gd name="T8" fmla="*/ 0 w 44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0">
                  <a:moveTo>
                    <a:pt x="0" y="10"/>
                  </a:moveTo>
                  <a:cubicBezTo>
                    <a:pt x="0" y="10"/>
                    <a:pt x="26" y="0"/>
                    <a:pt x="41" y="0"/>
                  </a:cubicBezTo>
                  <a:cubicBezTo>
                    <a:pt x="44" y="5"/>
                    <a:pt x="44" y="5"/>
                    <a:pt x="44" y="5"/>
                  </a:cubicBezTo>
                  <a:cubicBezTo>
                    <a:pt x="41" y="10"/>
                    <a:pt x="41" y="10"/>
                    <a:pt x="41" y="10"/>
                  </a:cubicBezTo>
                  <a:lnTo>
                    <a:pt x="0" y="10"/>
                  </a:lnTo>
                  <a:close/>
                </a:path>
              </a:pathLst>
            </a:custGeom>
            <a:solidFill>
              <a:srgbClr val="F29C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430" name="标题 1">
            <a:extLst>
              <a:ext uri="{FF2B5EF4-FFF2-40B4-BE49-F238E27FC236}">
                <a16:creationId xmlns="" xmlns:a16="http://schemas.microsoft.com/office/drawing/2014/main" id="{36EEF3CC-31A8-4084-947A-D076B935834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352412" y="3287281"/>
            <a:ext cx="5426076" cy="1621509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431" name="文本占位符 62">
            <a:extLst>
              <a:ext uri="{FF2B5EF4-FFF2-40B4-BE49-F238E27FC236}">
                <a16:creationId xmlns="" xmlns:a16="http://schemas.microsoft.com/office/drawing/2014/main" id="{C0F8C0CB-7360-4782-91AB-4A27DDE486E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352412" y="5593517"/>
            <a:ext cx="5426076" cy="310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lang="zh-CN" altLang="en-US" sz="1500" smtClean="0">
                <a:solidFill>
                  <a:schemeClr val="bg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589" marR="0" lvl="0" indent="-228589" fontAlgn="auto">
              <a:spcAft>
                <a:spcPts val="0"/>
              </a:spcAft>
              <a:buClrTx/>
              <a:buSzTx/>
              <a:tabLst/>
            </a:pPr>
            <a:r>
              <a:rPr lang="en-US" altLang="zh-CN" dirty="0"/>
              <a:t>Data</a:t>
            </a:r>
          </a:p>
        </p:txBody>
      </p:sp>
      <p:sp>
        <p:nvSpPr>
          <p:cNvPr id="432" name="文本占位符 13">
            <a:extLst>
              <a:ext uri="{FF2B5EF4-FFF2-40B4-BE49-F238E27FC236}">
                <a16:creationId xmlns="" xmlns:a16="http://schemas.microsoft.com/office/drawing/2014/main" id="{F5932A45-A098-474D-A366-F961CE3FEA3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52413" y="5297246"/>
            <a:ext cx="5426076" cy="296271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marL="0" indent="0" algn="ctr">
              <a:buNone/>
              <a:defRPr sz="1500" b="0">
                <a:solidFill>
                  <a:schemeClr val="bg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</p:spTree>
    <p:extLst>
      <p:ext uri="{BB962C8B-B14F-4D97-AF65-F5344CB8AC3E}">
        <p14:creationId xmlns:p14="http://schemas.microsoft.com/office/powerpoint/2010/main" val="476094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5358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50" r:id="rId10"/>
    <p:sldLayoutId id="2147483687" r:id="rId11"/>
    <p:sldLayoutId id="2147483686" r:id="rId12"/>
    <p:sldLayoutId id="2147483700" r:id="rId13"/>
    <p:sldLayoutId id="2147483701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diagramData" Target="../diagrams/data3.xml"/><Relationship Id="rId6" Type="http://schemas.openxmlformats.org/officeDocument/2006/relationships/diagramLayout" Target="../diagrams/layout3.xml"/><Relationship Id="rId7" Type="http://schemas.openxmlformats.org/officeDocument/2006/relationships/diagramQuickStyle" Target="../diagrams/quickStyle3.xml"/><Relationship Id="rId8" Type="http://schemas.openxmlformats.org/officeDocument/2006/relationships/diagramColors" Target="../diagrams/colors3.xml"/><Relationship Id="rId9" Type="http://schemas.microsoft.com/office/2007/relationships/diagramDrawing" Target="../diagrams/drawing3.xml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2.jpeg"/><Relationship Id="rId3" Type="http://schemas.openxmlformats.org/officeDocument/2006/relationships/hyperlink" Target="https://github.com/MAJIN123/DL/tree/master/acm_2010_C" TargetMode="External"/></Relationships>
</file>

<file path=ppt/slides/_rels/slide5.xml.rels><?xml version="1.0" encoding="UTF-8" standalone="yes"?>
<Relationships xmlns="http://schemas.openxmlformats.org/package/2006/relationships"><Relationship Id="rId11" Type="http://schemas.openxmlformats.org/officeDocument/2006/relationships/diagramColors" Target="../diagrams/colors2.xml"/><Relationship Id="rId12" Type="http://schemas.microsoft.com/office/2007/relationships/diagramDrawing" Target="../diagrams/drawing2.xml"/><Relationship Id="rId1" Type="http://schemas.openxmlformats.org/officeDocument/2006/relationships/slideLayout" Target="../slideLayouts/slideLayout8.xml"/><Relationship Id="rId2" Type="http://schemas.openxmlformats.org/officeDocument/2006/relationships/diagramData" Target="../diagrams/data1.xml"/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7" Type="http://schemas.openxmlformats.org/officeDocument/2006/relationships/image" Target="../media/image12.png"/><Relationship Id="rId8" Type="http://schemas.openxmlformats.org/officeDocument/2006/relationships/diagramData" Target="../diagrams/data2.xml"/><Relationship Id="rId9" Type="http://schemas.openxmlformats.org/officeDocument/2006/relationships/diagramLayout" Target="../diagrams/layout2.xml"/><Relationship Id="rId10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小组：</a:t>
            </a:r>
            <a:r>
              <a:rPr lang="en-US" altLang="zh-CN" dirty="0"/>
              <a:t>Tree New Bee</a:t>
            </a:r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Tracking Bio-bots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组长：马进</a:t>
            </a:r>
            <a:endParaRPr lang="en-US" altLang="zh-CN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成员：王铭涛、张鹏举、陆凯华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5027" y="461761"/>
            <a:ext cx="1658350" cy="1650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318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="" xmlns:a16="http://schemas.microsoft.com/office/drawing/2014/main" id="{8DBCF331-840D-4379-9B62-4F5BF3BA1086}"/>
              </a:ext>
            </a:extLst>
          </p:cNvPr>
          <p:cNvSpPr txBox="1"/>
          <p:nvPr/>
        </p:nvSpPr>
        <p:spPr>
          <a:xfrm>
            <a:off x="5754851" y="2012628"/>
            <a:ext cx="682295" cy="696188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03</a:t>
            </a:r>
            <a:endParaRPr lang="zh-CN" altLang="en-US" spc="100" dirty="0">
              <a:solidFill>
                <a:schemeClr val="bg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8459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="" xmlns:a16="http://schemas.microsoft.com/office/drawing/2014/main" id="{8289B1D3-98FA-4AB9-8011-5A279A478E33}"/>
              </a:ext>
            </a:extLst>
          </p:cNvPr>
          <p:cNvSpPr txBox="1"/>
          <p:nvPr/>
        </p:nvSpPr>
        <p:spPr>
          <a:xfrm>
            <a:off x="944566" y="5876272"/>
            <a:ext cx="7910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在</a:t>
            </a:r>
            <a:r>
              <a:rPr lang="en-US" altLang="zh-CN" dirty="0"/>
              <a:t>8x8</a:t>
            </a:r>
            <a:r>
              <a:rPr lang="zh-CN" altLang="en-US" dirty="0"/>
              <a:t>方格上试了几组墙的组合，结果都正确。</a:t>
            </a:r>
          </a:p>
        </p:txBody>
      </p:sp>
      <p:pic>
        <p:nvPicPr>
          <p:cNvPr id="160" name="图片 159">
            <a:extLst>
              <a:ext uri="{FF2B5EF4-FFF2-40B4-BE49-F238E27FC236}">
                <a16:creationId xmlns="" xmlns:a16="http://schemas.microsoft.com/office/drawing/2014/main" id="{45C7011D-B729-414D-B27C-2BDD3CBB7E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271" y="612396"/>
            <a:ext cx="3435672" cy="3273413"/>
          </a:xfrm>
          <a:prstGeom prst="rect">
            <a:avLst/>
          </a:prstGeom>
        </p:spPr>
      </p:pic>
      <p:pic>
        <p:nvPicPr>
          <p:cNvPr id="162" name="图片 161">
            <a:extLst>
              <a:ext uri="{FF2B5EF4-FFF2-40B4-BE49-F238E27FC236}">
                <a16:creationId xmlns="" xmlns:a16="http://schemas.microsoft.com/office/drawing/2014/main" id="{307428E2-D65F-426B-BB73-65921698E9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5659" y="516138"/>
            <a:ext cx="3940682" cy="3369671"/>
          </a:xfrm>
          <a:prstGeom prst="rect">
            <a:avLst/>
          </a:prstGeom>
        </p:spPr>
      </p:pic>
      <p:pic>
        <p:nvPicPr>
          <p:cNvPr id="164" name="图片 163">
            <a:extLst>
              <a:ext uri="{FF2B5EF4-FFF2-40B4-BE49-F238E27FC236}">
                <a16:creationId xmlns="" xmlns:a16="http://schemas.microsoft.com/office/drawing/2014/main" id="{DF436293-146A-4E5F-A321-87C5981DAB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8473" y="447618"/>
            <a:ext cx="3940682" cy="3538859"/>
          </a:xfrm>
          <a:prstGeom prst="rect">
            <a:avLst/>
          </a:prstGeom>
        </p:spPr>
      </p:pic>
      <p:graphicFrame>
        <p:nvGraphicFramePr>
          <p:cNvPr id="167" name="图示 166">
            <a:extLst>
              <a:ext uri="{FF2B5EF4-FFF2-40B4-BE49-F238E27FC236}">
                <a16:creationId xmlns="" xmlns:a16="http://schemas.microsoft.com/office/drawing/2014/main" id="{AE848F90-FBBD-4625-8FCB-9A96A71BE14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73298162"/>
              </p:ext>
            </p:extLst>
          </p:nvPr>
        </p:nvGraphicFramePr>
        <p:xfrm>
          <a:off x="1579927" y="4182089"/>
          <a:ext cx="1546860" cy="3639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grpSp>
        <p:nvGrpSpPr>
          <p:cNvPr id="168" name="组合 167">
            <a:extLst>
              <a:ext uri="{FF2B5EF4-FFF2-40B4-BE49-F238E27FC236}">
                <a16:creationId xmlns="" xmlns:a16="http://schemas.microsoft.com/office/drawing/2014/main" id="{E3A69B92-3F19-4364-87B3-E95D58506645}"/>
              </a:ext>
            </a:extLst>
          </p:cNvPr>
          <p:cNvGrpSpPr/>
          <p:nvPr/>
        </p:nvGrpSpPr>
        <p:grpSpPr>
          <a:xfrm>
            <a:off x="5217655" y="4235818"/>
            <a:ext cx="1546860" cy="351000"/>
            <a:chOff x="0" y="0"/>
            <a:chExt cx="1546860" cy="351000"/>
          </a:xfrm>
        </p:grpSpPr>
        <p:sp>
          <p:nvSpPr>
            <p:cNvPr id="169" name="矩形: 圆角 168">
              <a:extLst>
                <a:ext uri="{FF2B5EF4-FFF2-40B4-BE49-F238E27FC236}">
                  <a16:creationId xmlns="" xmlns:a16="http://schemas.microsoft.com/office/drawing/2014/main" id="{2FB70AE5-F81A-4C8C-8915-755168C5B231}"/>
                </a:ext>
              </a:extLst>
            </p:cNvPr>
            <p:cNvSpPr/>
            <p:nvPr/>
          </p:nvSpPr>
          <p:spPr>
            <a:xfrm>
              <a:off x="0" y="0"/>
              <a:ext cx="1546860" cy="35100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0" name="矩形: 圆角 4">
              <a:extLst>
                <a:ext uri="{FF2B5EF4-FFF2-40B4-BE49-F238E27FC236}">
                  <a16:creationId xmlns="" xmlns:a16="http://schemas.microsoft.com/office/drawing/2014/main" id="{46A5BCF0-C378-47C4-80E9-0270280FC418}"/>
                </a:ext>
              </a:extLst>
            </p:cNvPr>
            <p:cNvSpPr txBox="1"/>
            <p:nvPr/>
          </p:nvSpPr>
          <p:spPr>
            <a:xfrm>
              <a:off x="17134" y="17134"/>
              <a:ext cx="1512592" cy="31673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marL="0" lvl="0" indent="0" algn="l" defTabSz="6667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kern="1200" dirty="0"/>
                <a:t>Case </a:t>
              </a:r>
              <a:r>
                <a:rPr lang="en-US" altLang="zh-CN" sz="1500" kern="1200" dirty="0"/>
                <a:t>2</a:t>
              </a:r>
              <a:r>
                <a:rPr lang="en-US" sz="1500" kern="1200" dirty="0"/>
                <a:t>: </a:t>
              </a:r>
              <a:r>
                <a:rPr lang="en-US" altLang="zh-CN" sz="1500" kern="1200" dirty="0"/>
                <a:t>10</a:t>
              </a:r>
              <a:r>
                <a:rPr lang="en-US" sz="1500" kern="1200" dirty="0"/>
                <a:t>    </a:t>
              </a:r>
              <a:endParaRPr lang="zh-CN" sz="1500" kern="1200" dirty="0"/>
            </a:p>
          </p:txBody>
        </p:sp>
      </p:grpSp>
      <p:grpSp>
        <p:nvGrpSpPr>
          <p:cNvPr id="171" name="组合 170">
            <a:extLst>
              <a:ext uri="{FF2B5EF4-FFF2-40B4-BE49-F238E27FC236}">
                <a16:creationId xmlns="" xmlns:a16="http://schemas.microsoft.com/office/drawing/2014/main" id="{1DCF2BD3-590C-40A0-A778-50D9E47C2B13}"/>
              </a:ext>
            </a:extLst>
          </p:cNvPr>
          <p:cNvGrpSpPr/>
          <p:nvPr/>
        </p:nvGrpSpPr>
        <p:grpSpPr>
          <a:xfrm>
            <a:off x="8855384" y="4218684"/>
            <a:ext cx="1546860" cy="351000"/>
            <a:chOff x="0" y="0"/>
            <a:chExt cx="1546860" cy="351000"/>
          </a:xfrm>
        </p:grpSpPr>
        <p:sp>
          <p:nvSpPr>
            <p:cNvPr id="172" name="矩形: 圆角 171">
              <a:extLst>
                <a:ext uri="{FF2B5EF4-FFF2-40B4-BE49-F238E27FC236}">
                  <a16:creationId xmlns="" xmlns:a16="http://schemas.microsoft.com/office/drawing/2014/main" id="{943278DE-7A40-49D1-8B3E-6BC5345A56EC}"/>
                </a:ext>
              </a:extLst>
            </p:cNvPr>
            <p:cNvSpPr/>
            <p:nvPr/>
          </p:nvSpPr>
          <p:spPr>
            <a:xfrm>
              <a:off x="0" y="0"/>
              <a:ext cx="1546860" cy="35100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3" name="矩形: 圆角 4">
              <a:extLst>
                <a:ext uri="{FF2B5EF4-FFF2-40B4-BE49-F238E27FC236}">
                  <a16:creationId xmlns="" xmlns:a16="http://schemas.microsoft.com/office/drawing/2014/main" id="{42A33685-438B-4E4C-A4F9-3400172F4CF0}"/>
                </a:ext>
              </a:extLst>
            </p:cNvPr>
            <p:cNvSpPr txBox="1"/>
            <p:nvPr/>
          </p:nvSpPr>
          <p:spPr>
            <a:xfrm>
              <a:off x="17134" y="17134"/>
              <a:ext cx="1512592" cy="31673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marL="0" lvl="0" indent="0" algn="l" defTabSz="6667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kern="1200" dirty="0"/>
                <a:t>Case </a:t>
              </a:r>
              <a:r>
                <a:rPr lang="en-US" altLang="zh-CN" sz="1500" kern="1200" dirty="0"/>
                <a:t>3</a:t>
              </a:r>
              <a:r>
                <a:rPr lang="en-US" sz="1500" kern="1200" dirty="0"/>
                <a:t>: </a:t>
              </a:r>
              <a:r>
                <a:rPr lang="en-US" altLang="zh-CN" sz="1500" kern="1200" dirty="0"/>
                <a:t>10</a:t>
              </a:r>
              <a:r>
                <a:rPr lang="en-US" sz="1500" kern="1200" dirty="0"/>
                <a:t>    </a:t>
              </a:r>
              <a:endParaRPr lang="zh-CN" sz="1500" kern="1200" dirty="0"/>
            </a:p>
          </p:txBody>
        </p:sp>
      </p:grpSp>
      <p:sp>
        <p:nvSpPr>
          <p:cNvPr id="174" name="文本框 173">
            <a:extLst>
              <a:ext uri="{FF2B5EF4-FFF2-40B4-BE49-F238E27FC236}">
                <a16:creationId xmlns="" xmlns:a16="http://schemas.microsoft.com/office/drawing/2014/main" id="{285566A7-2463-464D-81F9-4006744C1CE0}"/>
              </a:ext>
            </a:extLst>
          </p:cNvPr>
          <p:cNvSpPr txBox="1"/>
          <p:nvPr/>
        </p:nvSpPr>
        <p:spPr>
          <a:xfrm>
            <a:off x="8855384" y="4838455"/>
            <a:ext cx="215097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python:9ms</a:t>
            </a:r>
            <a:endParaRPr lang="en-US" altLang="zh-CN" dirty="0"/>
          </a:p>
        </p:txBody>
      </p:sp>
      <p:sp>
        <p:nvSpPr>
          <p:cNvPr id="175" name="文本框 174">
            <a:extLst>
              <a:ext uri="{FF2B5EF4-FFF2-40B4-BE49-F238E27FC236}">
                <a16:creationId xmlns="" xmlns:a16="http://schemas.microsoft.com/office/drawing/2014/main" id="{367781C6-E749-4103-9920-FD891F5E3BE8}"/>
              </a:ext>
            </a:extLst>
          </p:cNvPr>
          <p:cNvSpPr txBox="1"/>
          <p:nvPr/>
        </p:nvSpPr>
        <p:spPr>
          <a:xfrm>
            <a:off x="5217655" y="4838455"/>
            <a:ext cx="215097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python:6ms</a:t>
            </a:r>
            <a:endParaRPr lang="en-US" altLang="zh-CN" dirty="0"/>
          </a:p>
        </p:txBody>
      </p:sp>
      <p:sp>
        <p:nvSpPr>
          <p:cNvPr id="176" name="文本框 175">
            <a:extLst>
              <a:ext uri="{FF2B5EF4-FFF2-40B4-BE49-F238E27FC236}">
                <a16:creationId xmlns="" xmlns:a16="http://schemas.microsoft.com/office/drawing/2014/main" id="{575C7E48-6F2C-46B5-AF33-F1C1733C4424}"/>
              </a:ext>
            </a:extLst>
          </p:cNvPr>
          <p:cNvSpPr txBox="1"/>
          <p:nvPr/>
        </p:nvSpPr>
        <p:spPr>
          <a:xfrm>
            <a:off x="1579926" y="4839499"/>
            <a:ext cx="215097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python:8ms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13546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C6868E37-EC9C-493C-A49C-95E8609C4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测试边界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8DE2473C-BFCF-4BBC-9C84-E478A3C0E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12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="" xmlns:a16="http://schemas.microsoft.com/office/drawing/2014/main" id="{35E3BE3D-B618-4C0A-A28E-01B5B2055C16}"/>
                  </a:ext>
                </a:extLst>
              </p:cNvPr>
              <p:cNvSpPr txBox="1"/>
              <p:nvPr/>
            </p:nvSpPr>
            <p:spPr>
              <a:xfrm>
                <a:off x="669924" y="4493093"/>
                <a:ext cx="10118318" cy="21698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/>
                  <a:t>       扩大机器人行走方格（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</m:oMath>
                </a14:m>
                <a:r>
                  <a:rPr lang="en-US" altLang="zh-CN" dirty="0"/>
                  <a:t>x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/>
                  <a:t>），按输入规则生成</a:t>
                </a:r>
                <a:r>
                  <a:rPr lang="en-US" altLang="zh-CN" dirty="0"/>
                  <a:t>1000</a:t>
                </a:r>
                <a:r>
                  <a:rPr lang="zh-CN" altLang="en-US" dirty="0"/>
                  <a:t>堵墙。分别在</a:t>
                </a:r>
                <a:r>
                  <a:rPr lang="en-US" altLang="zh-CN" dirty="0"/>
                  <a:t>python</a:t>
                </a:r>
                <a:r>
                  <a:rPr lang="zh-CN" altLang="en-US" dirty="0"/>
                  <a:t>版本和</a:t>
                </a:r>
                <a:r>
                  <a:rPr lang="en-US" altLang="zh-CN" dirty="0"/>
                  <a:t>java</a:t>
                </a:r>
                <a:r>
                  <a:rPr lang="zh-CN" altLang="en-US" dirty="0"/>
                  <a:t>版本上进行测试。对取得的结果进行平均，</a:t>
                </a:r>
                <a:r>
                  <a:rPr lang="en-US" altLang="zh-CN" dirty="0"/>
                  <a:t>java</a:t>
                </a:r>
                <a:r>
                  <a:rPr lang="zh-CN" altLang="en-US" dirty="0"/>
                  <a:t>版本的会略优于</a:t>
                </a:r>
                <a:r>
                  <a:rPr lang="en-US" altLang="zh-CN" dirty="0"/>
                  <a:t>python</a:t>
                </a:r>
                <a:r>
                  <a:rPr lang="zh-CN" altLang="en-US" dirty="0" smtClean="0"/>
                  <a:t>版本</a:t>
                </a:r>
              </a:p>
              <a:p>
                <a:pPr>
                  <a:lnSpc>
                    <a:spcPct val="150000"/>
                  </a:lnSpc>
                </a:pPr>
                <a:endParaRPr lang="zh-CN" altLang="en-US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dirty="0" smtClean="0"/>
                  <a:t>注：</a:t>
                </a:r>
                <a:r>
                  <a:rPr lang="en-US" altLang="zh-CN" dirty="0" smtClean="0"/>
                  <a:t>Python</a:t>
                </a:r>
                <a:r>
                  <a:rPr lang="zh-CN" altLang="en-US" dirty="0"/>
                  <a:t>的缓慢主要是由于它动态和多用途的特点。它可以用于解决几乎所有问题，但是更加优化而快捷的替代方案可能</a:t>
                </a:r>
                <a:r>
                  <a:rPr lang="zh-CN" altLang="en-US" dirty="0" smtClean="0"/>
                  <a:t>存在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35E3BE3D-B618-4C0A-A28E-01B5B2055C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924" y="4493093"/>
                <a:ext cx="10118318" cy="2169825"/>
              </a:xfrm>
              <a:prstGeom prst="rect">
                <a:avLst/>
              </a:prstGeom>
              <a:blipFill rotWithShape="0">
                <a:blip r:embed="rId2"/>
                <a:stretch>
                  <a:fillRect l="-542" t="-12079" r="-361" b="-5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>
            <a:extLst>
              <a:ext uri="{FF2B5EF4-FFF2-40B4-BE49-F238E27FC236}">
                <a16:creationId xmlns="" xmlns:a16="http://schemas.microsoft.com/office/drawing/2014/main" id="{54766380-587E-4605-A674-50A49E3915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5364" y="1028700"/>
            <a:ext cx="2936543" cy="352060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="" xmlns:a16="http://schemas.microsoft.com/office/drawing/2014/main" id="{ACE8B341-4C3D-4EA3-B1AF-873C3B63F8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7841" y="1819111"/>
            <a:ext cx="2639050" cy="39155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="" xmlns:a16="http://schemas.microsoft.com/office/drawing/2014/main" id="{AC7C8FC9-4772-4709-A0AC-69FD82028A8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7841" y="3063946"/>
            <a:ext cx="2639050" cy="476316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="" xmlns:a16="http://schemas.microsoft.com/office/drawing/2014/main" id="{E1AF2176-C4CC-4DA6-86AB-4F91E42BDE60}"/>
              </a:ext>
            </a:extLst>
          </p:cNvPr>
          <p:cNvSpPr txBox="1"/>
          <p:nvPr/>
        </p:nvSpPr>
        <p:spPr>
          <a:xfrm>
            <a:off x="805343" y="1677798"/>
            <a:ext cx="1065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Sample: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="" xmlns:a16="http://schemas.microsoft.com/office/drawing/2014/main" id="{5F569A2E-334B-4FC0-A9FF-6F522E13C8F9}"/>
              </a:ext>
            </a:extLst>
          </p:cNvPr>
          <p:cNvSpPr txBox="1"/>
          <p:nvPr/>
        </p:nvSpPr>
        <p:spPr>
          <a:xfrm>
            <a:off x="5754848" y="1819111"/>
            <a:ext cx="1494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python out: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="" xmlns:a16="http://schemas.microsoft.com/office/drawing/2014/main" id="{3237F28D-D093-4527-9C9E-487BD4209604}"/>
              </a:ext>
            </a:extLst>
          </p:cNvPr>
          <p:cNvSpPr txBox="1"/>
          <p:nvPr/>
        </p:nvSpPr>
        <p:spPr>
          <a:xfrm>
            <a:off x="5821960" y="3152820"/>
            <a:ext cx="1580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java  out: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24273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总结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="" xmlns:a16="http://schemas.microsoft.com/office/drawing/2014/main" id="{8DBCF331-840D-4379-9B62-4F5BF3BA1086}"/>
              </a:ext>
            </a:extLst>
          </p:cNvPr>
          <p:cNvSpPr txBox="1"/>
          <p:nvPr/>
        </p:nvSpPr>
        <p:spPr>
          <a:xfrm>
            <a:off x="5754851" y="2012628"/>
            <a:ext cx="682295" cy="696188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04</a:t>
            </a:r>
            <a:endParaRPr lang="zh-CN" altLang="en-US" spc="100" dirty="0">
              <a:solidFill>
                <a:schemeClr val="bg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2943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总结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14</a:t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748146" y="1404851"/>
            <a:ext cx="970095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        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669924" y="3643746"/>
            <a:ext cx="970095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        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691053" y="1912682"/>
            <a:ext cx="691954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 smtClean="0"/>
              <a:t>算法实现不是很难：</a:t>
            </a:r>
          </a:p>
          <a:p>
            <a:endParaRPr kumimoji="1" lang="zh-CN" altLang="en-US" b="1" dirty="0" smtClean="0"/>
          </a:p>
          <a:p>
            <a:r>
              <a:rPr kumimoji="1" lang="zh-CN" altLang="en-US" b="1" dirty="0" smtClean="0"/>
              <a:t>问题主要是以下：</a:t>
            </a:r>
          </a:p>
          <a:p>
            <a:endParaRPr kumimoji="1" lang="zh-CN" altLang="en-US" b="1" dirty="0" smtClean="0"/>
          </a:p>
          <a:p>
            <a:r>
              <a:rPr kumimoji="1" lang="en-US" altLang="zh-CN" b="1" dirty="0" smtClean="0"/>
              <a:t>1</a:t>
            </a:r>
            <a:r>
              <a:rPr kumimoji="1" lang="zh-CN" altLang="en-US" b="1" dirty="0" smtClean="0"/>
              <a:t>）按照什么样的规则去拓展矩阵中的墙（即如何发现新的墙）</a:t>
            </a:r>
          </a:p>
          <a:p>
            <a:endParaRPr kumimoji="1" lang="zh-CN" altLang="en-US" b="1" dirty="0"/>
          </a:p>
          <a:p>
            <a:r>
              <a:rPr kumimoji="1" lang="en-US" altLang="zh-CN" b="1" dirty="0" smtClean="0"/>
              <a:t>2</a:t>
            </a:r>
            <a:r>
              <a:rPr kumimoji="1" lang="zh-CN" altLang="en-US" b="1" dirty="0" smtClean="0"/>
              <a:t>）结果等价于（</a:t>
            </a:r>
            <a:r>
              <a:rPr kumimoji="1" lang="en-US" altLang="zh-CN" b="1" dirty="0" smtClean="0"/>
              <a:t>S_2</a:t>
            </a:r>
            <a:r>
              <a:rPr kumimoji="1" lang="zh-CN" altLang="en-US" b="1" dirty="0" smtClean="0"/>
              <a:t> </a:t>
            </a:r>
            <a:r>
              <a:rPr kumimoji="1" lang="en-US" altLang="zh-CN" b="1" dirty="0" smtClean="0"/>
              <a:t>-</a:t>
            </a:r>
            <a:r>
              <a:rPr kumimoji="1" lang="zh-CN" altLang="en-US" b="1" dirty="0" smtClean="0"/>
              <a:t> </a:t>
            </a:r>
            <a:r>
              <a:rPr kumimoji="1" lang="en-US" altLang="zh-CN" b="1" dirty="0" smtClean="0"/>
              <a:t>S_1</a:t>
            </a:r>
            <a:r>
              <a:rPr kumimoji="1" lang="zh-CN" altLang="en-US" b="1" dirty="0" smtClean="0"/>
              <a:t>）的值</a:t>
            </a:r>
          </a:p>
          <a:p>
            <a:endParaRPr kumimoji="1" lang="zh-CN" altLang="en-US" b="1" dirty="0"/>
          </a:p>
          <a:p>
            <a:r>
              <a:rPr kumimoji="1" lang="en-US" altLang="zh-CN" b="1" dirty="0" smtClean="0"/>
              <a:t>3</a:t>
            </a:r>
            <a:r>
              <a:rPr kumimoji="1" lang="zh-CN" altLang="en-US" b="1" dirty="0" smtClean="0"/>
              <a:t>）如何算</a:t>
            </a:r>
            <a:r>
              <a:rPr kumimoji="1" lang="en-US" altLang="zh-CN" b="1" dirty="0" smtClean="0"/>
              <a:t>S_2</a:t>
            </a:r>
            <a:r>
              <a:rPr kumimoji="1" lang="zh-CN" altLang="en-US" b="1" dirty="0" smtClean="0"/>
              <a:t>、</a:t>
            </a:r>
            <a:r>
              <a:rPr kumimoji="1" lang="en-US" altLang="zh-CN" b="1" dirty="0" smtClean="0"/>
              <a:t>S_1</a:t>
            </a:r>
            <a:endParaRPr kumimoji="1"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884931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Thanks</a:t>
            </a:r>
            <a:r>
              <a:rPr lang="zh-CN" altLang="en-US" dirty="0"/>
              <a:t>！</a:t>
            </a:r>
          </a:p>
        </p:txBody>
      </p:sp>
    </p:spTree>
    <p:extLst>
      <p:ext uri="{BB962C8B-B14F-4D97-AF65-F5344CB8AC3E}">
        <p14:creationId xmlns:p14="http://schemas.microsoft.com/office/powerpoint/2010/main" val="238821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>
            <a:extLst>
              <a:ext uri="{FF2B5EF4-FFF2-40B4-BE49-F238E27FC236}">
                <a16:creationId xmlns="" xmlns:a16="http://schemas.microsoft.com/office/drawing/2014/main" id="{4E389DB9-6613-408C-B184-D509491C68F3}"/>
              </a:ext>
            </a:extLst>
          </p:cNvPr>
          <p:cNvGrpSpPr/>
          <p:nvPr/>
        </p:nvGrpSpPr>
        <p:grpSpPr>
          <a:xfrm>
            <a:off x="1687515" y="1664804"/>
            <a:ext cx="9931236" cy="3528392"/>
            <a:chOff x="722782" y="1916832"/>
            <a:chExt cx="10736852" cy="3528392"/>
          </a:xfrm>
        </p:grpSpPr>
        <p:grpSp>
          <p:nvGrpSpPr>
            <p:cNvPr id="20" name="i$ľïdê">
              <a:extLst>
                <a:ext uri="{FF2B5EF4-FFF2-40B4-BE49-F238E27FC236}">
                  <a16:creationId xmlns="" xmlns:a16="http://schemas.microsoft.com/office/drawing/2014/main" id="{BE258E94-8C20-4537-85E3-F8490A90B9C5}"/>
                </a:ext>
              </a:extLst>
            </p:cNvPr>
            <p:cNvGrpSpPr/>
            <p:nvPr/>
          </p:nvGrpSpPr>
          <p:grpSpPr>
            <a:xfrm>
              <a:off x="866471" y="1916832"/>
              <a:ext cx="8173065" cy="3204429"/>
              <a:chOff x="866471" y="1916832"/>
              <a:chExt cx="8173065" cy="3204429"/>
            </a:xfrm>
          </p:grpSpPr>
          <p:sp>
            <p:nvSpPr>
              <p:cNvPr id="35" name="ïśḻiḋè">
                <a:extLst>
                  <a:ext uri="{FF2B5EF4-FFF2-40B4-BE49-F238E27FC236}">
                    <a16:creationId xmlns="" xmlns:a16="http://schemas.microsoft.com/office/drawing/2014/main" id="{E9F95F74-5F3C-460A-A32C-1C93645E1AF3}"/>
                  </a:ext>
                </a:extLst>
              </p:cNvPr>
              <p:cNvSpPr txBox="1"/>
              <p:nvPr/>
            </p:nvSpPr>
            <p:spPr>
              <a:xfrm>
                <a:off x="866471" y="1952909"/>
                <a:ext cx="1584176" cy="1584176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0">
                <a:normAutofit/>
              </a:bodyPr>
              <a:lstStyle/>
              <a:p>
                <a:pPr algn="ctr"/>
                <a:r>
                  <a:rPr lang="en-US" altLang="zh-CN" sz="7200" dirty="0">
                    <a:solidFill>
                      <a:schemeClr val="accent1"/>
                    </a:solidFill>
                    <a:latin typeface="Impact" panose="020B0806030902050204" pitchFamily="34" charset="0"/>
                  </a:rPr>
                  <a:t>01</a:t>
                </a:r>
              </a:p>
            </p:txBody>
          </p:sp>
          <p:sp>
            <p:nvSpPr>
              <p:cNvPr id="36" name="ïṧ1iḋé">
                <a:extLst>
                  <a:ext uri="{FF2B5EF4-FFF2-40B4-BE49-F238E27FC236}">
                    <a16:creationId xmlns="" xmlns:a16="http://schemas.microsoft.com/office/drawing/2014/main" id="{8DAC38CB-FBCD-4B74-9B8B-564915FE67F2}"/>
                  </a:ext>
                </a:extLst>
              </p:cNvPr>
              <p:cNvSpPr txBox="1"/>
              <p:nvPr/>
            </p:nvSpPr>
            <p:spPr>
              <a:xfrm>
                <a:off x="5289669" y="1916832"/>
                <a:ext cx="1584176" cy="1584176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0">
                <a:normAutofit/>
              </a:bodyPr>
              <a:lstStyle/>
              <a:p>
                <a:pPr algn="ctr"/>
                <a:r>
                  <a:rPr lang="en-US" altLang="zh-CN" sz="7200" dirty="0">
                    <a:solidFill>
                      <a:schemeClr val="accent3"/>
                    </a:solidFill>
                    <a:latin typeface="Impact" panose="020B0806030902050204" pitchFamily="34" charset="0"/>
                  </a:rPr>
                  <a:t>03</a:t>
                </a:r>
              </a:p>
            </p:txBody>
          </p:sp>
          <p:sp>
            <p:nvSpPr>
              <p:cNvPr id="38" name="íš1íďê">
                <a:extLst>
                  <a:ext uri="{FF2B5EF4-FFF2-40B4-BE49-F238E27FC236}">
                    <a16:creationId xmlns="" xmlns:a16="http://schemas.microsoft.com/office/drawing/2014/main" id="{360BBBF0-6F54-44DD-BB1B-7226E1B9D9DC}"/>
                  </a:ext>
                </a:extLst>
              </p:cNvPr>
              <p:cNvSpPr txBox="1"/>
              <p:nvPr/>
            </p:nvSpPr>
            <p:spPr>
              <a:xfrm>
                <a:off x="3139873" y="3537085"/>
                <a:ext cx="1584176" cy="1584176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0">
                <a:normAutofit/>
              </a:bodyPr>
              <a:lstStyle/>
              <a:p>
                <a:pPr algn="ctr"/>
                <a:r>
                  <a:rPr lang="en-US" altLang="zh-CN" sz="7200">
                    <a:solidFill>
                      <a:schemeClr val="accent2"/>
                    </a:solidFill>
                    <a:latin typeface="Impact" panose="020B0806030902050204" pitchFamily="34" charset="0"/>
                  </a:rPr>
                  <a:t>02</a:t>
                </a:r>
                <a:endParaRPr lang="en-US" altLang="zh-CN" sz="7200" dirty="0">
                  <a:solidFill>
                    <a:schemeClr val="accent2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39" name="îṧ1íḓè">
                <a:extLst>
                  <a:ext uri="{FF2B5EF4-FFF2-40B4-BE49-F238E27FC236}">
                    <a16:creationId xmlns="" xmlns:a16="http://schemas.microsoft.com/office/drawing/2014/main" id="{E6ED3EC0-DD30-410C-AAF1-6A61A15BB28D}"/>
                  </a:ext>
                </a:extLst>
              </p:cNvPr>
              <p:cNvSpPr txBox="1"/>
              <p:nvPr/>
            </p:nvSpPr>
            <p:spPr>
              <a:xfrm>
                <a:off x="7455360" y="3537085"/>
                <a:ext cx="1584176" cy="1584176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0">
                <a:normAutofit/>
              </a:bodyPr>
              <a:lstStyle/>
              <a:p>
                <a:pPr algn="ctr"/>
                <a:r>
                  <a:rPr lang="en-US" altLang="zh-CN" sz="7200">
                    <a:solidFill>
                      <a:schemeClr val="accent4"/>
                    </a:solidFill>
                    <a:latin typeface="Impact" panose="020B0806030902050204" pitchFamily="34" charset="0"/>
                  </a:rPr>
                  <a:t>04</a:t>
                </a:r>
                <a:endParaRPr lang="en-US" altLang="zh-CN" sz="7200" dirty="0">
                  <a:solidFill>
                    <a:schemeClr val="accent4"/>
                  </a:solidFill>
                  <a:latin typeface="Impact" panose="020B0806030902050204" pitchFamily="34" charset="0"/>
                </a:endParaRPr>
              </a:p>
            </p:txBody>
          </p:sp>
        </p:grpSp>
        <p:cxnSp>
          <p:nvCxnSpPr>
            <p:cNvPr id="21" name="直接连接符 20">
              <a:extLst>
                <a:ext uri="{FF2B5EF4-FFF2-40B4-BE49-F238E27FC236}">
                  <a16:creationId xmlns="" xmlns:a16="http://schemas.microsoft.com/office/drawing/2014/main" id="{A5E2F28A-C87B-4ABA-870B-A1C3C1030D2D}"/>
                </a:ext>
              </a:extLst>
            </p:cNvPr>
            <p:cNvCxnSpPr/>
            <p:nvPr/>
          </p:nvCxnSpPr>
          <p:spPr>
            <a:xfrm>
              <a:off x="2864767" y="1952909"/>
              <a:ext cx="0" cy="3492315"/>
            </a:xfrm>
            <a:prstGeom prst="line">
              <a:avLst/>
            </a:prstGeom>
            <a:ln w="3175" cap="rnd">
              <a:solidFill>
                <a:schemeClr val="bg1">
                  <a:lumMod val="8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>
              <a:extLst>
                <a:ext uri="{FF2B5EF4-FFF2-40B4-BE49-F238E27FC236}">
                  <a16:creationId xmlns="" xmlns:a16="http://schemas.microsoft.com/office/drawing/2014/main" id="{D40331AD-AB88-46C8-A2F9-3FFC834951C2}"/>
                </a:ext>
              </a:extLst>
            </p:cNvPr>
            <p:cNvCxnSpPr/>
            <p:nvPr/>
          </p:nvCxnSpPr>
          <p:spPr>
            <a:xfrm>
              <a:off x="5018687" y="1952909"/>
              <a:ext cx="0" cy="3492315"/>
            </a:xfrm>
            <a:prstGeom prst="line">
              <a:avLst/>
            </a:prstGeom>
            <a:ln w="3175" cap="rnd">
              <a:solidFill>
                <a:schemeClr val="bg1">
                  <a:lumMod val="8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>
              <a:extLst>
                <a:ext uri="{FF2B5EF4-FFF2-40B4-BE49-F238E27FC236}">
                  <a16:creationId xmlns="" xmlns:a16="http://schemas.microsoft.com/office/drawing/2014/main" id="{3C62A028-A7CB-48BB-A4FF-1B9186FA7B21}"/>
                </a:ext>
              </a:extLst>
            </p:cNvPr>
            <p:cNvCxnSpPr/>
            <p:nvPr/>
          </p:nvCxnSpPr>
          <p:spPr>
            <a:xfrm>
              <a:off x="7172607" y="1952909"/>
              <a:ext cx="0" cy="3492315"/>
            </a:xfrm>
            <a:prstGeom prst="line">
              <a:avLst/>
            </a:prstGeom>
            <a:ln w="3175" cap="rnd">
              <a:solidFill>
                <a:schemeClr val="bg1">
                  <a:lumMod val="8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>
              <a:extLst>
                <a:ext uri="{FF2B5EF4-FFF2-40B4-BE49-F238E27FC236}">
                  <a16:creationId xmlns="" xmlns:a16="http://schemas.microsoft.com/office/drawing/2014/main" id="{5661E9D9-EDA8-40AC-BCA0-2F4008D0BA0B}"/>
                </a:ext>
              </a:extLst>
            </p:cNvPr>
            <p:cNvCxnSpPr/>
            <p:nvPr/>
          </p:nvCxnSpPr>
          <p:spPr>
            <a:xfrm>
              <a:off x="9326527" y="1952909"/>
              <a:ext cx="0" cy="3492315"/>
            </a:xfrm>
            <a:prstGeom prst="line">
              <a:avLst/>
            </a:prstGeom>
            <a:ln w="3175" cap="rnd">
              <a:solidFill>
                <a:schemeClr val="bg1">
                  <a:lumMod val="8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iś1ïḓe">
              <a:extLst>
                <a:ext uri="{FF2B5EF4-FFF2-40B4-BE49-F238E27FC236}">
                  <a16:creationId xmlns="" xmlns:a16="http://schemas.microsoft.com/office/drawing/2014/main" id="{3F73CB15-C5BD-4EAF-8226-5972E4AF8003}"/>
                </a:ext>
              </a:extLst>
            </p:cNvPr>
            <p:cNvSpPr/>
            <p:nvPr/>
          </p:nvSpPr>
          <p:spPr bwMode="auto">
            <a:xfrm>
              <a:off x="722782" y="3775722"/>
              <a:ext cx="2108063" cy="557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lnSpc>
                  <a:spcPct val="130000"/>
                </a:lnSpc>
              </a:pPr>
              <a:endParaRPr lang="en-US" altLang="zh-CN" sz="1100" dirty="0"/>
            </a:p>
          </p:txBody>
        </p:sp>
        <p:sp>
          <p:nvSpPr>
            <p:cNvPr id="26" name="i$lïdè">
              <a:extLst>
                <a:ext uri="{FF2B5EF4-FFF2-40B4-BE49-F238E27FC236}">
                  <a16:creationId xmlns="" xmlns:a16="http://schemas.microsoft.com/office/drawing/2014/main" id="{5E5FACBF-0C51-4DB9-A18C-5773DC7A471B}"/>
                </a:ext>
              </a:extLst>
            </p:cNvPr>
            <p:cNvSpPr txBox="1"/>
            <p:nvPr/>
          </p:nvSpPr>
          <p:spPr bwMode="auto">
            <a:xfrm>
              <a:off x="722782" y="3388124"/>
              <a:ext cx="2108063" cy="3875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800" b="1" dirty="0"/>
                <a:t>问题描述</a:t>
              </a:r>
              <a:endParaRPr lang="en-US" altLang="zh-CN" sz="1800" b="1" dirty="0"/>
            </a:p>
          </p:txBody>
        </p:sp>
        <p:sp>
          <p:nvSpPr>
            <p:cNvPr id="27" name="iś1ïḓe">
              <a:extLst>
                <a:ext uri="{FF2B5EF4-FFF2-40B4-BE49-F238E27FC236}">
                  <a16:creationId xmlns="" xmlns:a16="http://schemas.microsoft.com/office/drawing/2014/main" id="{6BCC67F5-55AA-4363-80D5-293C14E6551D}"/>
                </a:ext>
              </a:extLst>
            </p:cNvPr>
            <p:cNvSpPr/>
            <p:nvPr/>
          </p:nvSpPr>
          <p:spPr bwMode="auto">
            <a:xfrm>
              <a:off x="2898149" y="3169220"/>
              <a:ext cx="2108063" cy="557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lnSpc>
                  <a:spcPct val="130000"/>
                </a:lnSpc>
              </a:pPr>
              <a:endParaRPr lang="en-US" altLang="zh-CN" sz="1100" dirty="0"/>
            </a:p>
          </p:txBody>
        </p:sp>
        <p:sp>
          <p:nvSpPr>
            <p:cNvPr id="28" name="i$lïdè">
              <a:extLst>
                <a:ext uri="{FF2B5EF4-FFF2-40B4-BE49-F238E27FC236}">
                  <a16:creationId xmlns="" xmlns:a16="http://schemas.microsoft.com/office/drawing/2014/main" id="{47ECFD19-7ADC-47D9-8AF6-890F793C2F80}"/>
                </a:ext>
              </a:extLst>
            </p:cNvPr>
            <p:cNvSpPr txBox="1"/>
            <p:nvPr/>
          </p:nvSpPr>
          <p:spPr bwMode="auto">
            <a:xfrm>
              <a:off x="2898149" y="2781622"/>
              <a:ext cx="2108063" cy="3875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800" b="1" dirty="0"/>
                <a:t>解题思路</a:t>
              </a:r>
              <a:endParaRPr lang="en-US" altLang="zh-CN" sz="1800" b="1" dirty="0"/>
            </a:p>
          </p:txBody>
        </p:sp>
        <p:sp>
          <p:nvSpPr>
            <p:cNvPr id="29" name="iś1ïḓe">
              <a:extLst>
                <a:ext uri="{FF2B5EF4-FFF2-40B4-BE49-F238E27FC236}">
                  <a16:creationId xmlns="" xmlns:a16="http://schemas.microsoft.com/office/drawing/2014/main" id="{5B0047DF-B13E-4975-B838-97DAE8F555B2}"/>
                </a:ext>
              </a:extLst>
            </p:cNvPr>
            <p:cNvSpPr/>
            <p:nvPr/>
          </p:nvSpPr>
          <p:spPr bwMode="auto">
            <a:xfrm>
              <a:off x="5043863" y="3775722"/>
              <a:ext cx="2108063" cy="557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lnSpc>
                  <a:spcPct val="130000"/>
                </a:lnSpc>
              </a:pPr>
              <a:endParaRPr lang="en-US" altLang="zh-CN" sz="1100" dirty="0"/>
            </a:p>
          </p:txBody>
        </p:sp>
        <p:sp>
          <p:nvSpPr>
            <p:cNvPr id="30" name="i$lïdè">
              <a:extLst>
                <a:ext uri="{FF2B5EF4-FFF2-40B4-BE49-F238E27FC236}">
                  <a16:creationId xmlns="" xmlns:a16="http://schemas.microsoft.com/office/drawing/2014/main" id="{F2A10B4B-A31E-4817-A9F5-803B061FBB12}"/>
                </a:ext>
              </a:extLst>
            </p:cNvPr>
            <p:cNvSpPr txBox="1"/>
            <p:nvPr/>
          </p:nvSpPr>
          <p:spPr bwMode="auto">
            <a:xfrm>
              <a:off x="5043863" y="3388124"/>
              <a:ext cx="2108063" cy="3875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800" b="1" dirty="0"/>
                <a:t>实验</a:t>
              </a:r>
              <a:endParaRPr lang="en-US" altLang="zh-CN" sz="1800" b="1" dirty="0"/>
            </a:p>
          </p:txBody>
        </p:sp>
        <p:sp>
          <p:nvSpPr>
            <p:cNvPr id="31" name="iś1ïḓe">
              <a:extLst>
                <a:ext uri="{FF2B5EF4-FFF2-40B4-BE49-F238E27FC236}">
                  <a16:creationId xmlns="" xmlns:a16="http://schemas.microsoft.com/office/drawing/2014/main" id="{6790A7C5-7754-450F-B362-D6FDDC2FECEA}"/>
                </a:ext>
              </a:extLst>
            </p:cNvPr>
            <p:cNvSpPr/>
            <p:nvPr/>
          </p:nvSpPr>
          <p:spPr bwMode="auto">
            <a:xfrm>
              <a:off x="7201174" y="3135747"/>
              <a:ext cx="2108063" cy="557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lnSpc>
                  <a:spcPct val="130000"/>
                </a:lnSpc>
              </a:pPr>
              <a:endParaRPr lang="en-US" altLang="zh-CN" sz="1100" dirty="0"/>
            </a:p>
          </p:txBody>
        </p:sp>
        <p:sp>
          <p:nvSpPr>
            <p:cNvPr id="32" name="i$lïdè">
              <a:extLst>
                <a:ext uri="{FF2B5EF4-FFF2-40B4-BE49-F238E27FC236}">
                  <a16:creationId xmlns="" xmlns:a16="http://schemas.microsoft.com/office/drawing/2014/main" id="{923D0123-CD49-4C08-9768-0CE9E5382E6D}"/>
                </a:ext>
              </a:extLst>
            </p:cNvPr>
            <p:cNvSpPr txBox="1"/>
            <p:nvPr/>
          </p:nvSpPr>
          <p:spPr bwMode="auto">
            <a:xfrm>
              <a:off x="7201174" y="2748149"/>
              <a:ext cx="2108063" cy="3875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b="1" dirty="0"/>
                <a:t>总结</a:t>
              </a:r>
              <a:endParaRPr lang="en-US" altLang="zh-CN" sz="1800" b="1" dirty="0"/>
            </a:p>
          </p:txBody>
        </p:sp>
        <p:sp>
          <p:nvSpPr>
            <p:cNvPr id="33" name="iś1ïḓe">
              <a:extLst>
                <a:ext uri="{FF2B5EF4-FFF2-40B4-BE49-F238E27FC236}">
                  <a16:creationId xmlns="" xmlns:a16="http://schemas.microsoft.com/office/drawing/2014/main" id="{D74D0992-F090-4062-879A-DA650E4B0F24}"/>
                </a:ext>
              </a:extLst>
            </p:cNvPr>
            <p:cNvSpPr/>
            <p:nvPr/>
          </p:nvSpPr>
          <p:spPr bwMode="auto">
            <a:xfrm>
              <a:off x="9351571" y="3769816"/>
              <a:ext cx="2108063" cy="557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lnSpc>
                  <a:spcPct val="130000"/>
                </a:lnSpc>
              </a:pPr>
              <a:endParaRPr lang="en-US" altLang="zh-CN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965046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问题描述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="" xmlns:a16="http://schemas.microsoft.com/office/drawing/2014/main" id="{8DBCF331-840D-4379-9B62-4F5BF3BA1086}"/>
              </a:ext>
            </a:extLst>
          </p:cNvPr>
          <p:cNvSpPr txBox="1"/>
          <p:nvPr/>
        </p:nvSpPr>
        <p:spPr>
          <a:xfrm>
            <a:off x="5754851" y="2012628"/>
            <a:ext cx="682295" cy="696188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01</a:t>
            </a:r>
            <a:endParaRPr lang="zh-CN" altLang="en-US" spc="100" dirty="0">
              <a:solidFill>
                <a:schemeClr val="bg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1647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73A17ED6-06D4-4D5E-B11A-74F8C03CC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1"/>
            <a:ext cx="10801350" cy="1015999"/>
          </a:xfrm>
        </p:spPr>
        <p:txBody>
          <a:bodyPr/>
          <a:lstStyle/>
          <a:p>
            <a:r>
              <a:rPr lang="zh-CN" altLang="en-US" dirty="0"/>
              <a:t>生物机器人的轨迹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B6361CC7-307B-409E-BA01-424F34DDB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599" y="6515100"/>
            <a:ext cx="2886075" cy="206381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  <a:pPr/>
              <a:t>4</a:t>
            </a:fld>
            <a:endParaRPr lang="zh-CN" altLang="en-US"/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1998" y="2262909"/>
            <a:ext cx="2104781" cy="2623128"/>
          </a:xfrm>
          <a:prstGeom prst="rect">
            <a:avLst/>
          </a:prstGeom>
        </p:spPr>
      </p:pic>
      <p:sp>
        <p:nvSpPr>
          <p:cNvPr id="91" name="矩形 90"/>
          <p:cNvSpPr/>
          <p:nvPr/>
        </p:nvSpPr>
        <p:spPr>
          <a:xfrm>
            <a:off x="6229346" y="1778714"/>
            <a:ext cx="450000" cy="45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矩形 91"/>
          <p:cNvSpPr/>
          <p:nvPr/>
        </p:nvSpPr>
        <p:spPr>
          <a:xfrm>
            <a:off x="6680609" y="1778714"/>
            <a:ext cx="450000" cy="45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矩形 93"/>
          <p:cNvSpPr/>
          <p:nvPr/>
        </p:nvSpPr>
        <p:spPr>
          <a:xfrm>
            <a:off x="9375785" y="1778714"/>
            <a:ext cx="450000" cy="45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矩形 94"/>
          <p:cNvSpPr/>
          <p:nvPr/>
        </p:nvSpPr>
        <p:spPr>
          <a:xfrm>
            <a:off x="7130609" y="1778714"/>
            <a:ext cx="450000" cy="45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矩形 95"/>
          <p:cNvSpPr/>
          <p:nvPr/>
        </p:nvSpPr>
        <p:spPr>
          <a:xfrm>
            <a:off x="7577120" y="1778714"/>
            <a:ext cx="450000" cy="45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矩形 96"/>
          <p:cNvSpPr/>
          <p:nvPr/>
        </p:nvSpPr>
        <p:spPr>
          <a:xfrm>
            <a:off x="8030609" y="1778714"/>
            <a:ext cx="450000" cy="45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矩形 97"/>
          <p:cNvSpPr/>
          <p:nvPr/>
        </p:nvSpPr>
        <p:spPr>
          <a:xfrm>
            <a:off x="8480609" y="1778714"/>
            <a:ext cx="450000" cy="45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矩形 98"/>
          <p:cNvSpPr/>
          <p:nvPr/>
        </p:nvSpPr>
        <p:spPr>
          <a:xfrm>
            <a:off x="8925785" y="1778714"/>
            <a:ext cx="450000" cy="45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矩形 101"/>
          <p:cNvSpPr/>
          <p:nvPr/>
        </p:nvSpPr>
        <p:spPr>
          <a:xfrm>
            <a:off x="6229346" y="2228714"/>
            <a:ext cx="450000" cy="45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矩形 102"/>
          <p:cNvSpPr/>
          <p:nvPr/>
        </p:nvSpPr>
        <p:spPr>
          <a:xfrm>
            <a:off x="6680609" y="2228714"/>
            <a:ext cx="450000" cy="45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矩形 103"/>
          <p:cNvSpPr/>
          <p:nvPr/>
        </p:nvSpPr>
        <p:spPr>
          <a:xfrm>
            <a:off x="9375785" y="2228714"/>
            <a:ext cx="450000" cy="45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矩形 104"/>
          <p:cNvSpPr/>
          <p:nvPr/>
        </p:nvSpPr>
        <p:spPr>
          <a:xfrm>
            <a:off x="7130609" y="2228714"/>
            <a:ext cx="450000" cy="45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矩形 105"/>
          <p:cNvSpPr/>
          <p:nvPr/>
        </p:nvSpPr>
        <p:spPr>
          <a:xfrm>
            <a:off x="7577120" y="2228714"/>
            <a:ext cx="450000" cy="45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矩形 106"/>
          <p:cNvSpPr/>
          <p:nvPr/>
        </p:nvSpPr>
        <p:spPr>
          <a:xfrm>
            <a:off x="8030609" y="2228714"/>
            <a:ext cx="450000" cy="45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" name="矩形 107"/>
          <p:cNvSpPr/>
          <p:nvPr/>
        </p:nvSpPr>
        <p:spPr>
          <a:xfrm>
            <a:off x="8480609" y="2228714"/>
            <a:ext cx="450000" cy="45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" name="矩形 108"/>
          <p:cNvSpPr/>
          <p:nvPr/>
        </p:nvSpPr>
        <p:spPr>
          <a:xfrm>
            <a:off x="8925785" y="2228714"/>
            <a:ext cx="450000" cy="45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9" name="矩形 408"/>
          <p:cNvSpPr/>
          <p:nvPr/>
        </p:nvSpPr>
        <p:spPr>
          <a:xfrm>
            <a:off x="6232114" y="2679254"/>
            <a:ext cx="450000" cy="45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0" name="矩形 409"/>
          <p:cNvSpPr/>
          <p:nvPr/>
        </p:nvSpPr>
        <p:spPr>
          <a:xfrm>
            <a:off x="6683377" y="2679254"/>
            <a:ext cx="450000" cy="45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1" name="矩形 410"/>
          <p:cNvSpPr/>
          <p:nvPr/>
        </p:nvSpPr>
        <p:spPr>
          <a:xfrm>
            <a:off x="9378553" y="2679254"/>
            <a:ext cx="450000" cy="45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2" name="矩形 411"/>
          <p:cNvSpPr/>
          <p:nvPr/>
        </p:nvSpPr>
        <p:spPr>
          <a:xfrm>
            <a:off x="7133377" y="2679254"/>
            <a:ext cx="450000" cy="45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3" name="矩形 412"/>
          <p:cNvSpPr/>
          <p:nvPr/>
        </p:nvSpPr>
        <p:spPr>
          <a:xfrm>
            <a:off x="7579888" y="2679254"/>
            <a:ext cx="450000" cy="45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4" name="矩形 413"/>
          <p:cNvSpPr/>
          <p:nvPr/>
        </p:nvSpPr>
        <p:spPr>
          <a:xfrm>
            <a:off x="8033377" y="2679254"/>
            <a:ext cx="450000" cy="45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5" name="矩形 414"/>
          <p:cNvSpPr/>
          <p:nvPr/>
        </p:nvSpPr>
        <p:spPr>
          <a:xfrm>
            <a:off x="8483377" y="2679254"/>
            <a:ext cx="450000" cy="45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6" name="矩形 415"/>
          <p:cNvSpPr/>
          <p:nvPr/>
        </p:nvSpPr>
        <p:spPr>
          <a:xfrm>
            <a:off x="8928553" y="2679254"/>
            <a:ext cx="450000" cy="45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7" name="矩形 416"/>
          <p:cNvSpPr/>
          <p:nvPr/>
        </p:nvSpPr>
        <p:spPr>
          <a:xfrm>
            <a:off x="6232114" y="3129254"/>
            <a:ext cx="450000" cy="45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8" name="矩形 417"/>
          <p:cNvSpPr/>
          <p:nvPr/>
        </p:nvSpPr>
        <p:spPr>
          <a:xfrm>
            <a:off x="6683377" y="3129254"/>
            <a:ext cx="450000" cy="45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9" name="矩形 418"/>
          <p:cNvSpPr/>
          <p:nvPr/>
        </p:nvSpPr>
        <p:spPr>
          <a:xfrm>
            <a:off x="9378553" y="3129254"/>
            <a:ext cx="450000" cy="45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0" name="矩形 419"/>
          <p:cNvSpPr/>
          <p:nvPr/>
        </p:nvSpPr>
        <p:spPr>
          <a:xfrm>
            <a:off x="7133377" y="3129254"/>
            <a:ext cx="450000" cy="45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1" name="矩形 420"/>
          <p:cNvSpPr/>
          <p:nvPr/>
        </p:nvSpPr>
        <p:spPr>
          <a:xfrm>
            <a:off x="7579888" y="3129254"/>
            <a:ext cx="450000" cy="45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2" name="矩形 421"/>
          <p:cNvSpPr/>
          <p:nvPr/>
        </p:nvSpPr>
        <p:spPr>
          <a:xfrm>
            <a:off x="8033377" y="3129254"/>
            <a:ext cx="450000" cy="45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3" name="矩形 422"/>
          <p:cNvSpPr/>
          <p:nvPr/>
        </p:nvSpPr>
        <p:spPr>
          <a:xfrm>
            <a:off x="8483377" y="3129254"/>
            <a:ext cx="450000" cy="45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4" name="矩形 423"/>
          <p:cNvSpPr/>
          <p:nvPr/>
        </p:nvSpPr>
        <p:spPr>
          <a:xfrm>
            <a:off x="8928553" y="3129254"/>
            <a:ext cx="450000" cy="45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6" name="矩形 425"/>
          <p:cNvSpPr/>
          <p:nvPr/>
        </p:nvSpPr>
        <p:spPr>
          <a:xfrm>
            <a:off x="6232115" y="3585341"/>
            <a:ext cx="450000" cy="45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7" name="矩形 426"/>
          <p:cNvSpPr/>
          <p:nvPr/>
        </p:nvSpPr>
        <p:spPr>
          <a:xfrm>
            <a:off x="6683378" y="3585341"/>
            <a:ext cx="450000" cy="45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8" name="矩形 427"/>
          <p:cNvSpPr/>
          <p:nvPr/>
        </p:nvSpPr>
        <p:spPr>
          <a:xfrm>
            <a:off x="9378554" y="3585341"/>
            <a:ext cx="450000" cy="45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9" name="矩形 428"/>
          <p:cNvSpPr/>
          <p:nvPr/>
        </p:nvSpPr>
        <p:spPr>
          <a:xfrm>
            <a:off x="7133378" y="3585341"/>
            <a:ext cx="450000" cy="45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0" name="矩形 429"/>
          <p:cNvSpPr/>
          <p:nvPr/>
        </p:nvSpPr>
        <p:spPr>
          <a:xfrm>
            <a:off x="7579889" y="3585341"/>
            <a:ext cx="450000" cy="45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1" name="矩形 430"/>
          <p:cNvSpPr/>
          <p:nvPr/>
        </p:nvSpPr>
        <p:spPr>
          <a:xfrm>
            <a:off x="8033378" y="3585341"/>
            <a:ext cx="450000" cy="45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2" name="矩形 431"/>
          <p:cNvSpPr/>
          <p:nvPr/>
        </p:nvSpPr>
        <p:spPr>
          <a:xfrm>
            <a:off x="8483378" y="3585341"/>
            <a:ext cx="450000" cy="45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3" name="矩形 432"/>
          <p:cNvSpPr/>
          <p:nvPr/>
        </p:nvSpPr>
        <p:spPr>
          <a:xfrm>
            <a:off x="8928554" y="3585341"/>
            <a:ext cx="450000" cy="45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4" name="矩形 433"/>
          <p:cNvSpPr/>
          <p:nvPr/>
        </p:nvSpPr>
        <p:spPr>
          <a:xfrm>
            <a:off x="6232115" y="4035341"/>
            <a:ext cx="450000" cy="45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5" name="矩形 434"/>
          <p:cNvSpPr/>
          <p:nvPr/>
        </p:nvSpPr>
        <p:spPr>
          <a:xfrm>
            <a:off x="6683378" y="4035341"/>
            <a:ext cx="450000" cy="45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6" name="矩形 435"/>
          <p:cNvSpPr/>
          <p:nvPr/>
        </p:nvSpPr>
        <p:spPr>
          <a:xfrm>
            <a:off x="9378554" y="4035341"/>
            <a:ext cx="450000" cy="45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7" name="矩形 436"/>
          <p:cNvSpPr/>
          <p:nvPr/>
        </p:nvSpPr>
        <p:spPr>
          <a:xfrm>
            <a:off x="7133378" y="4035341"/>
            <a:ext cx="450000" cy="45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8" name="矩形 437"/>
          <p:cNvSpPr/>
          <p:nvPr/>
        </p:nvSpPr>
        <p:spPr>
          <a:xfrm>
            <a:off x="7579889" y="4035341"/>
            <a:ext cx="450000" cy="45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9" name="矩形 438"/>
          <p:cNvSpPr/>
          <p:nvPr/>
        </p:nvSpPr>
        <p:spPr>
          <a:xfrm>
            <a:off x="8033378" y="4035341"/>
            <a:ext cx="450000" cy="45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0" name="矩形 439"/>
          <p:cNvSpPr/>
          <p:nvPr/>
        </p:nvSpPr>
        <p:spPr>
          <a:xfrm>
            <a:off x="8483378" y="4035341"/>
            <a:ext cx="450000" cy="45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1" name="矩形 440"/>
          <p:cNvSpPr/>
          <p:nvPr/>
        </p:nvSpPr>
        <p:spPr>
          <a:xfrm>
            <a:off x="8928554" y="4035341"/>
            <a:ext cx="450000" cy="45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3" name="矩形 442"/>
          <p:cNvSpPr/>
          <p:nvPr/>
        </p:nvSpPr>
        <p:spPr>
          <a:xfrm>
            <a:off x="6232116" y="4491432"/>
            <a:ext cx="450000" cy="45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4" name="矩形 443"/>
          <p:cNvSpPr/>
          <p:nvPr/>
        </p:nvSpPr>
        <p:spPr>
          <a:xfrm>
            <a:off x="6683379" y="4491432"/>
            <a:ext cx="450000" cy="45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5" name="矩形 444"/>
          <p:cNvSpPr/>
          <p:nvPr/>
        </p:nvSpPr>
        <p:spPr>
          <a:xfrm>
            <a:off x="9378555" y="4491432"/>
            <a:ext cx="450000" cy="45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6" name="矩形 445"/>
          <p:cNvSpPr/>
          <p:nvPr/>
        </p:nvSpPr>
        <p:spPr>
          <a:xfrm>
            <a:off x="7133379" y="4491432"/>
            <a:ext cx="450000" cy="45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7" name="矩形 446"/>
          <p:cNvSpPr/>
          <p:nvPr/>
        </p:nvSpPr>
        <p:spPr>
          <a:xfrm>
            <a:off x="7579890" y="4491432"/>
            <a:ext cx="450000" cy="45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8" name="矩形 447"/>
          <p:cNvSpPr/>
          <p:nvPr/>
        </p:nvSpPr>
        <p:spPr>
          <a:xfrm>
            <a:off x="8033379" y="4491432"/>
            <a:ext cx="450000" cy="45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9" name="矩形 448"/>
          <p:cNvSpPr/>
          <p:nvPr/>
        </p:nvSpPr>
        <p:spPr>
          <a:xfrm>
            <a:off x="8483379" y="4491432"/>
            <a:ext cx="450000" cy="45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0" name="矩形 449"/>
          <p:cNvSpPr/>
          <p:nvPr/>
        </p:nvSpPr>
        <p:spPr>
          <a:xfrm>
            <a:off x="8928555" y="4491432"/>
            <a:ext cx="450000" cy="45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1" name="矩形 450"/>
          <p:cNvSpPr/>
          <p:nvPr/>
        </p:nvSpPr>
        <p:spPr>
          <a:xfrm>
            <a:off x="6232116" y="4941432"/>
            <a:ext cx="450000" cy="45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2" name="矩形 451"/>
          <p:cNvSpPr/>
          <p:nvPr/>
        </p:nvSpPr>
        <p:spPr>
          <a:xfrm>
            <a:off x="6683379" y="4941432"/>
            <a:ext cx="450000" cy="45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3" name="矩形 452"/>
          <p:cNvSpPr/>
          <p:nvPr/>
        </p:nvSpPr>
        <p:spPr>
          <a:xfrm>
            <a:off x="9378555" y="4941432"/>
            <a:ext cx="450000" cy="45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4" name="矩形 453"/>
          <p:cNvSpPr/>
          <p:nvPr/>
        </p:nvSpPr>
        <p:spPr>
          <a:xfrm>
            <a:off x="7133379" y="4941432"/>
            <a:ext cx="450000" cy="45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5" name="矩形 454"/>
          <p:cNvSpPr/>
          <p:nvPr/>
        </p:nvSpPr>
        <p:spPr>
          <a:xfrm>
            <a:off x="7579890" y="4941432"/>
            <a:ext cx="450000" cy="45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6" name="矩形 455"/>
          <p:cNvSpPr/>
          <p:nvPr/>
        </p:nvSpPr>
        <p:spPr>
          <a:xfrm>
            <a:off x="8033379" y="4941432"/>
            <a:ext cx="450000" cy="45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7" name="矩形 456"/>
          <p:cNvSpPr/>
          <p:nvPr/>
        </p:nvSpPr>
        <p:spPr>
          <a:xfrm>
            <a:off x="8483379" y="4941432"/>
            <a:ext cx="450000" cy="45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8" name="矩形 457"/>
          <p:cNvSpPr/>
          <p:nvPr/>
        </p:nvSpPr>
        <p:spPr>
          <a:xfrm>
            <a:off x="8928555" y="4941432"/>
            <a:ext cx="450000" cy="45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1" name="矩形 460"/>
          <p:cNvSpPr/>
          <p:nvPr/>
        </p:nvSpPr>
        <p:spPr>
          <a:xfrm>
            <a:off x="6683684" y="2223165"/>
            <a:ext cx="450000" cy="45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2" name="矩形 461"/>
          <p:cNvSpPr/>
          <p:nvPr/>
        </p:nvSpPr>
        <p:spPr>
          <a:xfrm>
            <a:off x="7134098" y="2222623"/>
            <a:ext cx="450000" cy="45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3" name="矩形 462"/>
          <p:cNvSpPr/>
          <p:nvPr/>
        </p:nvSpPr>
        <p:spPr>
          <a:xfrm>
            <a:off x="7581157" y="2223169"/>
            <a:ext cx="450000" cy="45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4" name="矩形 463"/>
          <p:cNvSpPr/>
          <p:nvPr/>
        </p:nvSpPr>
        <p:spPr>
          <a:xfrm>
            <a:off x="7132274" y="3129266"/>
            <a:ext cx="450000" cy="45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6" name="矩形 465"/>
          <p:cNvSpPr/>
          <p:nvPr/>
        </p:nvSpPr>
        <p:spPr>
          <a:xfrm>
            <a:off x="8027833" y="4037416"/>
            <a:ext cx="450000" cy="45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7" name="矩形 466"/>
          <p:cNvSpPr/>
          <p:nvPr/>
        </p:nvSpPr>
        <p:spPr>
          <a:xfrm>
            <a:off x="8475420" y="4038386"/>
            <a:ext cx="450000" cy="45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8" name="矩形 467"/>
          <p:cNvSpPr/>
          <p:nvPr/>
        </p:nvSpPr>
        <p:spPr>
          <a:xfrm>
            <a:off x="8925785" y="4038386"/>
            <a:ext cx="450000" cy="45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9" name="矩形 468"/>
          <p:cNvSpPr/>
          <p:nvPr/>
        </p:nvSpPr>
        <p:spPr>
          <a:xfrm>
            <a:off x="9375081" y="4037416"/>
            <a:ext cx="450000" cy="45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0" name="上箭头 469"/>
          <p:cNvSpPr/>
          <p:nvPr/>
        </p:nvSpPr>
        <p:spPr>
          <a:xfrm rot="2708865">
            <a:off x="6631276" y="4221861"/>
            <a:ext cx="556260" cy="98305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79" name="组合 478"/>
          <p:cNvGrpSpPr/>
          <p:nvPr/>
        </p:nvGrpSpPr>
        <p:grpSpPr>
          <a:xfrm>
            <a:off x="8034057" y="4484782"/>
            <a:ext cx="1798083" cy="906159"/>
            <a:chOff x="8034057" y="4484782"/>
            <a:chExt cx="1798083" cy="906159"/>
          </a:xfrm>
          <a:solidFill>
            <a:schemeClr val="tx2">
              <a:lumMod val="50000"/>
            </a:schemeClr>
          </a:solidFill>
        </p:grpSpPr>
        <p:sp>
          <p:nvSpPr>
            <p:cNvPr id="471" name="矩形 470"/>
            <p:cNvSpPr/>
            <p:nvPr/>
          </p:nvSpPr>
          <p:spPr>
            <a:xfrm>
              <a:off x="8034057" y="4484782"/>
              <a:ext cx="450000" cy="45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2" name="矩形 471"/>
            <p:cNvSpPr/>
            <p:nvPr/>
          </p:nvSpPr>
          <p:spPr>
            <a:xfrm>
              <a:off x="8482590" y="4489903"/>
              <a:ext cx="450000" cy="45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3" name="矩形 472"/>
            <p:cNvSpPr/>
            <p:nvPr/>
          </p:nvSpPr>
          <p:spPr>
            <a:xfrm>
              <a:off x="8932590" y="4489903"/>
              <a:ext cx="450000" cy="45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4" name="矩形 473"/>
            <p:cNvSpPr/>
            <p:nvPr/>
          </p:nvSpPr>
          <p:spPr>
            <a:xfrm>
              <a:off x="8034057" y="4936514"/>
              <a:ext cx="450000" cy="45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5" name="矩形 474"/>
            <p:cNvSpPr/>
            <p:nvPr/>
          </p:nvSpPr>
          <p:spPr>
            <a:xfrm>
              <a:off x="9382140" y="4488374"/>
              <a:ext cx="450000" cy="45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6" name="矩形 475"/>
            <p:cNvSpPr/>
            <p:nvPr/>
          </p:nvSpPr>
          <p:spPr>
            <a:xfrm>
              <a:off x="8482590" y="4940941"/>
              <a:ext cx="450000" cy="45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7" name="矩形 476"/>
            <p:cNvSpPr/>
            <p:nvPr/>
          </p:nvSpPr>
          <p:spPr>
            <a:xfrm>
              <a:off x="8927930" y="4940941"/>
              <a:ext cx="450000" cy="45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8" name="矩形 477"/>
            <p:cNvSpPr/>
            <p:nvPr/>
          </p:nvSpPr>
          <p:spPr>
            <a:xfrm>
              <a:off x="9379180" y="4940941"/>
              <a:ext cx="450000" cy="45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1016979" y="799046"/>
            <a:ext cx="81338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 smtClean="0"/>
              <a:t>项目开源地址：</a:t>
            </a:r>
            <a:r>
              <a:rPr kumimoji="1" lang="en-US" altLang="zh-CN" b="1" dirty="0" smtClean="0">
                <a:hlinkClick r:id="rId3"/>
              </a:rPr>
              <a:t>https</a:t>
            </a:r>
            <a:r>
              <a:rPr kumimoji="1" lang="en-US" altLang="zh-CN" b="1" dirty="0">
                <a:hlinkClick r:id="rId3"/>
              </a:rPr>
              <a:t>://</a:t>
            </a:r>
            <a:r>
              <a:rPr kumimoji="1" lang="en-US" altLang="zh-CN" b="1" dirty="0" smtClean="0">
                <a:hlinkClick r:id="rId3"/>
              </a:rPr>
              <a:t>github.com/MAJIN123/DL/tree/master/acm_2010_C</a:t>
            </a:r>
            <a:endParaRPr kumimoji="1" lang="zh-CN" altLang="en-US" b="1" dirty="0" smtClean="0"/>
          </a:p>
          <a:p>
            <a:r>
              <a:rPr kumimoji="1" lang="zh-CN" altLang="en-US" b="1" dirty="0" smtClean="0"/>
              <a:t>包含：问题介绍，问题输入，项目代码以及结果</a:t>
            </a:r>
            <a:endParaRPr kumimoji="1"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437067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500"/>
                                        <p:tgtEl>
                                          <p:spTgt spid="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500"/>
                                        <p:tgtEl>
                                          <p:spTgt spid="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500"/>
                                        <p:tgtEl>
                                          <p:spTgt spid="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0" dur="500"/>
                                        <p:tgtEl>
                                          <p:spTgt spid="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3" dur="500"/>
                                        <p:tgtEl>
                                          <p:spTgt spid="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6" dur="500"/>
                                        <p:tgtEl>
                                          <p:spTgt spid="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9" dur="500"/>
                                        <p:tgtEl>
                                          <p:spTgt spid="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2" dur="500"/>
                                        <p:tgtEl>
                                          <p:spTgt spid="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500"/>
                                        <p:tgtEl>
                                          <p:spTgt spid="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2" dur="500" fill="hold"/>
                                        <p:tgtEl>
                                          <p:spTgt spid="4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3" dur="500" fill="hold"/>
                                        <p:tgtEl>
                                          <p:spTgt spid="4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4" dur="500"/>
                                        <p:tgtEl>
                                          <p:spTgt spid="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 animBg="1"/>
      <p:bldP spid="92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08" grpId="0" animBg="1"/>
      <p:bldP spid="109" grpId="0" animBg="1"/>
      <p:bldP spid="409" grpId="0" animBg="1"/>
      <p:bldP spid="410" grpId="0" animBg="1"/>
      <p:bldP spid="411" grpId="0" animBg="1"/>
      <p:bldP spid="412" grpId="0" animBg="1"/>
      <p:bldP spid="413" grpId="0" animBg="1"/>
      <p:bldP spid="414" grpId="0" animBg="1"/>
      <p:bldP spid="415" grpId="0" animBg="1"/>
      <p:bldP spid="416" grpId="0" animBg="1"/>
      <p:bldP spid="417" grpId="0" animBg="1"/>
      <p:bldP spid="418" grpId="0" animBg="1"/>
      <p:bldP spid="419" grpId="0" animBg="1"/>
      <p:bldP spid="420" grpId="0" animBg="1"/>
      <p:bldP spid="421" grpId="0" animBg="1"/>
      <p:bldP spid="422" grpId="0" animBg="1"/>
      <p:bldP spid="423" grpId="0" animBg="1"/>
      <p:bldP spid="424" grpId="0" animBg="1"/>
      <p:bldP spid="426" grpId="0" animBg="1"/>
      <p:bldP spid="427" grpId="0" animBg="1"/>
      <p:bldP spid="428" grpId="0" animBg="1"/>
      <p:bldP spid="429" grpId="0" animBg="1"/>
      <p:bldP spid="430" grpId="0" animBg="1"/>
      <p:bldP spid="431" grpId="0" animBg="1"/>
      <p:bldP spid="432" grpId="0" animBg="1"/>
      <p:bldP spid="433" grpId="0" animBg="1"/>
      <p:bldP spid="434" grpId="0" animBg="1"/>
      <p:bldP spid="435" grpId="0" animBg="1"/>
      <p:bldP spid="436" grpId="0" animBg="1"/>
      <p:bldP spid="437" grpId="0" animBg="1"/>
      <p:bldP spid="438" grpId="0" animBg="1"/>
      <p:bldP spid="439" grpId="0" animBg="1"/>
      <p:bldP spid="440" grpId="0" animBg="1"/>
      <p:bldP spid="441" grpId="0" animBg="1"/>
      <p:bldP spid="443" grpId="0" animBg="1"/>
      <p:bldP spid="444" grpId="0" animBg="1"/>
      <p:bldP spid="445" grpId="0" animBg="1"/>
      <p:bldP spid="446" grpId="0" animBg="1"/>
      <p:bldP spid="447" grpId="0" animBg="1"/>
      <p:bldP spid="448" grpId="0" animBg="1"/>
      <p:bldP spid="449" grpId="0" animBg="1"/>
      <p:bldP spid="450" grpId="0" animBg="1"/>
      <p:bldP spid="451" grpId="0" animBg="1"/>
      <p:bldP spid="452" grpId="0" animBg="1"/>
      <p:bldP spid="453" grpId="0" animBg="1"/>
      <p:bldP spid="454" grpId="0" animBg="1"/>
      <p:bldP spid="455" grpId="0" animBg="1"/>
      <p:bldP spid="456" grpId="0" animBg="1"/>
      <p:bldP spid="457" grpId="0" animBg="1"/>
      <p:bldP spid="458" grpId="0" animBg="1"/>
      <p:bldP spid="461" grpId="0" animBg="1"/>
      <p:bldP spid="462" grpId="0" animBg="1"/>
      <p:bldP spid="463" grpId="0" animBg="1"/>
      <p:bldP spid="464" grpId="0" animBg="1"/>
      <p:bldP spid="466" grpId="0" animBg="1"/>
      <p:bldP spid="467" grpId="0" animBg="1"/>
      <p:bldP spid="468" grpId="0" animBg="1"/>
      <p:bldP spid="469" grpId="0" animBg="1"/>
      <p:bldP spid="47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输入、输出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5</a:t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746760" y="1463040"/>
            <a:ext cx="541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e.g.     </a:t>
            </a:r>
            <a:endParaRPr lang="zh-CN" altLang="en-US" dirty="0"/>
          </a:p>
        </p:txBody>
      </p:sp>
      <p:graphicFrame>
        <p:nvGraphicFramePr>
          <p:cNvPr id="7" name="图示 6"/>
          <p:cNvGraphicFramePr/>
          <p:nvPr>
            <p:extLst>
              <p:ext uri="{D42A27DB-BD31-4B8C-83A1-F6EECF244321}">
                <p14:modId xmlns:p14="http://schemas.microsoft.com/office/powerpoint/2010/main" val="655292687"/>
              </p:ext>
            </p:extLst>
          </p:nvPr>
        </p:nvGraphicFramePr>
        <p:xfrm>
          <a:off x="1661160" y="1563886"/>
          <a:ext cx="1767840" cy="16158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669924" y="4045699"/>
                <a:ext cx="10568940" cy="2585323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>
                  <a:lnSpc>
                    <a:spcPct val="200000"/>
                  </a:lnSpc>
                </a:pPr>
                <a:r>
                  <a:rPr lang="en-US" altLang="zh-CN" dirty="0"/>
                  <a:t>    </a:t>
                </a:r>
                <a:r>
                  <a:rPr lang="zh-CN" altLang="en-US" dirty="0"/>
                  <a:t>第一行</a:t>
                </a:r>
                <a:r>
                  <a:rPr lang="en-US" altLang="zh-CN" dirty="0"/>
                  <a:t>3</a:t>
                </a:r>
                <a:r>
                  <a:rPr lang="zh-CN" altLang="en-US" dirty="0"/>
                  <a:t>个整数</a:t>
                </a:r>
                <a:r>
                  <a:rPr lang="en-US" altLang="zh-CN" dirty="0"/>
                  <a:t>m</a:t>
                </a:r>
                <a:r>
                  <a:rPr lang="zh-CN" altLang="en-US" dirty="0"/>
                  <a:t>、</a:t>
                </a:r>
                <a:r>
                  <a:rPr lang="en-US" altLang="zh-CN" dirty="0"/>
                  <a:t>n</a:t>
                </a:r>
                <a:r>
                  <a:rPr lang="zh-CN" altLang="en-US" dirty="0"/>
                  <a:t>、</a:t>
                </a:r>
                <a:r>
                  <a:rPr lang="en-US" altLang="zh-CN" dirty="0"/>
                  <a:t>w  (1≤m,n≤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</m:oMath>
                </a14:m>
                <a:r>
                  <a:rPr lang="en-US" altLang="zh-CN" dirty="0"/>
                  <a:t>,0≤w≤1000),m</a:t>
                </a:r>
                <a:r>
                  <a:rPr lang="zh-CN" altLang="en-US" dirty="0"/>
                  <a:t>、</a:t>
                </a:r>
                <a:r>
                  <a:rPr lang="en-US" altLang="zh-CN" dirty="0"/>
                  <a:t>n</a:t>
                </a:r>
                <a:r>
                  <a:rPr lang="zh-CN" altLang="en-US" dirty="0"/>
                  <a:t>表示方格行列，</a:t>
                </a:r>
                <a:r>
                  <a:rPr lang="en-US" altLang="zh-CN" dirty="0"/>
                  <a:t>w</a:t>
                </a:r>
                <a:r>
                  <a:rPr lang="zh-CN" altLang="en-US" dirty="0"/>
                  <a:t>表示墙的个数</a:t>
                </a:r>
                <a:endParaRPr lang="en-US" altLang="zh-CN" dirty="0"/>
              </a:p>
              <a:p>
                <a:pPr>
                  <a:lnSpc>
                    <a:spcPct val="200000"/>
                  </a:lnSpc>
                </a:pPr>
                <a:r>
                  <a:rPr lang="en-US" altLang="zh-CN" dirty="0"/>
                  <a:t>    </a:t>
                </a:r>
                <a:r>
                  <a:rPr lang="zh-CN" altLang="en-US" dirty="0"/>
                  <a:t>接下去的</a:t>
                </a:r>
                <a:r>
                  <a:rPr lang="en-US" altLang="zh-CN" dirty="0"/>
                  <a:t>w</a:t>
                </a:r>
                <a:r>
                  <a:rPr lang="zh-CN" altLang="en-US" dirty="0"/>
                  <a:t>行，表示墙在方格中的坐标，包含四个整数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、</m:t>
                    </m:r>
                    <m:sSub>
                      <m:sSub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、</m:t>
                    </m:r>
                    <m:sSub>
                      <m:sSub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、</m:t>
                    </m:r>
                    <m:sSub>
                      <m:sSub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dirty="0"/>
                  <a:t>，（</a:t>
                </a:r>
                <a:r>
                  <a:rPr lang="en-US" altLang="zh-CN" dirty="0"/>
                  <a:t>0≤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/>
                  <a:t>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/>
                  <a:t>&lt;n,0≤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/>
                  <a:t>&lt;m</a:t>
                </a:r>
                <a:r>
                  <a:rPr lang="zh-CN" altLang="en-US" dirty="0"/>
                  <a:t>）</a:t>
                </a:r>
                <a:endParaRPr lang="en-US" altLang="zh-CN" dirty="0"/>
              </a:p>
              <a:p>
                <a:pPr>
                  <a:lnSpc>
                    <a:spcPct val="200000"/>
                  </a:lnSpc>
                </a:pPr>
                <a:r>
                  <a:rPr lang="en-US" altLang="zh-CN" dirty="0"/>
                  <a:t>    </a:t>
                </a:r>
                <a:r>
                  <a:rPr lang="zh-CN" altLang="en-US" dirty="0"/>
                  <a:t>输入以“</a:t>
                </a:r>
                <a:r>
                  <a:rPr lang="en-US" altLang="zh-CN" dirty="0"/>
                  <a:t>0  0  0</a:t>
                </a:r>
                <a:r>
                  <a:rPr lang="zh-CN" altLang="en-US" dirty="0"/>
                  <a:t>”结尾</a:t>
                </a:r>
                <a:endParaRPr lang="en-US" altLang="zh-CN" dirty="0"/>
              </a:p>
              <a:p>
                <a:pPr>
                  <a:lnSpc>
                    <a:spcPct val="200000"/>
                  </a:lnSpc>
                </a:pPr>
                <a:r>
                  <a:rPr lang="zh-CN" altLang="en-US" dirty="0"/>
                  <a:t>    输出被堵住的方格数</a:t>
                </a:r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924" y="4045699"/>
                <a:ext cx="10568940" cy="258532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" name="图示 9"/>
          <p:cNvGraphicFramePr/>
          <p:nvPr>
            <p:extLst>
              <p:ext uri="{D42A27DB-BD31-4B8C-83A1-F6EECF244321}">
                <p14:modId xmlns:p14="http://schemas.microsoft.com/office/powerpoint/2010/main" val="4185204913"/>
              </p:ext>
            </p:extLst>
          </p:nvPr>
        </p:nvGraphicFramePr>
        <p:xfrm>
          <a:off x="4876800" y="1563886"/>
          <a:ext cx="1546860" cy="3639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9" name="矩形 8">
            <a:extLst>
              <a:ext uri="{FF2B5EF4-FFF2-40B4-BE49-F238E27FC236}">
                <a16:creationId xmlns="" xmlns:a16="http://schemas.microsoft.com/office/drawing/2014/main" id="{43657226-2DDC-4F32-BD55-FB5B7EF6D9F9}"/>
              </a:ext>
            </a:extLst>
          </p:cNvPr>
          <p:cNvSpPr/>
          <p:nvPr/>
        </p:nvSpPr>
        <p:spPr>
          <a:xfrm>
            <a:off x="7521250" y="500729"/>
            <a:ext cx="450000" cy="45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="" xmlns:a16="http://schemas.microsoft.com/office/drawing/2014/main" id="{003D8685-BEB8-4C51-AE15-2C521F0AF8E5}"/>
              </a:ext>
            </a:extLst>
          </p:cNvPr>
          <p:cNvSpPr/>
          <p:nvPr/>
        </p:nvSpPr>
        <p:spPr>
          <a:xfrm>
            <a:off x="7972513" y="500729"/>
            <a:ext cx="450000" cy="45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="" xmlns:a16="http://schemas.microsoft.com/office/drawing/2014/main" id="{35D42685-A654-4114-A277-D80C2699D08B}"/>
              </a:ext>
            </a:extLst>
          </p:cNvPr>
          <p:cNvSpPr/>
          <p:nvPr/>
        </p:nvSpPr>
        <p:spPr>
          <a:xfrm>
            <a:off x="10667689" y="500729"/>
            <a:ext cx="450000" cy="45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="" xmlns:a16="http://schemas.microsoft.com/office/drawing/2014/main" id="{EB51F064-ACDA-4433-A89C-38B7322445D2}"/>
              </a:ext>
            </a:extLst>
          </p:cNvPr>
          <p:cNvSpPr/>
          <p:nvPr/>
        </p:nvSpPr>
        <p:spPr>
          <a:xfrm>
            <a:off x="8422513" y="500729"/>
            <a:ext cx="450000" cy="45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="" xmlns:a16="http://schemas.microsoft.com/office/drawing/2014/main" id="{C9FB41B9-90F5-476E-8643-B87DE99A469C}"/>
              </a:ext>
            </a:extLst>
          </p:cNvPr>
          <p:cNvSpPr/>
          <p:nvPr/>
        </p:nvSpPr>
        <p:spPr>
          <a:xfrm>
            <a:off x="8869024" y="500729"/>
            <a:ext cx="450000" cy="45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="" xmlns:a16="http://schemas.microsoft.com/office/drawing/2014/main" id="{AC67740C-228F-479B-99CD-9C9876331843}"/>
              </a:ext>
            </a:extLst>
          </p:cNvPr>
          <p:cNvSpPr/>
          <p:nvPr/>
        </p:nvSpPr>
        <p:spPr>
          <a:xfrm>
            <a:off x="9322513" y="500729"/>
            <a:ext cx="450000" cy="45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="" xmlns:a16="http://schemas.microsoft.com/office/drawing/2014/main" id="{53CA6B1E-FFE9-45B5-92CA-6D89D1199B9F}"/>
              </a:ext>
            </a:extLst>
          </p:cNvPr>
          <p:cNvSpPr/>
          <p:nvPr/>
        </p:nvSpPr>
        <p:spPr>
          <a:xfrm>
            <a:off x="9772513" y="500729"/>
            <a:ext cx="450000" cy="45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="" xmlns:a16="http://schemas.microsoft.com/office/drawing/2014/main" id="{F5BB44DD-10D9-44ED-A89E-1F5BA0757578}"/>
              </a:ext>
            </a:extLst>
          </p:cNvPr>
          <p:cNvSpPr/>
          <p:nvPr/>
        </p:nvSpPr>
        <p:spPr>
          <a:xfrm>
            <a:off x="10217689" y="500729"/>
            <a:ext cx="450000" cy="45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="" xmlns:a16="http://schemas.microsoft.com/office/drawing/2014/main" id="{CF33E416-D61B-4E09-BB0C-03D708826BC3}"/>
              </a:ext>
            </a:extLst>
          </p:cNvPr>
          <p:cNvSpPr/>
          <p:nvPr/>
        </p:nvSpPr>
        <p:spPr>
          <a:xfrm>
            <a:off x="7521250" y="950729"/>
            <a:ext cx="450000" cy="45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="" xmlns:a16="http://schemas.microsoft.com/office/drawing/2014/main" id="{0C0599B3-74E8-46ED-8EBD-686F9878137C}"/>
              </a:ext>
            </a:extLst>
          </p:cNvPr>
          <p:cNvSpPr/>
          <p:nvPr/>
        </p:nvSpPr>
        <p:spPr>
          <a:xfrm>
            <a:off x="7972513" y="950729"/>
            <a:ext cx="450000" cy="45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="" xmlns:a16="http://schemas.microsoft.com/office/drawing/2014/main" id="{9F7FDE40-F5D5-4644-822E-E8545A41F165}"/>
              </a:ext>
            </a:extLst>
          </p:cNvPr>
          <p:cNvSpPr/>
          <p:nvPr/>
        </p:nvSpPr>
        <p:spPr>
          <a:xfrm>
            <a:off x="10667689" y="950729"/>
            <a:ext cx="450000" cy="45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="" xmlns:a16="http://schemas.microsoft.com/office/drawing/2014/main" id="{B951A58C-2F8F-4C0A-A24F-78E30E559637}"/>
              </a:ext>
            </a:extLst>
          </p:cNvPr>
          <p:cNvSpPr/>
          <p:nvPr/>
        </p:nvSpPr>
        <p:spPr>
          <a:xfrm>
            <a:off x="8422513" y="950729"/>
            <a:ext cx="450000" cy="45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="" xmlns:a16="http://schemas.microsoft.com/office/drawing/2014/main" id="{D1572641-7997-46B5-B019-5D05A03654E7}"/>
              </a:ext>
            </a:extLst>
          </p:cNvPr>
          <p:cNvSpPr/>
          <p:nvPr/>
        </p:nvSpPr>
        <p:spPr>
          <a:xfrm>
            <a:off x="8869024" y="950729"/>
            <a:ext cx="450000" cy="45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="" xmlns:a16="http://schemas.microsoft.com/office/drawing/2014/main" id="{706F97F0-1E47-44A3-B412-A05B007021C3}"/>
              </a:ext>
            </a:extLst>
          </p:cNvPr>
          <p:cNvSpPr/>
          <p:nvPr/>
        </p:nvSpPr>
        <p:spPr>
          <a:xfrm>
            <a:off x="9322513" y="950729"/>
            <a:ext cx="450000" cy="45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="" xmlns:a16="http://schemas.microsoft.com/office/drawing/2014/main" id="{B533117E-7D4E-4551-A5CC-3B90751E14B2}"/>
              </a:ext>
            </a:extLst>
          </p:cNvPr>
          <p:cNvSpPr/>
          <p:nvPr/>
        </p:nvSpPr>
        <p:spPr>
          <a:xfrm>
            <a:off x="9772513" y="950729"/>
            <a:ext cx="450000" cy="45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="" xmlns:a16="http://schemas.microsoft.com/office/drawing/2014/main" id="{51D2F09E-106A-4F37-9B84-38AC318622B7}"/>
              </a:ext>
            </a:extLst>
          </p:cNvPr>
          <p:cNvSpPr/>
          <p:nvPr/>
        </p:nvSpPr>
        <p:spPr>
          <a:xfrm>
            <a:off x="10217689" y="950729"/>
            <a:ext cx="450000" cy="45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="" xmlns:a16="http://schemas.microsoft.com/office/drawing/2014/main" id="{A3F350E2-58E7-480A-817B-EAAF3736D2AC}"/>
              </a:ext>
            </a:extLst>
          </p:cNvPr>
          <p:cNvSpPr/>
          <p:nvPr/>
        </p:nvSpPr>
        <p:spPr>
          <a:xfrm>
            <a:off x="7524018" y="1401269"/>
            <a:ext cx="450000" cy="45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="" xmlns:a16="http://schemas.microsoft.com/office/drawing/2014/main" id="{62AE2152-5F5F-4E71-A69A-5B388546BF39}"/>
              </a:ext>
            </a:extLst>
          </p:cNvPr>
          <p:cNvSpPr/>
          <p:nvPr/>
        </p:nvSpPr>
        <p:spPr>
          <a:xfrm>
            <a:off x="7975281" y="1401269"/>
            <a:ext cx="450000" cy="45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="" xmlns:a16="http://schemas.microsoft.com/office/drawing/2014/main" id="{444CAFDA-F94C-4F09-ACC4-C2AFB89042A9}"/>
              </a:ext>
            </a:extLst>
          </p:cNvPr>
          <p:cNvSpPr/>
          <p:nvPr/>
        </p:nvSpPr>
        <p:spPr>
          <a:xfrm>
            <a:off x="10670457" y="1401269"/>
            <a:ext cx="450000" cy="45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="" xmlns:a16="http://schemas.microsoft.com/office/drawing/2014/main" id="{4A910F04-67C1-4739-BD4A-66BC01F5075B}"/>
              </a:ext>
            </a:extLst>
          </p:cNvPr>
          <p:cNvSpPr/>
          <p:nvPr/>
        </p:nvSpPr>
        <p:spPr>
          <a:xfrm>
            <a:off x="8425281" y="1401269"/>
            <a:ext cx="450000" cy="45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="" xmlns:a16="http://schemas.microsoft.com/office/drawing/2014/main" id="{59C1238E-286B-4CBA-AA29-2C3E682B0524}"/>
              </a:ext>
            </a:extLst>
          </p:cNvPr>
          <p:cNvSpPr/>
          <p:nvPr/>
        </p:nvSpPr>
        <p:spPr>
          <a:xfrm>
            <a:off x="8871792" y="1401269"/>
            <a:ext cx="450000" cy="45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="" xmlns:a16="http://schemas.microsoft.com/office/drawing/2014/main" id="{B005336A-A5E9-4A38-982F-FA5C60DB15C4}"/>
              </a:ext>
            </a:extLst>
          </p:cNvPr>
          <p:cNvSpPr/>
          <p:nvPr/>
        </p:nvSpPr>
        <p:spPr>
          <a:xfrm>
            <a:off x="9325281" y="1401269"/>
            <a:ext cx="450000" cy="45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="" xmlns:a16="http://schemas.microsoft.com/office/drawing/2014/main" id="{6C3AC34B-4CAC-4F54-B86D-C5F5EBFE97CA}"/>
              </a:ext>
            </a:extLst>
          </p:cNvPr>
          <p:cNvSpPr/>
          <p:nvPr/>
        </p:nvSpPr>
        <p:spPr>
          <a:xfrm>
            <a:off x="9775281" y="1401269"/>
            <a:ext cx="450000" cy="45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="" xmlns:a16="http://schemas.microsoft.com/office/drawing/2014/main" id="{65088F5B-08CC-4EBE-8C46-FA0FD09949F9}"/>
              </a:ext>
            </a:extLst>
          </p:cNvPr>
          <p:cNvSpPr/>
          <p:nvPr/>
        </p:nvSpPr>
        <p:spPr>
          <a:xfrm>
            <a:off x="10220457" y="1401269"/>
            <a:ext cx="450000" cy="45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="" xmlns:a16="http://schemas.microsoft.com/office/drawing/2014/main" id="{F5D9BD49-FD18-4354-8CDC-76B67B5F7A71}"/>
              </a:ext>
            </a:extLst>
          </p:cNvPr>
          <p:cNvSpPr/>
          <p:nvPr/>
        </p:nvSpPr>
        <p:spPr>
          <a:xfrm>
            <a:off x="7524018" y="1851269"/>
            <a:ext cx="450000" cy="45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>
            <a:extLst>
              <a:ext uri="{FF2B5EF4-FFF2-40B4-BE49-F238E27FC236}">
                <a16:creationId xmlns="" xmlns:a16="http://schemas.microsoft.com/office/drawing/2014/main" id="{C9091BD3-24F9-4F59-A432-B3EEC8F0707E}"/>
              </a:ext>
            </a:extLst>
          </p:cNvPr>
          <p:cNvSpPr/>
          <p:nvPr/>
        </p:nvSpPr>
        <p:spPr>
          <a:xfrm>
            <a:off x="7975281" y="1851269"/>
            <a:ext cx="450000" cy="45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>
            <a:extLst>
              <a:ext uri="{FF2B5EF4-FFF2-40B4-BE49-F238E27FC236}">
                <a16:creationId xmlns="" xmlns:a16="http://schemas.microsoft.com/office/drawing/2014/main" id="{AF74EFFF-1475-455D-AC94-A2161FF433C2}"/>
              </a:ext>
            </a:extLst>
          </p:cNvPr>
          <p:cNvSpPr/>
          <p:nvPr/>
        </p:nvSpPr>
        <p:spPr>
          <a:xfrm>
            <a:off x="10670457" y="1851269"/>
            <a:ext cx="450000" cy="45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="" xmlns:a16="http://schemas.microsoft.com/office/drawing/2014/main" id="{17C570F6-ABE4-4003-AA8C-F4EB85B34427}"/>
              </a:ext>
            </a:extLst>
          </p:cNvPr>
          <p:cNvSpPr/>
          <p:nvPr/>
        </p:nvSpPr>
        <p:spPr>
          <a:xfrm>
            <a:off x="8425281" y="1851269"/>
            <a:ext cx="450000" cy="45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>
            <a:extLst>
              <a:ext uri="{FF2B5EF4-FFF2-40B4-BE49-F238E27FC236}">
                <a16:creationId xmlns="" xmlns:a16="http://schemas.microsoft.com/office/drawing/2014/main" id="{83274ED8-2DB7-41BF-A1C7-8545AD99262D}"/>
              </a:ext>
            </a:extLst>
          </p:cNvPr>
          <p:cNvSpPr/>
          <p:nvPr/>
        </p:nvSpPr>
        <p:spPr>
          <a:xfrm>
            <a:off x="8871792" y="1851269"/>
            <a:ext cx="450000" cy="45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="" xmlns:a16="http://schemas.microsoft.com/office/drawing/2014/main" id="{BBF1907B-579F-46E1-9879-8CD2406751DA}"/>
              </a:ext>
            </a:extLst>
          </p:cNvPr>
          <p:cNvSpPr/>
          <p:nvPr/>
        </p:nvSpPr>
        <p:spPr>
          <a:xfrm>
            <a:off x="9325281" y="1851269"/>
            <a:ext cx="450000" cy="45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="" xmlns:a16="http://schemas.microsoft.com/office/drawing/2014/main" id="{B2ACC1B5-7B5E-4A49-BBC2-EB3C5F6A9EEC}"/>
              </a:ext>
            </a:extLst>
          </p:cNvPr>
          <p:cNvSpPr/>
          <p:nvPr/>
        </p:nvSpPr>
        <p:spPr>
          <a:xfrm>
            <a:off x="9775281" y="1851269"/>
            <a:ext cx="450000" cy="45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="" xmlns:a16="http://schemas.microsoft.com/office/drawing/2014/main" id="{24FB2751-DFB2-497C-A5B0-629CC5D4C803}"/>
              </a:ext>
            </a:extLst>
          </p:cNvPr>
          <p:cNvSpPr/>
          <p:nvPr/>
        </p:nvSpPr>
        <p:spPr>
          <a:xfrm>
            <a:off x="10220457" y="1851269"/>
            <a:ext cx="450000" cy="45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="" xmlns:a16="http://schemas.microsoft.com/office/drawing/2014/main" id="{EE55548B-C141-4608-9152-B50C5E87C06A}"/>
              </a:ext>
            </a:extLst>
          </p:cNvPr>
          <p:cNvSpPr/>
          <p:nvPr/>
        </p:nvSpPr>
        <p:spPr>
          <a:xfrm>
            <a:off x="7524019" y="2307356"/>
            <a:ext cx="450000" cy="45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>
            <a:extLst>
              <a:ext uri="{FF2B5EF4-FFF2-40B4-BE49-F238E27FC236}">
                <a16:creationId xmlns="" xmlns:a16="http://schemas.microsoft.com/office/drawing/2014/main" id="{7B51F658-09EF-464E-BDE0-1CD23E1EDD15}"/>
              </a:ext>
            </a:extLst>
          </p:cNvPr>
          <p:cNvSpPr/>
          <p:nvPr/>
        </p:nvSpPr>
        <p:spPr>
          <a:xfrm>
            <a:off x="7975282" y="2307356"/>
            <a:ext cx="450000" cy="45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="" xmlns:a16="http://schemas.microsoft.com/office/drawing/2014/main" id="{540FB8C7-CF6A-4E37-855D-53EEE90A1F3D}"/>
              </a:ext>
            </a:extLst>
          </p:cNvPr>
          <p:cNvSpPr/>
          <p:nvPr/>
        </p:nvSpPr>
        <p:spPr>
          <a:xfrm>
            <a:off x="10670458" y="2307356"/>
            <a:ext cx="450000" cy="45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>
            <a:extLst>
              <a:ext uri="{FF2B5EF4-FFF2-40B4-BE49-F238E27FC236}">
                <a16:creationId xmlns="" xmlns:a16="http://schemas.microsoft.com/office/drawing/2014/main" id="{170A3004-940B-4AA6-9E48-76AEA6C24F18}"/>
              </a:ext>
            </a:extLst>
          </p:cNvPr>
          <p:cNvSpPr/>
          <p:nvPr/>
        </p:nvSpPr>
        <p:spPr>
          <a:xfrm>
            <a:off x="8425282" y="2307356"/>
            <a:ext cx="450000" cy="45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>
            <a:extLst>
              <a:ext uri="{FF2B5EF4-FFF2-40B4-BE49-F238E27FC236}">
                <a16:creationId xmlns="" xmlns:a16="http://schemas.microsoft.com/office/drawing/2014/main" id="{543B2463-B67E-481C-82CA-5DF6426F4796}"/>
              </a:ext>
            </a:extLst>
          </p:cNvPr>
          <p:cNvSpPr/>
          <p:nvPr/>
        </p:nvSpPr>
        <p:spPr>
          <a:xfrm>
            <a:off x="8871793" y="2307356"/>
            <a:ext cx="450000" cy="45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>
            <a:extLst>
              <a:ext uri="{FF2B5EF4-FFF2-40B4-BE49-F238E27FC236}">
                <a16:creationId xmlns="" xmlns:a16="http://schemas.microsoft.com/office/drawing/2014/main" id="{58903A46-B3A9-492C-8436-42A4927F5104}"/>
              </a:ext>
            </a:extLst>
          </p:cNvPr>
          <p:cNvSpPr/>
          <p:nvPr/>
        </p:nvSpPr>
        <p:spPr>
          <a:xfrm>
            <a:off x="9325282" y="2307356"/>
            <a:ext cx="450000" cy="45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>
            <a:extLst>
              <a:ext uri="{FF2B5EF4-FFF2-40B4-BE49-F238E27FC236}">
                <a16:creationId xmlns="" xmlns:a16="http://schemas.microsoft.com/office/drawing/2014/main" id="{5F93F8BD-9A89-48AD-BADD-204733706D90}"/>
              </a:ext>
            </a:extLst>
          </p:cNvPr>
          <p:cNvSpPr/>
          <p:nvPr/>
        </p:nvSpPr>
        <p:spPr>
          <a:xfrm>
            <a:off x="9775282" y="2307356"/>
            <a:ext cx="450000" cy="45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>
            <a:extLst>
              <a:ext uri="{FF2B5EF4-FFF2-40B4-BE49-F238E27FC236}">
                <a16:creationId xmlns="" xmlns:a16="http://schemas.microsoft.com/office/drawing/2014/main" id="{B992835A-16F0-41BB-9AFB-C291E705C4A1}"/>
              </a:ext>
            </a:extLst>
          </p:cNvPr>
          <p:cNvSpPr/>
          <p:nvPr/>
        </p:nvSpPr>
        <p:spPr>
          <a:xfrm>
            <a:off x="10220458" y="2307356"/>
            <a:ext cx="450000" cy="45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>
            <a:extLst>
              <a:ext uri="{FF2B5EF4-FFF2-40B4-BE49-F238E27FC236}">
                <a16:creationId xmlns="" xmlns:a16="http://schemas.microsoft.com/office/drawing/2014/main" id="{E9F2B30B-77B3-4A5D-9E75-00FD080CD2A6}"/>
              </a:ext>
            </a:extLst>
          </p:cNvPr>
          <p:cNvSpPr/>
          <p:nvPr/>
        </p:nvSpPr>
        <p:spPr>
          <a:xfrm>
            <a:off x="7524019" y="2765745"/>
            <a:ext cx="450000" cy="45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>
            <a:extLst>
              <a:ext uri="{FF2B5EF4-FFF2-40B4-BE49-F238E27FC236}">
                <a16:creationId xmlns="" xmlns:a16="http://schemas.microsoft.com/office/drawing/2014/main" id="{7560DEBC-FFB5-4162-8A38-541245A01A6A}"/>
              </a:ext>
            </a:extLst>
          </p:cNvPr>
          <p:cNvSpPr/>
          <p:nvPr/>
        </p:nvSpPr>
        <p:spPr>
          <a:xfrm>
            <a:off x="7975282" y="2765745"/>
            <a:ext cx="450000" cy="45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>
            <a:extLst>
              <a:ext uri="{FF2B5EF4-FFF2-40B4-BE49-F238E27FC236}">
                <a16:creationId xmlns="" xmlns:a16="http://schemas.microsoft.com/office/drawing/2014/main" id="{E4058FA7-5639-4E97-B098-1963A12419C1}"/>
              </a:ext>
            </a:extLst>
          </p:cNvPr>
          <p:cNvSpPr/>
          <p:nvPr/>
        </p:nvSpPr>
        <p:spPr>
          <a:xfrm>
            <a:off x="10670458" y="2757356"/>
            <a:ext cx="450000" cy="45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 52">
            <a:extLst>
              <a:ext uri="{FF2B5EF4-FFF2-40B4-BE49-F238E27FC236}">
                <a16:creationId xmlns="" xmlns:a16="http://schemas.microsoft.com/office/drawing/2014/main" id="{8ED73FC8-0A60-4302-BD79-41C4FAE93927}"/>
              </a:ext>
            </a:extLst>
          </p:cNvPr>
          <p:cNvSpPr/>
          <p:nvPr/>
        </p:nvSpPr>
        <p:spPr>
          <a:xfrm>
            <a:off x="8425282" y="2757356"/>
            <a:ext cx="450000" cy="45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>
            <a:extLst>
              <a:ext uri="{FF2B5EF4-FFF2-40B4-BE49-F238E27FC236}">
                <a16:creationId xmlns="" xmlns:a16="http://schemas.microsoft.com/office/drawing/2014/main" id="{A053C807-7860-47FD-AAF5-A927FFD6E62A}"/>
              </a:ext>
            </a:extLst>
          </p:cNvPr>
          <p:cNvSpPr/>
          <p:nvPr/>
        </p:nvSpPr>
        <p:spPr>
          <a:xfrm>
            <a:off x="8871793" y="2757356"/>
            <a:ext cx="450000" cy="45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>
            <a:extLst>
              <a:ext uri="{FF2B5EF4-FFF2-40B4-BE49-F238E27FC236}">
                <a16:creationId xmlns="" xmlns:a16="http://schemas.microsoft.com/office/drawing/2014/main" id="{68B3902F-F30B-43CF-AB6E-06EA06D51B24}"/>
              </a:ext>
            </a:extLst>
          </p:cNvPr>
          <p:cNvSpPr/>
          <p:nvPr/>
        </p:nvSpPr>
        <p:spPr>
          <a:xfrm>
            <a:off x="9325282" y="2757356"/>
            <a:ext cx="450000" cy="45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>
            <a:extLst>
              <a:ext uri="{FF2B5EF4-FFF2-40B4-BE49-F238E27FC236}">
                <a16:creationId xmlns="" xmlns:a16="http://schemas.microsoft.com/office/drawing/2014/main" id="{6F9FF92C-45B1-48EA-819A-80660CDAC532}"/>
              </a:ext>
            </a:extLst>
          </p:cNvPr>
          <p:cNvSpPr/>
          <p:nvPr/>
        </p:nvSpPr>
        <p:spPr>
          <a:xfrm>
            <a:off x="9775282" y="2757356"/>
            <a:ext cx="450000" cy="45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6">
            <a:extLst>
              <a:ext uri="{FF2B5EF4-FFF2-40B4-BE49-F238E27FC236}">
                <a16:creationId xmlns="" xmlns:a16="http://schemas.microsoft.com/office/drawing/2014/main" id="{3400FC1D-52C3-4047-8D7B-B4E64F1B4464}"/>
              </a:ext>
            </a:extLst>
          </p:cNvPr>
          <p:cNvSpPr/>
          <p:nvPr/>
        </p:nvSpPr>
        <p:spPr>
          <a:xfrm>
            <a:off x="10220458" y="2757356"/>
            <a:ext cx="450000" cy="45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57">
            <a:extLst>
              <a:ext uri="{FF2B5EF4-FFF2-40B4-BE49-F238E27FC236}">
                <a16:creationId xmlns="" xmlns:a16="http://schemas.microsoft.com/office/drawing/2014/main" id="{CD7BF194-FB68-42A4-8D96-E0245C86829D}"/>
              </a:ext>
            </a:extLst>
          </p:cNvPr>
          <p:cNvSpPr/>
          <p:nvPr/>
        </p:nvSpPr>
        <p:spPr>
          <a:xfrm>
            <a:off x="7524020" y="3213447"/>
            <a:ext cx="450000" cy="45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 58">
            <a:extLst>
              <a:ext uri="{FF2B5EF4-FFF2-40B4-BE49-F238E27FC236}">
                <a16:creationId xmlns="" xmlns:a16="http://schemas.microsoft.com/office/drawing/2014/main" id="{763127F4-11AD-4214-A703-EA2698AA547E}"/>
              </a:ext>
            </a:extLst>
          </p:cNvPr>
          <p:cNvSpPr/>
          <p:nvPr/>
        </p:nvSpPr>
        <p:spPr>
          <a:xfrm>
            <a:off x="7975283" y="3213447"/>
            <a:ext cx="450000" cy="45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 59">
            <a:extLst>
              <a:ext uri="{FF2B5EF4-FFF2-40B4-BE49-F238E27FC236}">
                <a16:creationId xmlns="" xmlns:a16="http://schemas.microsoft.com/office/drawing/2014/main" id="{B10B423F-7C99-4D51-8594-86B2EA869E7B}"/>
              </a:ext>
            </a:extLst>
          </p:cNvPr>
          <p:cNvSpPr/>
          <p:nvPr/>
        </p:nvSpPr>
        <p:spPr>
          <a:xfrm>
            <a:off x="10670459" y="3213447"/>
            <a:ext cx="450000" cy="45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 60">
            <a:extLst>
              <a:ext uri="{FF2B5EF4-FFF2-40B4-BE49-F238E27FC236}">
                <a16:creationId xmlns="" xmlns:a16="http://schemas.microsoft.com/office/drawing/2014/main" id="{9EC42FFB-2503-44CB-B1CB-1659EF0AA407}"/>
              </a:ext>
            </a:extLst>
          </p:cNvPr>
          <p:cNvSpPr/>
          <p:nvPr/>
        </p:nvSpPr>
        <p:spPr>
          <a:xfrm>
            <a:off x="8425283" y="3213447"/>
            <a:ext cx="450000" cy="45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 61">
            <a:extLst>
              <a:ext uri="{FF2B5EF4-FFF2-40B4-BE49-F238E27FC236}">
                <a16:creationId xmlns="" xmlns:a16="http://schemas.microsoft.com/office/drawing/2014/main" id="{1AF1C397-CCAF-4F89-A984-0A0A741F802E}"/>
              </a:ext>
            </a:extLst>
          </p:cNvPr>
          <p:cNvSpPr/>
          <p:nvPr/>
        </p:nvSpPr>
        <p:spPr>
          <a:xfrm>
            <a:off x="8880183" y="3205058"/>
            <a:ext cx="450000" cy="45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矩形 62">
            <a:extLst>
              <a:ext uri="{FF2B5EF4-FFF2-40B4-BE49-F238E27FC236}">
                <a16:creationId xmlns="" xmlns:a16="http://schemas.microsoft.com/office/drawing/2014/main" id="{A127DD38-DEE4-4AF1-8446-3D29E04D6C26}"/>
              </a:ext>
            </a:extLst>
          </p:cNvPr>
          <p:cNvSpPr/>
          <p:nvPr/>
        </p:nvSpPr>
        <p:spPr>
          <a:xfrm>
            <a:off x="9325283" y="3213447"/>
            <a:ext cx="450000" cy="45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>
            <a:extLst>
              <a:ext uri="{FF2B5EF4-FFF2-40B4-BE49-F238E27FC236}">
                <a16:creationId xmlns="" xmlns:a16="http://schemas.microsoft.com/office/drawing/2014/main" id="{913F8D52-DC56-4E82-A700-6EA33AC347D7}"/>
              </a:ext>
            </a:extLst>
          </p:cNvPr>
          <p:cNvSpPr/>
          <p:nvPr/>
        </p:nvSpPr>
        <p:spPr>
          <a:xfrm>
            <a:off x="9775283" y="3213447"/>
            <a:ext cx="450000" cy="45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矩形 64">
            <a:extLst>
              <a:ext uri="{FF2B5EF4-FFF2-40B4-BE49-F238E27FC236}">
                <a16:creationId xmlns="" xmlns:a16="http://schemas.microsoft.com/office/drawing/2014/main" id="{7022362B-9B96-4491-BAC9-35E15DD3554F}"/>
              </a:ext>
            </a:extLst>
          </p:cNvPr>
          <p:cNvSpPr/>
          <p:nvPr/>
        </p:nvSpPr>
        <p:spPr>
          <a:xfrm>
            <a:off x="10220459" y="3213447"/>
            <a:ext cx="450000" cy="45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矩形 65">
            <a:extLst>
              <a:ext uri="{FF2B5EF4-FFF2-40B4-BE49-F238E27FC236}">
                <a16:creationId xmlns="" xmlns:a16="http://schemas.microsoft.com/office/drawing/2014/main" id="{32D3002B-6B92-4D30-9546-7550150ECD1E}"/>
              </a:ext>
            </a:extLst>
          </p:cNvPr>
          <p:cNvSpPr/>
          <p:nvPr/>
        </p:nvSpPr>
        <p:spPr>
          <a:xfrm>
            <a:off x="7524020" y="3663447"/>
            <a:ext cx="450000" cy="45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矩形 66">
            <a:extLst>
              <a:ext uri="{FF2B5EF4-FFF2-40B4-BE49-F238E27FC236}">
                <a16:creationId xmlns="" xmlns:a16="http://schemas.microsoft.com/office/drawing/2014/main" id="{3681AB9A-F953-4599-AC97-6BE0072399AA}"/>
              </a:ext>
            </a:extLst>
          </p:cNvPr>
          <p:cNvSpPr/>
          <p:nvPr/>
        </p:nvSpPr>
        <p:spPr>
          <a:xfrm>
            <a:off x="7975283" y="3663447"/>
            <a:ext cx="450000" cy="45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矩形 67">
            <a:extLst>
              <a:ext uri="{FF2B5EF4-FFF2-40B4-BE49-F238E27FC236}">
                <a16:creationId xmlns="" xmlns:a16="http://schemas.microsoft.com/office/drawing/2014/main" id="{7D1A8CD4-DF13-40D1-90B7-6F14DFB3D8CE}"/>
              </a:ext>
            </a:extLst>
          </p:cNvPr>
          <p:cNvSpPr/>
          <p:nvPr/>
        </p:nvSpPr>
        <p:spPr>
          <a:xfrm>
            <a:off x="10670459" y="3663447"/>
            <a:ext cx="450000" cy="45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矩形 68">
            <a:extLst>
              <a:ext uri="{FF2B5EF4-FFF2-40B4-BE49-F238E27FC236}">
                <a16:creationId xmlns="" xmlns:a16="http://schemas.microsoft.com/office/drawing/2014/main" id="{28E08F29-0478-4C07-9C29-4216C16D2992}"/>
              </a:ext>
            </a:extLst>
          </p:cNvPr>
          <p:cNvSpPr/>
          <p:nvPr/>
        </p:nvSpPr>
        <p:spPr>
          <a:xfrm>
            <a:off x="8425283" y="3663447"/>
            <a:ext cx="450000" cy="45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矩形 69">
            <a:extLst>
              <a:ext uri="{FF2B5EF4-FFF2-40B4-BE49-F238E27FC236}">
                <a16:creationId xmlns="" xmlns:a16="http://schemas.microsoft.com/office/drawing/2014/main" id="{80CDF1B8-928D-45A4-87BB-6C951934C4E9}"/>
              </a:ext>
            </a:extLst>
          </p:cNvPr>
          <p:cNvSpPr/>
          <p:nvPr/>
        </p:nvSpPr>
        <p:spPr>
          <a:xfrm>
            <a:off x="8871794" y="3663447"/>
            <a:ext cx="450000" cy="45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矩形 70">
            <a:extLst>
              <a:ext uri="{FF2B5EF4-FFF2-40B4-BE49-F238E27FC236}">
                <a16:creationId xmlns="" xmlns:a16="http://schemas.microsoft.com/office/drawing/2014/main" id="{5644B2F7-3ECD-4AD2-9DAC-65C8BF70E61F}"/>
              </a:ext>
            </a:extLst>
          </p:cNvPr>
          <p:cNvSpPr/>
          <p:nvPr/>
        </p:nvSpPr>
        <p:spPr>
          <a:xfrm>
            <a:off x="9325283" y="3663447"/>
            <a:ext cx="450000" cy="45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矩形 71">
            <a:extLst>
              <a:ext uri="{FF2B5EF4-FFF2-40B4-BE49-F238E27FC236}">
                <a16:creationId xmlns="" xmlns:a16="http://schemas.microsoft.com/office/drawing/2014/main" id="{74E261DB-5A04-4704-8324-1B3E6D50B448}"/>
              </a:ext>
            </a:extLst>
          </p:cNvPr>
          <p:cNvSpPr/>
          <p:nvPr/>
        </p:nvSpPr>
        <p:spPr>
          <a:xfrm>
            <a:off x="9775283" y="3663447"/>
            <a:ext cx="450000" cy="45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矩形 72">
            <a:extLst>
              <a:ext uri="{FF2B5EF4-FFF2-40B4-BE49-F238E27FC236}">
                <a16:creationId xmlns="" xmlns:a16="http://schemas.microsoft.com/office/drawing/2014/main" id="{43A588CB-D018-4C75-B493-6451C63904E0}"/>
              </a:ext>
            </a:extLst>
          </p:cNvPr>
          <p:cNvSpPr/>
          <p:nvPr/>
        </p:nvSpPr>
        <p:spPr>
          <a:xfrm>
            <a:off x="10220459" y="3663447"/>
            <a:ext cx="450000" cy="45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矩形 73">
            <a:extLst>
              <a:ext uri="{FF2B5EF4-FFF2-40B4-BE49-F238E27FC236}">
                <a16:creationId xmlns="" xmlns:a16="http://schemas.microsoft.com/office/drawing/2014/main" id="{F6AAF1E1-B7DD-4E00-956F-700CCD4CFBF0}"/>
              </a:ext>
            </a:extLst>
          </p:cNvPr>
          <p:cNvSpPr/>
          <p:nvPr/>
        </p:nvSpPr>
        <p:spPr>
          <a:xfrm>
            <a:off x="7975588" y="945180"/>
            <a:ext cx="450000" cy="45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矩形 74">
            <a:extLst>
              <a:ext uri="{FF2B5EF4-FFF2-40B4-BE49-F238E27FC236}">
                <a16:creationId xmlns="" xmlns:a16="http://schemas.microsoft.com/office/drawing/2014/main" id="{BB62AEB1-205E-408F-B032-B9E18BBCD005}"/>
              </a:ext>
            </a:extLst>
          </p:cNvPr>
          <p:cNvSpPr/>
          <p:nvPr/>
        </p:nvSpPr>
        <p:spPr>
          <a:xfrm>
            <a:off x="8426002" y="944638"/>
            <a:ext cx="450000" cy="45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矩形 75">
            <a:extLst>
              <a:ext uri="{FF2B5EF4-FFF2-40B4-BE49-F238E27FC236}">
                <a16:creationId xmlns="" xmlns:a16="http://schemas.microsoft.com/office/drawing/2014/main" id="{9D36E012-1AA7-405D-B676-0D61C46E80EB}"/>
              </a:ext>
            </a:extLst>
          </p:cNvPr>
          <p:cNvSpPr/>
          <p:nvPr/>
        </p:nvSpPr>
        <p:spPr>
          <a:xfrm>
            <a:off x="8873061" y="945184"/>
            <a:ext cx="450000" cy="45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矩形 76">
            <a:extLst>
              <a:ext uri="{FF2B5EF4-FFF2-40B4-BE49-F238E27FC236}">
                <a16:creationId xmlns="" xmlns:a16="http://schemas.microsoft.com/office/drawing/2014/main" id="{5BE58C4C-6FBE-41D6-84A1-C7391DD07D15}"/>
              </a:ext>
            </a:extLst>
          </p:cNvPr>
          <p:cNvSpPr/>
          <p:nvPr/>
        </p:nvSpPr>
        <p:spPr>
          <a:xfrm>
            <a:off x="8424178" y="1851281"/>
            <a:ext cx="450000" cy="45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矩形 77">
            <a:extLst>
              <a:ext uri="{FF2B5EF4-FFF2-40B4-BE49-F238E27FC236}">
                <a16:creationId xmlns="" xmlns:a16="http://schemas.microsoft.com/office/drawing/2014/main" id="{F6323550-C367-4B21-8804-1D96BCECF42E}"/>
              </a:ext>
            </a:extLst>
          </p:cNvPr>
          <p:cNvSpPr/>
          <p:nvPr/>
        </p:nvSpPr>
        <p:spPr>
          <a:xfrm>
            <a:off x="9319737" y="2759431"/>
            <a:ext cx="450000" cy="45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矩形 78">
            <a:extLst>
              <a:ext uri="{FF2B5EF4-FFF2-40B4-BE49-F238E27FC236}">
                <a16:creationId xmlns="" xmlns:a16="http://schemas.microsoft.com/office/drawing/2014/main" id="{C86FCC9E-8698-468A-9C6D-28E233483F14}"/>
              </a:ext>
            </a:extLst>
          </p:cNvPr>
          <p:cNvSpPr/>
          <p:nvPr/>
        </p:nvSpPr>
        <p:spPr>
          <a:xfrm>
            <a:off x="9767324" y="2760401"/>
            <a:ext cx="450000" cy="45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矩形 79">
            <a:extLst>
              <a:ext uri="{FF2B5EF4-FFF2-40B4-BE49-F238E27FC236}">
                <a16:creationId xmlns="" xmlns:a16="http://schemas.microsoft.com/office/drawing/2014/main" id="{E69D21F4-FD95-4438-9CE1-773852E20E9C}"/>
              </a:ext>
            </a:extLst>
          </p:cNvPr>
          <p:cNvSpPr/>
          <p:nvPr/>
        </p:nvSpPr>
        <p:spPr>
          <a:xfrm>
            <a:off x="10217689" y="2760401"/>
            <a:ext cx="450000" cy="45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矩形 80">
            <a:extLst>
              <a:ext uri="{FF2B5EF4-FFF2-40B4-BE49-F238E27FC236}">
                <a16:creationId xmlns="" xmlns:a16="http://schemas.microsoft.com/office/drawing/2014/main" id="{9B5CD8AB-8BF4-41FC-A8F8-C36E2D696AFF}"/>
              </a:ext>
            </a:extLst>
          </p:cNvPr>
          <p:cNvSpPr/>
          <p:nvPr/>
        </p:nvSpPr>
        <p:spPr>
          <a:xfrm>
            <a:off x="10666985" y="2759431"/>
            <a:ext cx="450000" cy="45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6684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解题思路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="" xmlns:a16="http://schemas.microsoft.com/office/drawing/2014/main" id="{8DBCF331-840D-4379-9B62-4F5BF3BA1086}"/>
              </a:ext>
            </a:extLst>
          </p:cNvPr>
          <p:cNvSpPr txBox="1"/>
          <p:nvPr/>
        </p:nvSpPr>
        <p:spPr>
          <a:xfrm>
            <a:off x="5754851" y="2012628"/>
            <a:ext cx="682295" cy="696188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02</a:t>
            </a:r>
            <a:endParaRPr lang="zh-CN" altLang="en-US" spc="100" dirty="0">
              <a:solidFill>
                <a:schemeClr val="bg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1567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721CC609-BB4C-47A0-B241-304CB7E5E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1"/>
            <a:ext cx="10801350" cy="1015999"/>
          </a:xfrm>
        </p:spPr>
        <p:txBody>
          <a:bodyPr/>
          <a:lstStyle/>
          <a:p>
            <a:r>
              <a:rPr lang="zh-CN" altLang="en-US" dirty="0" smtClean="0"/>
              <a:t>解题思路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556E4218-22B5-417C-9813-D16238AA6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599" y="6515100"/>
            <a:ext cx="2886075" cy="206381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  <a:pPr/>
              <a:t>7</a:t>
            </a:fld>
            <a:endParaRPr lang="zh-CN" altLang="en-US"/>
          </a:p>
        </p:txBody>
      </p:sp>
      <p:sp>
        <p:nvSpPr>
          <p:cNvPr id="21" name="ïşļiḋê">
            <a:extLst>
              <a:ext uri="{FF2B5EF4-FFF2-40B4-BE49-F238E27FC236}">
                <a16:creationId xmlns="" xmlns:a16="http://schemas.microsoft.com/office/drawing/2014/main" id="{FBFE738B-89F7-4FFA-9DAA-369DB2462C76}"/>
              </a:ext>
            </a:extLst>
          </p:cNvPr>
          <p:cNvSpPr txBox="1"/>
          <p:nvPr/>
        </p:nvSpPr>
        <p:spPr>
          <a:xfrm>
            <a:off x="5866518" y="1612456"/>
            <a:ext cx="5488161" cy="3750722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normAutofit/>
          </a:bodyPr>
          <a:lstStyle/>
          <a:p>
            <a:pPr marL="0" marR="0" lvl="0" indent="0" defTabSz="913765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defRPr/>
            </a:pPr>
            <a:r>
              <a:rPr lang="en-US" altLang="zh-CN" sz="1200" b="1" dirty="0" smtClean="0">
                <a:solidFill>
                  <a:srgbClr val="000000"/>
                </a:solidFill>
              </a:rPr>
              <a:t>1</a:t>
            </a:r>
            <a:r>
              <a:rPr lang="zh-CN" altLang="en-US" sz="1200" b="1" dirty="0" smtClean="0">
                <a:solidFill>
                  <a:srgbClr val="000000"/>
                </a:solidFill>
              </a:rPr>
              <a:t>）每一行的一组小格子认为是一面墙</a:t>
            </a:r>
          </a:p>
          <a:p>
            <a:pPr marL="0" marR="0" lvl="0" indent="0" defTabSz="913765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defRPr/>
            </a:pPr>
            <a:endParaRPr lang="zh-CN" altLang="en-US" sz="1200" b="1" dirty="0" smtClean="0">
              <a:solidFill>
                <a:srgbClr val="000000"/>
              </a:solidFill>
            </a:endParaRPr>
          </a:p>
          <a:p>
            <a:pPr marL="0" marR="0" lvl="0" indent="0" defTabSz="913765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defRPr/>
            </a:pPr>
            <a:r>
              <a:rPr lang="en-US" altLang="zh-CN" sz="1200" b="1" dirty="0">
                <a:solidFill>
                  <a:srgbClr val="000000"/>
                </a:solidFill>
              </a:rPr>
              <a:t>2</a:t>
            </a:r>
            <a:r>
              <a:rPr lang="zh-CN" altLang="en-US" sz="1200" b="1" dirty="0" smtClean="0">
                <a:solidFill>
                  <a:srgbClr val="000000"/>
                </a:solidFill>
              </a:rPr>
              <a:t>）最右和最上的也认为是一面墙</a:t>
            </a:r>
          </a:p>
          <a:p>
            <a:pPr marL="0" marR="0" lvl="0" indent="0" defTabSz="913765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defRPr/>
            </a:pPr>
            <a:endParaRPr lang="zh-CN" altLang="en-US" sz="1200" b="1" dirty="0" smtClean="0">
              <a:solidFill>
                <a:srgbClr val="000000"/>
              </a:solidFill>
            </a:endParaRPr>
          </a:p>
          <a:p>
            <a:pPr marL="0" marR="0" lvl="0" indent="0" defTabSz="913765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defRPr/>
            </a:pPr>
            <a:r>
              <a:rPr lang="en-US" altLang="zh-CN" sz="1200" b="1" dirty="0" smtClean="0">
                <a:solidFill>
                  <a:srgbClr val="000000"/>
                </a:solidFill>
              </a:rPr>
              <a:t>3</a:t>
            </a:r>
            <a:r>
              <a:rPr lang="zh-CN" altLang="en-US" sz="1200" b="1" dirty="0" smtClean="0">
                <a:solidFill>
                  <a:srgbClr val="000000"/>
                </a:solidFill>
              </a:rPr>
              <a:t>）两</a:t>
            </a:r>
            <a:r>
              <a:rPr lang="zh-CN" altLang="en-US" sz="1200" b="1" dirty="0">
                <a:solidFill>
                  <a:srgbClr val="000000"/>
                </a:solidFill>
              </a:rPr>
              <a:t>两</a:t>
            </a:r>
            <a:r>
              <a:rPr lang="zh-CN" altLang="en-US" sz="1200" b="1" dirty="0" smtClean="0">
                <a:solidFill>
                  <a:srgbClr val="000000"/>
                </a:solidFill>
              </a:rPr>
              <a:t>比较所有的</a:t>
            </a:r>
            <a:r>
              <a:rPr lang="zh-CN" altLang="en-US" sz="1200" b="1" dirty="0">
                <a:solidFill>
                  <a:srgbClr val="000000"/>
                </a:solidFill>
              </a:rPr>
              <a:t>墙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，找到形如“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7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”的两面</a:t>
            </a:r>
            <a:r>
              <a:rPr lang="zh-CN" altLang="en-US" sz="1200" b="1" dirty="0">
                <a:solidFill>
                  <a:srgbClr val="000000"/>
                </a:solidFill>
              </a:rPr>
              <a:t>墙，把堵住的方格</a:t>
            </a:r>
            <a:r>
              <a:rPr lang="zh-CN" altLang="en-US" sz="1200" b="1" dirty="0" smtClean="0">
                <a:solidFill>
                  <a:srgbClr val="000000"/>
                </a:solidFill>
              </a:rPr>
              <a:t>当作新的墙加到所有墙的集合中去</a:t>
            </a:r>
          </a:p>
          <a:p>
            <a:pPr marL="0" marR="0" lvl="0" indent="0" defTabSz="913765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defRPr/>
            </a:pPr>
            <a:endParaRPr lang="zh-CN" altLang="en-US" sz="1200" b="1" dirty="0" smtClean="0">
              <a:solidFill>
                <a:srgbClr val="000000"/>
              </a:solidFill>
            </a:endParaRPr>
          </a:p>
          <a:p>
            <a:pPr marL="0" marR="0" lvl="0" indent="0" defTabSz="913765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defRPr/>
            </a:pPr>
            <a:r>
              <a:rPr lang="en-US" altLang="zh-CN" sz="1200" b="1" dirty="0" smtClean="0">
                <a:solidFill>
                  <a:srgbClr val="000000"/>
                </a:solidFill>
              </a:rPr>
              <a:t>4</a:t>
            </a:r>
            <a:r>
              <a:rPr lang="zh-CN" altLang="en-US" sz="1200" b="1" dirty="0" smtClean="0">
                <a:solidFill>
                  <a:srgbClr val="000000"/>
                </a:solidFill>
              </a:rPr>
              <a:t>）遍历结束之后，计算我们所有墙</a:t>
            </a:r>
            <a:r>
              <a:rPr lang="zh-CN" altLang="en-US" sz="1200" b="1" dirty="0">
                <a:solidFill>
                  <a:srgbClr val="000000"/>
                </a:solidFill>
              </a:rPr>
              <a:t>的</a:t>
            </a:r>
            <a:r>
              <a:rPr lang="zh-CN" altLang="en-US" sz="1200" b="1" dirty="0" smtClean="0">
                <a:solidFill>
                  <a:srgbClr val="000000"/>
                </a:solidFill>
              </a:rPr>
              <a:t>面积总和</a:t>
            </a:r>
            <a:r>
              <a:rPr lang="en-US" altLang="zh-CN" sz="1200" b="1" dirty="0" smtClean="0">
                <a:solidFill>
                  <a:srgbClr val="000000"/>
                </a:solidFill>
              </a:rPr>
              <a:t>S_2</a:t>
            </a:r>
            <a:r>
              <a:rPr lang="zh-CN" altLang="en-US" sz="1200" b="1" dirty="0" smtClean="0">
                <a:solidFill>
                  <a:srgbClr val="000000"/>
                </a:solidFill>
              </a:rPr>
              <a:t>，以及初始墙</a:t>
            </a:r>
            <a:r>
              <a:rPr lang="zh-CN" altLang="en-US" sz="1200" b="1" dirty="0">
                <a:solidFill>
                  <a:srgbClr val="000000"/>
                </a:solidFill>
              </a:rPr>
              <a:t>的</a:t>
            </a:r>
            <a:r>
              <a:rPr lang="zh-CN" altLang="en-US" sz="1200" b="1" dirty="0" smtClean="0">
                <a:solidFill>
                  <a:srgbClr val="000000"/>
                </a:solidFill>
              </a:rPr>
              <a:t>面积总和</a:t>
            </a:r>
            <a:r>
              <a:rPr lang="en-US" altLang="zh-CN" sz="1200" b="1" dirty="0" smtClean="0">
                <a:solidFill>
                  <a:srgbClr val="000000"/>
                </a:solidFill>
              </a:rPr>
              <a:t>S_1</a:t>
            </a:r>
            <a:endParaRPr lang="zh-CN" altLang="en-US" sz="1200" b="1" dirty="0" smtClean="0">
              <a:solidFill>
                <a:srgbClr val="000000"/>
              </a:solidFill>
            </a:endParaRPr>
          </a:p>
          <a:p>
            <a:pPr marL="0" marR="0" lvl="0" indent="0" defTabSz="913765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defRPr/>
            </a:pPr>
            <a:endParaRPr lang="zh-CN" altLang="en-US" sz="1200" b="1" dirty="0">
              <a:solidFill>
                <a:srgbClr val="000000"/>
              </a:solidFill>
            </a:endParaRPr>
          </a:p>
          <a:p>
            <a:pPr marL="0" marR="0" lvl="0" indent="0" defTabSz="913765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5)</a:t>
            </a:r>
            <a:r>
              <a:rPr kumimoji="0" lang="zh-CN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 </a:t>
            </a:r>
            <a:r>
              <a:rPr kumimoji="0" lang="en-US" altLang="zh-CN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S_</a:t>
            </a:r>
            <a:r>
              <a:rPr lang="en-US" altLang="zh-CN" sz="1200" b="1" dirty="0" smtClean="0">
                <a:solidFill>
                  <a:srgbClr val="000000"/>
                </a:solidFill>
              </a:rPr>
              <a:t>2</a:t>
            </a:r>
            <a:r>
              <a:rPr kumimoji="0" lang="mr-IN" altLang="zh-CN" sz="1200" b="1" i="0" u="none" strike="noStrike" kern="120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–</a:t>
            </a:r>
            <a:r>
              <a:rPr kumimoji="0" lang="zh-CN" altLang="en-US" sz="1200" b="1" i="0" u="none" strike="noStrike" kern="120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</a:t>
            </a:r>
            <a:r>
              <a:rPr kumimoji="0" lang="en-US" altLang="zh-CN" sz="1200" b="1" i="0" u="none" strike="noStrike" kern="120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S_1</a:t>
            </a:r>
            <a:r>
              <a:rPr kumimoji="0" lang="zh-CN" altLang="en-US" sz="1200" b="1" i="0" u="none" strike="noStrike" kern="120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即为结果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grpSp>
        <p:nvGrpSpPr>
          <p:cNvPr id="122" name="组合 121"/>
          <p:cNvGrpSpPr/>
          <p:nvPr/>
        </p:nvGrpSpPr>
        <p:grpSpPr>
          <a:xfrm>
            <a:off x="1169666" y="2060654"/>
            <a:ext cx="3596439" cy="450000"/>
            <a:chOff x="1169666" y="2060654"/>
            <a:chExt cx="3596439" cy="450000"/>
          </a:xfrm>
        </p:grpSpPr>
        <p:sp>
          <p:nvSpPr>
            <p:cNvPr id="40" name="矩形 39"/>
            <p:cNvSpPr/>
            <p:nvPr/>
          </p:nvSpPr>
          <p:spPr>
            <a:xfrm>
              <a:off x="1169666" y="2060654"/>
              <a:ext cx="450000" cy="45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矩形 40"/>
            <p:cNvSpPr/>
            <p:nvPr/>
          </p:nvSpPr>
          <p:spPr>
            <a:xfrm>
              <a:off x="1620929" y="2060654"/>
              <a:ext cx="450000" cy="45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矩形 41"/>
            <p:cNvSpPr/>
            <p:nvPr/>
          </p:nvSpPr>
          <p:spPr>
            <a:xfrm>
              <a:off x="4316105" y="2060654"/>
              <a:ext cx="450000" cy="45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矩形 42"/>
            <p:cNvSpPr/>
            <p:nvPr/>
          </p:nvSpPr>
          <p:spPr>
            <a:xfrm>
              <a:off x="2070929" y="2060654"/>
              <a:ext cx="450000" cy="45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矩形 43"/>
            <p:cNvSpPr/>
            <p:nvPr/>
          </p:nvSpPr>
          <p:spPr>
            <a:xfrm>
              <a:off x="2517440" y="2060654"/>
              <a:ext cx="450000" cy="45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矩形 44"/>
            <p:cNvSpPr/>
            <p:nvPr/>
          </p:nvSpPr>
          <p:spPr>
            <a:xfrm>
              <a:off x="2970929" y="2060654"/>
              <a:ext cx="450000" cy="45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/>
          </p:nvSpPr>
          <p:spPr>
            <a:xfrm>
              <a:off x="3420929" y="2060654"/>
              <a:ext cx="450000" cy="45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矩形 46"/>
            <p:cNvSpPr/>
            <p:nvPr/>
          </p:nvSpPr>
          <p:spPr>
            <a:xfrm>
              <a:off x="3866105" y="2060654"/>
              <a:ext cx="450000" cy="45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8" name="矩形 47"/>
          <p:cNvSpPr/>
          <p:nvPr/>
        </p:nvSpPr>
        <p:spPr>
          <a:xfrm>
            <a:off x="1169666" y="2510654"/>
            <a:ext cx="450000" cy="45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1620929" y="2510654"/>
            <a:ext cx="450000" cy="45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4316105" y="2510654"/>
            <a:ext cx="450000" cy="45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>
            <a:off x="2070929" y="2510654"/>
            <a:ext cx="450000" cy="45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/>
          <p:cNvSpPr/>
          <p:nvPr/>
        </p:nvSpPr>
        <p:spPr>
          <a:xfrm>
            <a:off x="2517440" y="2510654"/>
            <a:ext cx="450000" cy="45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 52"/>
          <p:cNvSpPr/>
          <p:nvPr/>
        </p:nvSpPr>
        <p:spPr>
          <a:xfrm>
            <a:off x="2970929" y="2510654"/>
            <a:ext cx="450000" cy="45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/>
          <p:cNvSpPr/>
          <p:nvPr/>
        </p:nvSpPr>
        <p:spPr>
          <a:xfrm>
            <a:off x="3420929" y="2510654"/>
            <a:ext cx="450000" cy="45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/>
          <p:cNvSpPr/>
          <p:nvPr/>
        </p:nvSpPr>
        <p:spPr>
          <a:xfrm>
            <a:off x="3866105" y="2510654"/>
            <a:ext cx="450000" cy="45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/>
          <p:cNvSpPr/>
          <p:nvPr/>
        </p:nvSpPr>
        <p:spPr>
          <a:xfrm>
            <a:off x="1172434" y="2961194"/>
            <a:ext cx="450000" cy="45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6"/>
          <p:cNvSpPr/>
          <p:nvPr/>
        </p:nvSpPr>
        <p:spPr>
          <a:xfrm>
            <a:off x="1623697" y="2961194"/>
            <a:ext cx="450000" cy="45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57"/>
          <p:cNvSpPr/>
          <p:nvPr/>
        </p:nvSpPr>
        <p:spPr>
          <a:xfrm>
            <a:off x="4318873" y="2961194"/>
            <a:ext cx="450000" cy="45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 58"/>
          <p:cNvSpPr/>
          <p:nvPr/>
        </p:nvSpPr>
        <p:spPr>
          <a:xfrm>
            <a:off x="2073697" y="2961194"/>
            <a:ext cx="450000" cy="45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 59"/>
          <p:cNvSpPr/>
          <p:nvPr/>
        </p:nvSpPr>
        <p:spPr>
          <a:xfrm>
            <a:off x="2520208" y="2961194"/>
            <a:ext cx="450000" cy="45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 60"/>
          <p:cNvSpPr/>
          <p:nvPr/>
        </p:nvSpPr>
        <p:spPr>
          <a:xfrm>
            <a:off x="2973697" y="2961194"/>
            <a:ext cx="450000" cy="45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 61"/>
          <p:cNvSpPr/>
          <p:nvPr/>
        </p:nvSpPr>
        <p:spPr>
          <a:xfrm>
            <a:off x="3423697" y="2961194"/>
            <a:ext cx="450000" cy="45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矩形 62"/>
          <p:cNvSpPr/>
          <p:nvPr/>
        </p:nvSpPr>
        <p:spPr>
          <a:xfrm>
            <a:off x="3868873" y="2961194"/>
            <a:ext cx="450000" cy="45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/>
          <p:cNvSpPr/>
          <p:nvPr/>
        </p:nvSpPr>
        <p:spPr>
          <a:xfrm>
            <a:off x="1172434" y="3411194"/>
            <a:ext cx="450000" cy="45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矩形 64"/>
          <p:cNvSpPr/>
          <p:nvPr/>
        </p:nvSpPr>
        <p:spPr>
          <a:xfrm>
            <a:off x="1623697" y="3411194"/>
            <a:ext cx="450000" cy="45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矩形 65"/>
          <p:cNvSpPr/>
          <p:nvPr/>
        </p:nvSpPr>
        <p:spPr>
          <a:xfrm>
            <a:off x="4318873" y="3411194"/>
            <a:ext cx="450000" cy="45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矩形 66"/>
          <p:cNvSpPr/>
          <p:nvPr/>
        </p:nvSpPr>
        <p:spPr>
          <a:xfrm>
            <a:off x="2073697" y="3411194"/>
            <a:ext cx="450000" cy="45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矩形 67"/>
          <p:cNvSpPr/>
          <p:nvPr/>
        </p:nvSpPr>
        <p:spPr>
          <a:xfrm>
            <a:off x="2520208" y="3411194"/>
            <a:ext cx="450000" cy="45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矩形 68"/>
          <p:cNvSpPr/>
          <p:nvPr/>
        </p:nvSpPr>
        <p:spPr>
          <a:xfrm>
            <a:off x="2973697" y="3411194"/>
            <a:ext cx="450000" cy="45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矩形 69"/>
          <p:cNvSpPr/>
          <p:nvPr/>
        </p:nvSpPr>
        <p:spPr>
          <a:xfrm>
            <a:off x="3423697" y="3411194"/>
            <a:ext cx="450000" cy="45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矩形 70"/>
          <p:cNvSpPr/>
          <p:nvPr/>
        </p:nvSpPr>
        <p:spPr>
          <a:xfrm>
            <a:off x="3868873" y="3411194"/>
            <a:ext cx="450000" cy="45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矩形 71"/>
          <p:cNvSpPr/>
          <p:nvPr/>
        </p:nvSpPr>
        <p:spPr>
          <a:xfrm>
            <a:off x="1172435" y="3867281"/>
            <a:ext cx="450000" cy="45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矩形 72"/>
          <p:cNvSpPr/>
          <p:nvPr/>
        </p:nvSpPr>
        <p:spPr>
          <a:xfrm>
            <a:off x="1623698" y="3867281"/>
            <a:ext cx="450000" cy="45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矩形 73"/>
          <p:cNvSpPr/>
          <p:nvPr/>
        </p:nvSpPr>
        <p:spPr>
          <a:xfrm>
            <a:off x="4318874" y="3867281"/>
            <a:ext cx="450000" cy="45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矩形 74"/>
          <p:cNvSpPr/>
          <p:nvPr/>
        </p:nvSpPr>
        <p:spPr>
          <a:xfrm>
            <a:off x="2073698" y="3867281"/>
            <a:ext cx="450000" cy="45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矩形 75"/>
          <p:cNvSpPr/>
          <p:nvPr/>
        </p:nvSpPr>
        <p:spPr>
          <a:xfrm>
            <a:off x="2520209" y="3867281"/>
            <a:ext cx="450000" cy="45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矩形 76"/>
          <p:cNvSpPr/>
          <p:nvPr/>
        </p:nvSpPr>
        <p:spPr>
          <a:xfrm>
            <a:off x="2973698" y="3867281"/>
            <a:ext cx="450000" cy="45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矩形 77"/>
          <p:cNvSpPr/>
          <p:nvPr/>
        </p:nvSpPr>
        <p:spPr>
          <a:xfrm>
            <a:off x="3423698" y="3867281"/>
            <a:ext cx="450000" cy="45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矩形 78"/>
          <p:cNvSpPr/>
          <p:nvPr/>
        </p:nvSpPr>
        <p:spPr>
          <a:xfrm>
            <a:off x="3868874" y="3867281"/>
            <a:ext cx="450000" cy="45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矩形 79"/>
          <p:cNvSpPr/>
          <p:nvPr/>
        </p:nvSpPr>
        <p:spPr>
          <a:xfrm>
            <a:off x="1172435" y="4317281"/>
            <a:ext cx="450000" cy="45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矩形 80"/>
          <p:cNvSpPr/>
          <p:nvPr/>
        </p:nvSpPr>
        <p:spPr>
          <a:xfrm>
            <a:off x="1623698" y="4317281"/>
            <a:ext cx="450000" cy="45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矩形 81"/>
          <p:cNvSpPr/>
          <p:nvPr/>
        </p:nvSpPr>
        <p:spPr>
          <a:xfrm>
            <a:off x="4318874" y="4317281"/>
            <a:ext cx="450000" cy="45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矩形 82"/>
          <p:cNvSpPr/>
          <p:nvPr/>
        </p:nvSpPr>
        <p:spPr>
          <a:xfrm>
            <a:off x="2073698" y="4317281"/>
            <a:ext cx="450000" cy="45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矩形 83"/>
          <p:cNvSpPr/>
          <p:nvPr/>
        </p:nvSpPr>
        <p:spPr>
          <a:xfrm>
            <a:off x="2520209" y="4317281"/>
            <a:ext cx="450000" cy="45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矩形 84"/>
          <p:cNvSpPr/>
          <p:nvPr/>
        </p:nvSpPr>
        <p:spPr>
          <a:xfrm>
            <a:off x="2973698" y="4317281"/>
            <a:ext cx="450000" cy="45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矩形 85"/>
          <p:cNvSpPr/>
          <p:nvPr/>
        </p:nvSpPr>
        <p:spPr>
          <a:xfrm>
            <a:off x="3423698" y="4317281"/>
            <a:ext cx="450000" cy="45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矩形 86"/>
          <p:cNvSpPr/>
          <p:nvPr/>
        </p:nvSpPr>
        <p:spPr>
          <a:xfrm>
            <a:off x="3868874" y="4317281"/>
            <a:ext cx="450000" cy="45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矩形 87"/>
          <p:cNvSpPr/>
          <p:nvPr/>
        </p:nvSpPr>
        <p:spPr>
          <a:xfrm>
            <a:off x="1172436" y="4773372"/>
            <a:ext cx="450000" cy="45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矩形 88"/>
          <p:cNvSpPr/>
          <p:nvPr/>
        </p:nvSpPr>
        <p:spPr>
          <a:xfrm>
            <a:off x="1623699" y="4773372"/>
            <a:ext cx="450000" cy="45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矩形 89"/>
          <p:cNvSpPr/>
          <p:nvPr/>
        </p:nvSpPr>
        <p:spPr>
          <a:xfrm>
            <a:off x="4318875" y="4773372"/>
            <a:ext cx="450000" cy="45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矩形 90"/>
          <p:cNvSpPr/>
          <p:nvPr/>
        </p:nvSpPr>
        <p:spPr>
          <a:xfrm>
            <a:off x="2073699" y="4773372"/>
            <a:ext cx="450000" cy="45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矩形 91"/>
          <p:cNvSpPr/>
          <p:nvPr/>
        </p:nvSpPr>
        <p:spPr>
          <a:xfrm>
            <a:off x="2520210" y="4773372"/>
            <a:ext cx="450000" cy="45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矩形 92"/>
          <p:cNvSpPr/>
          <p:nvPr/>
        </p:nvSpPr>
        <p:spPr>
          <a:xfrm>
            <a:off x="2973699" y="4773372"/>
            <a:ext cx="450000" cy="45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矩形 93"/>
          <p:cNvSpPr/>
          <p:nvPr/>
        </p:nvSpPr>
        <p:spPr>
          <a:xfrm>
            <a:off x="3423699" y="4773372"/>
            <a:ext cx="450000" cy="45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矩形 94"/>
          <p:cNvSpPr/>
          <p:nvPr/>
        </p:nvSpPr>
        <p:spPr>
          <a:xfrm>
            <a:off x="3868875" y="4773372"/>
            <a:ext cx="450000" cy="45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矩形 95"/>
          <p:cNvSpPr/>
          <p:nvPr/>
        </p:nvSpPr>
        <p:spPr>
          <a:xfrm>
            <a:off x="1172436" y="5223372"/>
            <a:ext cx="450000" cy="45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矩形 96"/>
          <p:cNvSpPr/>
          <p:nvPr/>
        </p:nvSpPr>
        <p:spPr>
          <a:xfrm>
            <a:off x="1623699" y="5223372"/>
            <a:ext cx="450000" cy="45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矩形 97"/>
          <p:cNvSpPr/>
          <p:nvPr/>
        </p:nvSpPr>
        <p:spPr>
          <a:xfrm>
            <a:off x="4318875" y="5223372"/>
            <a:ext cx="450000" cy="45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矩形 98"/>
          <p:cNvSpPr/>
          <p:nvPr/>
        </p:nvSpPr>
        <p:spPr>
          <a:xfrm>
            <a:off x="2073699" y="5223372"/>
            <a:ext cx="450000" cy="45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矩形 99"/>
          <p:cNvSpPr/>
          <p:nvPr/>
        </p:nvSpPr>
        <p:spPr>
          <a:xfrm>
            <a:off x="2520210" y="5223372"/>
            <a:ext cx="450000" cy="45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矩形 100"/>
          <p:cNvSpPr/>
          <p:nvPr/>
        </p:nvSpPr>
        <p:spPr>
          <a:xfrm>
            <a:off x="2973699" y="5223372"/>
            <a:ext cx="450000" cy="45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矩形 101"/>
          <p:cNvSpPr/>
          <p:nvPr/>
        </p:nvSpPr>
        <p:spPr>
          <a:xfrm>
            <a:off x="3423699" y="5223372"/>
            <a:ext cx="450000" cy="45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矩形 102"/>
          <p:cNvSpPr/>
          <p:nvPr/>
        </p:nvSpPr>
        <p:spPr>
          <a:xfrm>
            <a:off x="3868875" y="5223372"/>
            <a:ext cx="450000" cy="45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矩形 103"/>
          <p:cNvSpPr/>
          <p:nvPr/>
        </p:nvSpPr>
        <p:spPr>
          <a:xfrm>
            <a:off x="1624004" y="2505105"/>
            <a:ext cx="450000" cy="45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矩形 104"/>
          <p:cNvSpPr/>
          <p:nvPr/>
        </p:nvSpPr>
        <p:spPr>
          <a:xfrm>
            <a:off x="2074418" y="2504563"/>
            <a:ext cx="450000" cy="45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矩形 105"/>
          <p:cNvSpPr/>
          <p:nvPr/>
        </p:nvSpPr>
        <p:spPr>
          <a:xfrm>
            <a:off x="2521477" y="2505109"/>
            <a:ext cx="450000" cy="45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矩形 106"/>
          <p:cNvSpPr/>
          <p:nvPr/>
        </p:nvSpPr>
        <p:spPr>
          <a:xfrm>
            <a:off x="2072594" y="3411206"/>
            <a:ext cx="450000" cy="45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" name="矩形 107"/>
          <p:cNvSpPr/>
          <p:nvPr/>
        </p:nvSpPr>
        <p:spPr>
          <a:xfrm>
            <a:off x="2968153" y="4319356"/>
            <a:ext cx="450000" cy="45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" name="矩形 108"/>
          <p:cNvSpPr/>
          <p:nvPr/>
        </p:nvSpPr>
        <p:spPr>
          <a:xfrm>
            <a:off x="3415740" y="4320326"/>
            <a:ext cx="450000" cy="45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" name="矩形 109"/>
          <p:cNvSpPr/>
          <p:nvPr/>
        </p:nvSpPr>
        <p:spPr>
          <a:xfrm>
            <a:off x="3866105" y="4320326"/>
            <a:ext cx="450000" cy="45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" name="矩形 110"/>
          <p:cNvSpPr/>
          <p:nvPr/>
        </p:nvSpPr>
        <p:spPr>
          <a:xfrm>
            <a:off x="4315401" y="4319356"/>
            <a:ext cx="450000" cy="45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3" name="组合 112"/>
          <p:cNvGrpSpPr/>
          <p:nvPr/>
        </p:nvGrpSpPr>
        <p:grpSpPr>
          <a:xfrm>
            <a:off x="2974377" y="4766722"/>
            <a:ext cx="1798083" cy="906159"/>
            <a:chOff x="8034057" y="4484782"/>
            <a:chExt cx="1798083" cy="906159"/>
          </a:xfrm>
          <a:solidFill>
            <a:schemeClr val="tx2">
              <a:lumMod val="50000"/>
            </a:schemeClr>
          </a:solidFill>
        </p:grpSpPr>
        <p:sp>
          <p:nvSpPr>
            <p:cNvPr id="114" name="矩形 113"/>
            <p:cNvSpPr/>
            <p:nvPr/>
          </p:nvSpPr>
          <p:spPr>
            <a:xfrm>
              <a:off x="8034057" y="4484782"/>
              <a:ext cx="450000" cy="45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5" name="矩形 114"/>
            <p:cNvSpPr/>
            <p:nvPr/>
          </p:nvSpPr>
          <p:spPr>
            <a:xfrm>
              <a:off x="8482590" y="4489903"/>
              <a:ext cx="450000" cy="45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6" name="矩形 115"/>
            <p:cNvSpPr/>
            <p:nvPr/>
          </p:nvSpPr>
          <p:spPr>
            <a:xfrm>
              <a:off x="8932590" y="4489903"/>
              <a:ext cx="450000" cy="45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7" name="矩形 116"/>
            <p:cNvSpPr/>
            <p:nvPr/>
          </p:nvSpPr>
          <p:spPr>
            <a:xfrm>
              <a:off x="8034057" y="4936514"/>
              <a:ext cx="450000" cy="45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8" name="矩形 117"/>
            <p:cNvSpPr/>
            <p:nvPr/>
          </p:nvSpPr>
          <p:spPr>
            <a:xfrm>
              <a:off x="9382140" y="4488374"/>
              <a:ext cx="450000" cy="45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9" name="矩形 118"/>
            <p:cNvSpPr/>
            <p:nvPr/>
          </p:nvSpPr>
          <p:spPr>
            <a:xfrm>
              <a:off x="8482590" y="4940941"/>
              <a:ext cx="450000" cy="45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0" name="矩形 119"/>
            <p:cNvSpPr/>
            <p:nvPr/>
          </p:nvSpPr>
          <p:spPr>
            <a:xfrm>
              <a:off x="8927930" y="4940941"/>
              <a:ext cx="450000" cy="45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1" name="矩形 120"/>
            <p:cNvSpPr/>
            <p:nvPr/>
          </p:nvSpPr>
          <p:spPr>
            <a:xfrm>
              <a:off x="9379180" y="4940941"/>
              <a:ext cx="450000" cy="45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3" name="组合 122"/>
          <p:cNvGrpSpPr/>
          <p:nvPr/>
        </p:nvGrpSpPr>
        <p:grpSpPr>
          <a:xfrm rot="16200000">
            <a:off x="3468803" y="3656387"/>
            <a:ext cx="3596439" cy="450000"/>
            <a:chOff x="1169666" y="2060654"/>
            <a:chExt cx="3596439" cy="450000"/>
          </a:xfrm>
          <a:solidFill>
            <a:srgbClr val="00B050"/>
          </a:solidFill>
        </p:grpSpPr>
        <p:sp>
          <p:nvSpPr>
            <p:cNvPr id="124" name="矩形 123"/>
            <p:cNvSpPr/>
            <p:nvPr/>
          </p:nvSpPr>
          <p:spPr>
            <a:xfrm>
              <a:off x="1169666" y="2060654"/>
              <a:ext cx="450000" cy="45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5" name="矩形 124"/>
            <p:cNvSpPr/>
            <p:nvPr/>
          </p:nvSpPr>
          <p:spPr>
            <a:xfrm>
              <a:off x="1620929" y="2060654"/>
              <a:ext cx="450000" cy="45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6" name="矩形 125"/>
            <p:cNvSpPr/>
            <p:nvPr/>
          </p:nvSpPr>
          <p:spPr>
            <a:xfrm>
              <a:off x="4316105" y="2060654"/>
              <a:ext cx="450000" cy="45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" name="矩形 126"/>
            <p:cNvSpPr/>
            <p:nvPr/>
          </p:nvSpPr>
          <p:spPr>
            <a:xfrm>
              <a:off x="2070929" y="2060654"/>
              <a:ext cx="450000" cy="45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8" name="矩形 127"/>
            <p:cNvSpPr/>
            <p:nvPr/>
          </p:nvSpPr>
          <p:spPr>
            <a:xfrm>
              <a:off x="2517440" y="2060654"/>
              <a:ext cx="450000" cy="45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9" name="矩形 128"/>
            <p:cNvSpPr/>
            <p:nvPr/>
          </p:nvSpPr>
          <p:spPr>
            <a:xfrm>
              <a:off x="2970929" y="2060654"/>
              <a:ext cx="450000" cy="45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0" name="矩形 129"/>
            <p:cNvSpPr/>
            <p:nvPr/>
          </p:nvSpPr>
          <p:spPr>
            <a:xfrm>
              <a:off x="3420929" y="2060654"/>
              <a:ext cx="450000" cy="45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1" name="矩形 130"/>
            <p:cNvSpPr/>
            <p:nvPr/>
          </p:nvSpPr>
          <p:spPr>
            <a:xfrm>
              <a:off x="3866105" y="2060654"/>
              <a:ext cx="450000" cy="45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2" name="组合 111">
            <a:extLst>
              <a:ext uri="{FF2B5EF4-FFF2-40B4-BE49-F238E27FC236}">
                <a16:creationId xmlns="" xmlns:a16="http://schemas.microsoft.com/office/drawing/2014/main" id="{E18DDC63-8063-4FEF-9B1A-3B24AFDC07E2}"/>
              </a:ext>
            </a:extLst>
          </p:cNvPr>
          <p:cNvGrpSpPr/>
          <p:nvPr/>
        </p:nvGrpSpPr>
        <p:grpSpPr>
          <a:xfrm>
            <a:off x="1168962" y="1387456"/>
            <a:ext cx="3596439" cy="450000"/>
            <a:chOff x="1169666" y="2060654"/>
            <a:chExt cx="3596439" cy="450000"/>
          </a:xfrm>
          <a:solidFill>
            <a:srgbClr val="00B050"/>
          </a:solidFill>
        </p:grpSpPr>
        <p:sp>
          <p:nvSpPr>
            <p:cNvPr id="132" name="矩形 131">
              <a:extLst>
                <a:ext uri="{FF2B5EF4-FFF2-40B4-BE49-F238E27FC236}">
                  <a16:creationId xmlns="" xmlns:a16="http://schemas.microsoft.com/office/drawing/2014/main" id="{F3975D83-1B3B-45A5-8A6B-5214FA4FE3AF}"/>
                </a:ext>
              </a:extLst>
            </p:cNvPr>
            <p:cNvSpPr/>
            <p:nvPr/>
          </p:nvSpPr>
          <p:spPr>
            <a:xfrm>
              <a:off x="1169666" y="2060654"/>
              <a:ext cx="450000" cy="45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3" name="矩形 132">
              <a:extLst>
                <a:ext uri="{FF2B5EF4-FFF2-40B4-BE49-F238E27FC236}">
                  <a16:creationId xmlns="" xmlns:a16="http://schemas.microsoft.com/office/drawing/2014/main" id="{F575971F-ABD9-4E5F-9581-AC0664823DD6}"/>
                </a:ext>
              </a:extLst>
            </p:cNvPr>
            <p:cNvSpPr/>
            <p:nvPr/>
          </p:nvSpPr>
          <p:spPr>
            <a:xfrm>
              <a:off x="1620929" y="2060654"/>
              <a:ext cx="450000" cy="45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4" name="矩形 133">
              <a:extLst>
                <a:ext uri="{FF2B5EF4-FFF2-40B4-BE49-F238E27FC236}">
                  <a16:creationId xmlns="" xmlns:a16="http://schemas.microsoft.com/office/drawing/2014/main" id="{2882352A-5B97-4871-A65A-93BEAA7A870E}"/>
                </a:ext>
              </a:extLst>
            </p:cNvPr>
            <p:cNvSpPr/>
            <p:nvPr/>
          </p:nvSpPr>
          <p:spPr>
            <a:xfrm>
              <a:off x="4316105" y="2060654"/>
              <a:ext cx="450000" cy="45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5" name="矩形 134">
              <a:extLst>
                <a:ext uri="{FF2B5EF4-FFF2-40B4-BE49-F238E27FC236}">
                  <a16:creationId xmlns="" xmlns:a16="http://schemas.microsoft.com/office/drawing/2014/main" id="{8DBA1B85-4092-492E-9D81-BDA427D07443}"/>
                </a:ext>
              </a:extLst>
            </p:cNvPr>
            <p:cNvSpPr/>
            <p:nvPr/>
          </p:nvSpPr>
          <p:spPr>
            <a:xfrm>
              <a:off x="2070929" y="2060654"/>
              <a:ext cx="450000" cy="45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6" name="矩形 135">
              <a:extLst>
                <a:ext uri="{FF2B5EF4-FFF2-40B4-BE49-F238E27FC236}">
                  <a16:creationId xmlns="" xmlns:a16="http://schemas.microsoft.com/office/drawing/2014/main" id="{9F5B8669-049D-4482-A014-BEC2D1CEDB55}"/>
                </a:ext>
              </a:extLst>
            </p:cNvPr>
            <p:cNvSpPr/>
            <p:nvPr/>
          </p:nvSpPr>
          <p:spPr>
            <a:xfrm>
              <a:off x="2517440" y="2060654"/>
              <a:ext cx="450000" cy="45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7" name="矩形 136">
              <a:extLst>
                <a:ext uri="{FF2B5EF4-FFF2-40B4-BE49-F238E27FC236}">
                  <a16:creationId xmlns="" xmlns:a16="http://schemas.microsoft.com/office/drawing/2014/main" id="{EFA36B9F-2F40-44C3-BBA7-35ED4AE02EB1}"/>
                </a:ext>
              </a:extLst>
            </p:cNvPr>
            <p:cNvSpPr/>
            <p:nvPr/>
          </p:nvSpPr>
          <p:spPr>
            <a:xfrm>
              <a:off x="2970929" y="2060654"/>
              <a:ext cx="450000" cy="45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8" name="矩形 137">
              <a:extLst>
                <a:ext uri="{FF2B5EF4-FFF2-40B4-BE49-F238E27FC236}">
                  <a16:creationId xmlns="" xmlns:a16="http://schemas.microsoft.com/office/drawing/2014/main" id="{F33C8E02-A37D-4D7D-A64E-262B7D89A65B}"/>
                </a:ext>
              </a:extLst>
            </p:cNvPr>
            <p:cNvSpPr/>
            <p:nvPr/>
          </p:nvSpPr>
          <p:spPr>
            <a:xfrm>
              <a:off x="3420929" y="2060654"/>
              <a:ext cx="450000" cy="45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9" name="矩形 138">
              <a:extLst>
                <a:ext uri="{FF2B5EF4-FFF2-40B4-BE49-F238E27FC236}">
                  <a16:creationId xmlns="" xmlns:a16="http://schemas.microsoft.com/office/drawing/2014/main" id="{97DC6650-ADF9-4D10-A77B-F8AC8D09981F}"/>
                </a:ext>
              </a:extLst>
            </p:cNvPr>
            <p:cNvSpPr/>
            <p:nvPr/>
          </p:nvSpPr>
          <p:spPr>
            <a:xfrm>
              <a:off x="3866105" y="2060654"/>
              <a:ext cx="450000" cy="45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50185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核心代码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8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185" y="2270247"/>
            <a:ext cx="9385300" cy="387350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937846" y="1158297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defTabSz="913765">
              <a:lnSpc>
                <a:spcPct val="200000"/>
              </a:lnSpc>
              <a:buSzPct val="25000"/>
              <a:defRPr/>
            </a:pPr>
            <a:r>
              <a:rPr lang="en-US" altLang="zh-CN" b="1" dirty="0">
                <a:solidFill>
                  <a:srgbClr val="000000"/>
                </a:solidFill>
              </a:rPr>
              <a:t>3</a:t>
            </a:r>
            <a:r>
              <a:rPr lang="zh-CN" altLang="en-US" b="1" dirty="0">
                <a:solidFill>
                  <a:srgbClr val="000000"/>
                </a:solidFill>
              </a:rPr>
              <a:t>）两两比较所有的墙，找到形如“</a:t>
            </a:r>
            <a:r>
              <a:rPr lang="en-US" altLang="zh-CN" b="1" dirty="0">
                <a:solidFill>
                  <a:srgbClr val="000000"/>
                </a:solidFill>
              </a:rPr>
              <a:t>7</a:t>
            </a:r>
            <a:r>
              <a:rPr lang="zh-CN" altLang="en-US" b="1" dirty="0">
                <a:solidFill>
                  <a:srgbClr val="000000"/>
                </a:solidFill>
              </a:rPr>
              <a:t>”的两面墙，把堵住的方格当作新的墙加到所有墙的集合中去</a:t>
            </a:r>
          </a:p>
        </p:txBody>
      </p:sp>
    </p:spTree>
    <p:extLst>
      <p:ext uri="{BB962C8B-B14F-4D97-AF65-F5344CB8AC3E}">
        <p14:creationId xmlns:p14="http://schemas.microsoft.com/office/powerpoint/2010/main" val="2047710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核心代码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9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008185" y="1252393"/>
            <a:ext cx="821494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3765">
              <a:lnSpc>
                <a:spcPct val="200000"/>
              </a:lnSpc>
              <a:buSzPct val="25000"/>
              <a:defRPr/>
            </a:pPr>
            <a:r>
              <a:rPr lang="en-US" altLang="zh-CN" b="1" dirty="0" smtClean="0">
                <a:solidFill>
                  <a:srgbClr val="000000"/>
                </a:solidFill>
              </a:rPr>
              <a:t>4</a:t>
            </a:r>
            <a:r>
              <a:rPr lang="zh-CN" altLang="en-US" b="1" dirty="0" smtClean="0">
                <a:solidFill>
                  <a:srgbClr val="000000"/>
                </a:solidFill>
              </a:rPr>
              <a:t>）</a:t>
            </a:r>
            <a:r>
              <a:rPr lang="zh-CN" altLang="en-US" b="1" dirty="0">
                <a:solidFill>
                  <a:srgbClr val="000000"/>
                </a:solidFill>
              </a:rPr>
              <a:t>计算我们所有墙的面积总和</a:t>
            </a:r>
            <a:r>
              <a:rPr lang="en-US" altLang="zh-CN" b="1" dirty="0">
                <a:solidFill>
                  <a:srgbClr val="000000"/>
                </a:solidFill>
              </a:rPr>
              <a:t>S_2</a:t>
            </a:r>
            <a:r>
              <a:rPr lang="zh-CN" altLang="en-US" b="1" dirty="0">
                <a:solidFill>
                  <a:srgbClr val="000000"/>
                </a:solidFill>
              </a:rPr>
              <a:t>，以及初始墙的面积总和</a:t>
            </a:r>
            <a:r>
              <a:rPr lang="en-US" altLang="zh-CN" b="1" dirty="0">
                <a:solidFill>
                  <a:srgbClr val="000000"/>
                </a:solidFill>
              </a:rPr>
              <a:t>S_1</a:t>
            </a:r>
            <a:endParaRPr lang="zh-CN" altLang="en-US" b="1" dirty="0">
              <a:solidFill>
                <a:srgbClr val="000000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8100" y="1898725"/>
            <a:ext cx="5998308" cy="4472606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7886700" y="2200579"/>
            <a:ext cx="39477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问题归结于：算</a:t>
            </a:r>
            <a:r>
              <a:rPr kumimoji="1" lang="en-US" altLang="zh-CN" dirty="0"/>
              <a:t>n</a:t>
            </a:r>
            <a:r>
              <a:rPr kumimoji="1" lang="zh-CN" altLang="en-US" dirty="0"/>
              <a:t>个可能有交集的</a:t>
            </a:r>
            <a:r>
              <a:rPr kumimoji="1" lang="zh-CN" altLang="en-US" dirty="0" smtClean="0"/>
              <a:t>矩形的覆盖面积</a:t>
            </a:r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7961435" y="5118807"/>
            <a:ext cx="2347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mtClean="0"/>
              <a:t>递归</a:t>
            </a:r>
            <a:endParaRPr kumimoji="1"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7886700" y="3238609"/>
            <a:ext cx="2347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如果只有</a:t>
            </a:r>
            <a:r>
              <a:rPr kumimoji="1" lang="zh-CN" altLang="en-US" smtClean="0"/>
              <a:t>两面墙呢？</a:t>
            </a:r>
            <a:endParaRPr kumimoji="1"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7943851" y="4237587"/>
            <a:ext cx="2347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现在有</a:t>
            </a:r>
            <a:r>
              <a:rPr kumimoji="1" lang="en-US" altLang="zh-CN" dirty="0" smtClean="0"/>
              <a:t>n</a:t>
            </a:r>
            <a:r>
              <a:rPr kumimoji="1" lang="zh-CN" altLang="en-US" dirty="0" smtClean="0"/>
              <a:t>面墙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7840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GUIDESSETTING" val="{&quot;Id&quot;:&quot;GuidesStyle_Normal&quot;,&quot;Name&quot;:&quot;正常&quot;,&quot;HeaderHeight&quot;:15.0,&quot;FooterHeight&quot;:9.0,&quot;SideMargin&quot;:5.5,&quot;TopMargin&quot;:0.0,&quot;BottomMargin&quot;:0.0,&quot;IntervalMargin&quot;:1.5}"/>
  <p:tag name="ISLIDE.THEME" val="f35ddcc2-9b0e-4c13-aae4-c07a26566376"/>
</p:tagLst>
</file>

<file path=ppt/theme/theme1.xml><?xml version="1.0" encoding="utf-8"?>
<a:theme xmlns:a="http://schemas.openxmlformats.org/drawingml/2006/main" name="OfficePLUS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1450</TotalTime>
  <Words>405</Words>
  <Application>Microsoft Macintosh PowerPoint</Application>
  <PresentationFormat>宽屏</PresentationFormat>
  <Paragraphs>87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5" baseType="lpstr">
      <vt:lpstr>Arial</vt:lpstr>
      <vt:lpstr>Cambria Math</vt:lpstr>
      <vt:lpstr>Century Gothic</vt:lpstr>
      <vt:lpstr>Impact</vt:lpstr>
      <vt:lpstr>Mangal</vt:lpstr>
      <vt:lpstr>Segoe UI Light</vt:lpstr>
      <vt:lpstr>等线</vt:lpstr>
      <vt:lpstr>宋体</vt:lpstr>
      <vt:lpstr>微软雅黑</vt:lpstr>
      <vt:lpstr>OfficePLUS</vt:lpstr>
      <vt:lpstr>Tracking Bio-bots</vt:lpstr>
      <vt:lpstr>PowerPoint 演示文稿</vt:lpstr>
      <vt:lpstr>问题描述</vt:lpstr>
      <vt:lpstr>生物机器人的轨迹</vt:lpstr>
      <vt:lpstr>输入、输出</vt:lpstr>
      <vt:lpstr>解题思路</vt:lpstr>
      <vt:lpstr>解题思路</vt:lpstr>
      <vt:lpstr>核心代码</vt:lpstr>
      <vt:lpstr>核心代码</vt:lpstr>
      <vt:lpstr>实验</vt:lpstr>
      <vt:lpstr>PowerPoint 演示文稿</vt:lpstr>
      <vt:lpstr>测试边界</vt:lpstr>
      <vt:lpstr>总结</vt:lpstr>
      <vt:lpstr>总结</vt:lpstr>
      <vt:lpstr>Thanks！</vt:lpstr>
    </vt:vector>
  </TitlesOfParts>
  <Manager>iSlide</Manager>
  <Company>iSlide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Microsoft Office 用户</cp:lastModifiedBy>
  <cp:revision>57</cp:revision>
  <cp:lastPrinted>2018-02-05T16:00:00Z</cp:lastPrinted>
  <dcterms:created xsi:type="dcterms:W3CDTF">2018-02-05T16:00:00Z</dcterms:created>
  <dcterms:modified xsi:type="dcterms:W3CDTF">2018-12-08T13:09:10Z</dcterms:modified>
  <cp:category>oral defense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f35ddcc2-9b0e-4c13-aae4-c07a26566376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v-yunxl@microsoft.com</vt:lpwstr>
  </property>
  <property fmtid="{D5CDD505-2E9C-101B-9397-08002B2CF9AE}" pid="6" name="MSIP_Label_f42aa342-8706-4288-bd11-ebb85995028c_SetDate">
    <vt:lpwstr>2018-11-16T07:36:27.7012485Z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