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1_1698548488421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442D64E-12CB-4BFD-A383-C0305243B8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C99030-31B2-4CD6-8ED6-0EE5522718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3:04:43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044134D-B4F0-4F1A-A6A0-641456938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83" y="0"/>
            <a:ext cx="5464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76853903-FC9C-427E-8591-EFCEBA1A82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2023-10-29T03:04:44Z</dcterms:created>
  <dcterms:modified xsi:type="dcterms:W3CDTF">2023-10-29T03:04:44Z</dcterms:modified>
</cp:coreProperties>
</file>