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2_1698548716270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E79644-E27F-4EC2-9C9F-2D14878B76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9754E3-5D0A-48EB-9C6C-1141C4EDC5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3:07:17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34209187-7C13-4F00-8882-3DAC32953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876425"/>
            <a:ext cx="8867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8D42560B-A84B-454B-BE21-34AE8088A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2023-10-29T03:07:17Z</dcterms:created>
  <dcterms:modified xsi:type="dcterms:W3CDTF">2023-10-29T03:07:17Z</dcterms:modified>
</cp:coreProperties>
</file>